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4"/>
  </p:notesMasterIdLst>
  <p:sldIdLst>
    <p:sldId id="256" r:id="rId2"/>
    <p:sldId id="257" r:id="rId3"/>
    <p:sldId id="258" r:id="rId4"/>
    <p:sldId id="260" r:id="rId5"/>
    <p:sldId id="261" r:id="rId6"/>
    <p:sldId id="262" r:id="rId7"/>
    <p:sldId id="263" r:id="rId8"/>
    <p:sldId id="265" r:id="rId9"/>
    <p:sldId id="312" r:id="rId10"/>
    <p:sldId id="264" r:id="rId11"/>
    <p:sldId id="281" r:id="rId12"/>
    <p:sldId id="292" r:id="rId13"/>
  </p:sldIdLst>
  <p:sldSz cx="9144000" cy="5143500" type="screen16x9"/>
  <p:notesSz cx="6858000" cy="9144000"/>
  <p:embeddedFontLst>
    <p:embeddedFont>
      <p:font typeface="Dela Gothic One" panose="020B0604020202020204" charset="-128"/>
      <p:regular r:id="rId15"/>
    </p:embeddedFont>
    <p:embeddedFont>
      <p:font typeface="Bebas Neue" panose="020B0604020202020204" charset="0"/>
      <p:regular r:id="rId16"/>
    </p:embeddedFont>
    <p:embeddedFont>
      <p:font typeface="Cairo" panose="020B0604020202020204" charset="-78"/>
      <p:regular r:id="rId17"/>
      <p:bold r:id="rId18"/>
    </p:embeddedFont>
    <p:embeddedFont>
      <p:font typeface="Cambria" panose="02040503050406030204"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65245B-8F14-491A-A690-7B86BD097717}">
  <a:tblStyle styleId="{9465245B-8F14-491A-A690-7B86BD0977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860"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20158b04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20158b04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134cf33574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34cf33574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1"/>
        <p:cNvGrpSpPr/>
        <p:nvPr/>
      </p:nvGrpSpPr>
      <p:grpSpPr>
        <a:xfrm>
          <a:off x="0" y="0"/>
          <a:ext cx="0" cy="0"/>
          <a:chOff x="0" y="0"/>
          <a:chExt cx="0" cy="0"/>
        </a:xfrm>
      </p:grpSpPr>
      <p:sp>
        <p:nvSpPr>
          <p:cNvPr id="3782" name="Google Shape;3782;g137e2553e46_0_1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3" name="Google Shape;3783;g137e2553e46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0"/>
        <p:cNvGrpSpPr/>
        <p:nvPr/>
      </p:nvGrpSpPr>
      <p:grpSpPr>
        <a:xfrm>
          <a:off x="0" y="0"/>
          <a:ext cx="0" cy="0"/>
          <a:chOff x="0" y="0"/>
          <a:chExt cx="0" cy="0"/>
        </a:xfrm>
      </p:grpSpPr>
      <p:sp>
        <p:nvSpPr>
          <p:cNvPr id="6031" name="Google Shape;6031;g134cf335742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2" name="Google Shape;6032;g134cf335742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3641f4290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3641f4290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34cf33574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34cf33574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134cf33574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134cf33574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134cf335742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5" name="Google Shape;1705;g134cf335742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134cf33574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134cf33574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134cf33574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134cf33574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92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2100" y="542750"/>
            <a:ext cx="6919800" cy="204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b="0">
                <a:solidFill>
                  <a:schemeClr val="l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99128" y="2590825"/>
            <a:ext cx="5545800" cy="53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573538" y="140465"/>
            <a:ext cx="2380532" cy="402297"/>
            <a:chOff x="7240638" y="2452915"/>
            <a:chExt cx="2380532" cy="402297"/>
          </a:xfrm>
        </p:grpSpPr>
        <p:sp>
          <p:nvSpPr>
            <p:cNvPr id="12" name="Google Shape;12;p2"/>
            <p:cNvSpPr/>
            <p:nvPr/>
          </p:nvSpPr>
          <p:spPr>
            <a:xfrm>
              <a:off x="7240638" y="2452915"/>
              <a:ext cx="2380532" cy="402297"/>
            </a:xfrm>
            <a:custGeom>
              <a:avLst/>
              <a:gdLst/>
              <a:ahLst/>
              <a:cxnLst/>
              <a:rect l="l" t="t" r="r" b="b"/>
              <a:pathLst>
                <a:path w="30427" h="5142" extrusionOk="0">
                  <a:moveTo>
                    <a:pt x="17707" y="1"/>
                  </a:moveTo>
                  <a:cubicBezTo>
                    <a:pt x="16437" y="1"/>
                    <a:pt x="15411" y="609"/>
                    <a:pt x="14814" y="1832"/>
                  </a:cubicBezTo>
                  <a:cubicBezTo>
                    <a:pt x="13962" y="1100"/>
                    <a:pt x="12884" y="614"/>
                    <a:pt x="11780" y="614"/>
                  </a:cubicBezTo>
                  <a:cubicBezTo>
                    <a:pt x="10578" y="614"/>
                    <a:pt x="9343" y="1190"/>
                    <a:pt x="8332" y="2654"/>
                  </a:cubicBezTo>
                  <a:cubicBezTo>
                    <a:pt x="8001" y="2206"/>
                    <a:pt x="7525" y="1991"/>
                    <a:pt x="7024" y="1991"/>
                  </a:cubicBezTo>
                  <a:cubicBezTo>
                    <a:pt x="6072" y="1991"/>
                    <a:pt x="5032" y="2770"/>
                    <a:pt x="4748" y="4206"/>
                  </a:cubicBezTo>
                  <a:cubicBezTo>
                    <a:pt x="4288" y="4036"/>
                    <a:pt x="3780" y="3922"/>
                    <a:pt x="3223" y="3922"/>
                  </a:cubicBezTo>
                  <a:cubicBezTo>
                    <a:pt x="2288" y="3922"/>
                    <a:pt x="1216" y="4241"/>
                    <a:pt x="0" y="5142"/>
                  </a:cubicBezTo>
                  <a:lnTo>
                    <a:pt x="30426" y="5142"/>
                  </a:lnTo>
                  <a:cubicBezTo>
                    <a:pt x="28021" y="3522"/>
                    <a:pt x="26141" y="2720"/>
                    <a:pt x="24769" y="2720"/>
                  </a:cubicBezTo>
                  <a:cubicBezTo>
                    <a:pt x="24266" y="2720"/>
                    <a:pt x="23832" y="2828"/>
                    <a:pt x="23465" y="3042"/>
                  </a:cubicBezTo>
                  <a:cubicBezTo>
                    <a:pt x="21404" y="1020"/>
                    <a:pt x="19351" y="1"/>
                    <a:pt x="17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94250" y="2592647"/>
              <a:ext cx="121503" cy="107264"/>
            </a:xfrm>
            <a:custGeom>
              <a:avLst/>
              <a:gdLst/>
              <a:ahLst/>
              <a:cxnLst/>
              <a:rect l="l" t="t" r="r" b="b"/>
              <a:pathLst>
                <a:path w="1553" h="1371" extrusionOk="0">
                  <a:moveTo>
                    <a:pt x="115" y="1"/>
                  </a:moveTo>
                  <a:lnTo>
                    <a:pt x="0" y="115"/>
                  </a:lnTo>
                  <a:lnTo>
                    <a:pt x="1438" y="1370"/>
                  </a:lnTo>
                  <a:lnTo>
                    <a:pt x="1553" y="1256"/>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610310" y="2776583"/>
              <a:ext cx="85748" cy="48273"/>
            </a:xfrm>
            <a:custGeom>
              <a:avLst/>
              <a:gdLst/>
              <a:ahLst/>
              <a:cxnLst/>
              <a:rect l="l" t="t" r="r" b="b"/>
              <a:pathLst>
                <a:path w="1096" h="617" extrusionOk="0">
                  <a:moveTo>
                    <a:pt x="46" y="1"/>
                  </a:moveTo>
                  <a:lnTo>
                    <a:pt x="0" y="138"/>
                  </a:lnTo>
                  <a:lnTo>
                    <a:pt x="1027" y="617"/>
                  </a:lnTo>
                  <a:lnTo>
                    <a:pt x="1096" y="480"/>
                  </a:lnTo>
                  <a:lnTo>
                    <a:pt x="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833522" y="2658757"/>
              <a:ext cx="62590" cy="82228"/>
            </a:xfrm>
            <a:custGeom>
              <a:avLst/>
              <a:gdLst/>
              <a:ahLst/>
              <a:cxnLst/>
              <a:rect l="l" t="t" r="r" b="b"/>
              <a:pathLst>
                <a:path w="800" h="1051" extrusionOk="0">
                  <a:moveTo>
                    <a:pt x="685" y="0"/>
                  </a:moveTo>
                  <a:lnTo>
                    <a:pt x="0" y="959"/>
                  </a:lnTo>
                  <a:lnTo>
                    <a:pt x="114" y="1050"/>
                  </a:lnTo>
                  <a:lnTo>
                    <a:pt x="799" y="69"/>
                  </a:lnTo>
                  <a:lnTo>
                    <a:pt x="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965697" y="2685515"/>
              <a:ext cx="112584" cy="89347"/>
            </a:xfrm>
            <a:custGeom>
              <a:avLst/>
              <a:gdLst/>
              <a:ahLst/>
              <a:cxnLst/>
              <a:rect l="l" t="t" r="r" b="b"/>
              <a:pathLst>
                <a:path w="1439" h="1142" extrusionOk="0">
                  <a:moveTo>
                    <a:pt x="1370" y="1"/>
                  </a:moveTo>
                  <a:cubicBezTo>
                    <a:pt x="1347" y="23"/>
                    <a:pt x="548" y="434"/>
                    <a:pt x="1" y="1028"/>
                  </a:cubicBezTo>
                  <a:lnTo>
                    <a:pt x="115" y="1142"/>
                  </a:lnTo>
                  <a:cubicBezTo>
                    <a:pt x="640" y="548"/>
                    <a:pt x="1439" y="138"/>
                    <a:pt x="1439" y="138"/>
                  </a:cubicBez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58561" y="2679803"/>
              <a:ext cx="157179" cy="79020"/>
            </a:xfrm>
            <a:custGeom>
              <a:avLst/>
              <a:gdLst/>
              <a:ahLst/>
              <a:cxnLst/>
              <a:rect l="l" t="t" r="r" b="b"/>
              <a:pathLst>
                <a:path w="2009" h="1010" extrusionOk="0">
                  <a:moveTo>
                    <a:pt x="1424" y="0"/>
                  </a:moveTo>
                  <a:cubicBezTo>
                    <a:pt x="276" y="0"/>
                    <a:pt x="0" y="964"/>
                    <a:pt x="0" y="964"/>
                  </a:cubicBezTo>
                  <a:lnTo>
                    <a:pt x="160" y="1009"/>
                  </a:lnTo>
                  <a:cubicBezTo>
                    <a:pt x="160" y="970"/>
                    <a:pt x="399" y="144"/>
                    <a:pt x="1425" y="144"/>
                  </a:cubicBezTo>
                  <a:cubicBezTo>
                    <a:pt x="1584" y="144"/>
                    <a:pt x="1763" y="164"/>
                    <a:pt x="1963" y="211"/>
                  </a:cubicBezTo>
                  <a:lnTo>
                    <a:pt x="2009" y="74"/>
                  </a:lnTo>
                  <a:cubicBezTo>
                    <a:pt x="1792" y="22"/>
                    <a:pt x="1598" y="0"/>
                    <a:pt x="1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783528" y="2730736"/>
              <a:ext cx="100066" cy="40605"/>
            </a:xfrm>
            <a:custGeom>
              <a:avLst/>
              <a:gdLst/>
              <a:ahLst/>
              <a:cxnLst/>
              <a:rect l="l" t="t" r="r" b="b"/>
              <a:pathLst>
                <a:path w="1279" h="519" extrusionOk="0">
                  <a:moveTo>
                    <a:pt x="561" y="0"/>
                  </a:moveTo>
                  <a:cubicBezTo>
                    <a:pt x="391" y="0"/>
                    <a:pt x="203" y="51"/>
                    <a:pt x="0" y="153"/>
                  </a:cubicBezTo>
                  <a:lnTo>
                    <a:pt x="69" y="290"/>
                  </a:lnTo>
                  <a:cubicBezTo>
                    <a:pt x="249" y="195"/>
                    <a:pt x="410" y="149"/>
                    <a:pt x="554" y="149"/>
                  </a:cubicBezTo>
                  <a:cubicBezTo>
                    <a:pt x="793" y="149"/>
                    <a:pt x="985" y="276"/>
                    <a:pt x="1142" y="518"/>
                  </a:cubicBezTo>
                  <a:lnTo>
                    <a:pt x="1278" y="450"/>
                  </a:lnTo>
                  <a:cubicBezTo>
                    <a:pt x="1092" y="148"/>
                    <a:pt x="851" y="0"/>
                    <a:pt x="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878227" y="2763361"/>
              <a:ext cx="184015" cy="45456"/>
            </a:xfrm>
            <a:custGeom>
              <a:avLst/>
              <a:gdLst/>
              <a:ahLst/>
              <a:cxnLst/>
              <a:rect l="l" t="t" r="r" b="b"/>
              <a:pathLst>
                <a:path w="2352" h="581" extrusionOk="0">
                  <a:moveTo>
                    <a:pt x="1082" y="0"/>
                  </a:moveTo>
                  <a:cubicBezTo>
                    <a:pt x="715" y="0"/>
                    <a:pt x="358" y="126"/>
                    <a:pt x="0" y="375"/>
                  </a:cubicBezTo>
                  <a:lnTo>
                    <a:pt x="91" y="512"/>
                  </a:lnTo>
                  <a:cubicBezTo>
                    <a:pt x="415" y="275"/>
                    <a:pt x="743" y="160"/>
                    <a:pt x="1082" y="160"/>
                  </a:cubicBezTo>
                  <a:cubicBezTo>
                    <a:pt x="1460" y="160"/>
                    <a:pt x="1850" y="303"/>
                    <a:pt x="2260" y="580"/>
                  </a:cubicBezTo>
                  <a:lnTo>
                    <a:pt x="2351" y="466"/>
                  </a:lnTo>
                  <a:cubicBezTo>
                    <a:pt x="1907" y="154"/>
                    <a:pt x="1489"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70813" y="1350161"/>
            <a:ext cx="2009061" cy="295581"/>
            <a:chOff x="335712" y="2832036"/>
            <a:chExt cx="2009061" cy="295581"/>
          </a:xfrm>
        </p:grpSpPr>
        <p:sp>
          <p:nvSpPr>
            <p:cNvPr id="21" name="Google Shape;21;p2"/>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0" y="4531150"/>
            <a:ext cx="9143971" cy="791191"/>
            <a:chOff x="0" y="4988350"/>
            <a:chExt cx="9143971" cy="791191"/>
          </a:xfrm>
        </p:grpSpPr>
        <p:sp>
          <p:nvSpPr>
            <p:cNvPr id="30" name="Google Shape;30;p2"/>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685"/>
        <p:cNvGrpSpPr/>
        <p:nvPr/>
      </p:nvGrpSpPr>
      <p:grpSpPr>
        <a:xfrm>
          <a:off x="0" y="0"/>
          <a:ext cx="0" cy="0"/>
          <a:chOff x="0" y="0"/>
          <a:chExt cx="0" cy="0"/>
        </a:xfrm>
      </p:grpSpPr>
      <p:sp>
        <p:nvSpPr>
          <p:cNvPr id="686" name="Google Shape;686;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87" name="Google Shape;687;p27"/>
          <p:cNvGrpSpPr/>
          <p:nvPr/>
        </p:nvGrpSpPr>
        <p:grpSpPr>
          <a:xfrm>
            <a:off x="0" y="4531150"/>
            <a:ext cx="9143971" cy="791191"/>
            <a:chOff x="0" y="4988350"/>
            <a:chExt cx="9143971" cy="791191"/>
          </a:xfrm>
        </p:grpSpPr>
        <p:sp>
          <p:nvSpPr>
            <p:cNvPr id="688" name="Google Shape;688;p27"/>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27"/>
          <p:cNvGrpSpPr/>
          <p:nvPr/>
        </p:nvGrpSpPr>
        <p:grpSpPr>
          <a:xfrm>
            <a:off x="8424012" y="247161"/>
            <a:ext cx="2009061" cy="295581"/>
            <a:chOff x="335712" y="2832036"/>
            <a:chExt cx="2009061" cy="295581"/>
          </a:xfrm>
        </p:grpSpPr>
        <p:sp>
          <p:nvSpPr>
            <p:cNvPr id="693" name="Google Shape;693;p27"/>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27"/>
          <p:cNvGrpSpPr/>
          <p:nvPr/>
        </p:nvGrpSpPr>
        <p:grpSpPr>
          <a:xfrm>
            <a:off x="-1295963" y="3538061"/>
            <a:ext cx="2009061" cy="295581"/>
            <a:chOff x="335712" y="2832036"/>
            <a:chExt cx="2009061" cy="295581"/>
          </a:xfrm>
        </p:grpSpPr>
        <p:sp>
          <p:nvSpPr>
            <p:cNvPr id="702" name="Google Shape;702;p27"/>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710"/>
        <p:cNvGrpSpPr/>
        <p:nvPr/>
      </p:nvGrpSpPr>
      <p:grpSpPr>
        <a:xfrm>
          <a:off x="0" y="0"/>
          <a:ext cx="0" cy="0"/>
          <a:chOff x="0" y="0"/>
          <a:chExt cx="0" cy="0"/>
        </a:xfrm>
      </p:grpSpPr>
      <p:grpSp>
        <p:nvGrpSpPr>
          <p:cNvPr id="711" name="Google Shape;711;p28"/>
          <p:cNvGrpSpPr/>
          <p:nvPr/>
        </p:nvGrpSpPr>
        <p:grpSpPr>
          <a:xfrm>
            <a:off x="0" y="4531150"/>
            <a:ext cx="9143971" cy="791191"/>
            <a:chOff x="0" y="4988350"/>
            <a:chExt cx="9143971" cy="791191"/>
          </a:xfrm>
        </p:grpSpPr>
        <p:sp>
          <p:nvSpPr>
            <p:cNvPr id="712" name="Google Shape;712;p28"/>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28"/>
          <p:cNvGrpSpPr/>
          <p:nvPr/>
        </p:nvGrpSpPr>
        <p:grpSpPr>
          <a:xfrm>
            <a:off x="6588644" y="789862"/>
            <a:ext cx="2445831" cy="359841"/>
            <a:chOff x="335712" y="2832036"/>
            <a:chExt cx="2009061" cy="295581"/>
          </a:xfrm>
        </p:grpSpPr>
        <p:sp>
          <p:nvSpPr>
            <p:cNvPr id="717" name="Google Shape;717;p28"/>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28"/>
          <p:cNvGrpSpPr/>
          <p:nvPr/>
        </p:nvGrpSpPr>
        <p:grpSpPr>
          <a:xfrm>
            <a:off x="-1346506" y="318237"/>
            <a:ext cx="2445831" cy="359841"/>
            <a:chOff x="335712" y="2832036"/>
            <a:chExt cx="2009061" cy="295581"/>
          </a:xfrm>
        </p:grpSpPr>
        <p:sp>
          <p:nvSpPr>
            <p:cNvPr id="726" name="Google Shape;726;p28"/>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8"/>
          <p:cNvSpPr txBox="1">
            <a:spLocks noGrp="1"/>
          </p:cNvSpPr>
          <p:nvPr>
            <p:ph type="title"/>
          </p:nvPr>
        </p:nvSpPr>
        <p:spPr>
          <a:xfrm>
            <a:off x="713100" y="2224063"/>
            <a:ext cx="37308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35" name="Google Shape;735;p28"/>
          <p:cNvSpPr txBox="1">
            <a:spLocks noGrp="1"/>
          </p:cNvSpPr>
          <p:nvPr>
            <p:ph type="title" idx="2" hasCustomPrompt="1"/>
          </p:nvPr>
        </p:nvSpPr>
        <p:spPr>
          <a:xfrm>
            <a:off x="713100" y="1334838"/>
            <a:ext cx="17283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6" name="Google Shape;736;p28"/>
          <p:cNvSpPr txBox="1">
            <a:spLocks noGrp="1"/>
          </p:cNvSpPr>
          <p:nvPr>
            <p:ph type="subTitle" idx="1"/>
          </p:nvPr>
        </p:nvSpPr>
        <p:spPr>
          <a:xfrm>
            <a:off x="713100" y="3065863"/>
            <a:ext cx="3730800" cy="7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5">
  <p:cSld name="CUSTOM_13_1_1_1_1">
    <p:spTree>
      <p:nvGrpSpPr>
        <p:cNvPr id="1" name="Shape 823"/>
        <p:cNvGrpSpPr/>
        <p:nvPr/>
      </p:nvGrpSpPr>
      <p:grpSpPr>
        <a:xfrm>
          <a:off x="0" y="0"/>
          <a:ext cx="0" cy="0"/>
          <a:chOff x="0" y="0"/>
          <a:chExt cx="0" cy="0"/>
        </a:xfrm>
      </p:grpSpPr>
      <p:sp>
        <p:nvSpPr>
          <p:cNvPr id="824" name="Google Shape;824;p32"/>
          <p:cNvSpPr txBox="1">
            <a:spLocks noGrp="1"/>
          </p:cNvSpPr>
          <p:nvPr>
            <p:ph type="title"/>
          </p:nvPr>
        </p:nvSpPr>
        <p:spPr>
          <a:xfrm flipH="1">
            <a:off x="3066900" y="2336263"/>
            <a:ext cx="53640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5" name="Google Shape;825;p32"/>
          <p:cNvSpPr txBox="1">
            <a:spLocks noGrp="1"/>
          </p:cNvSpPr>
          <p:nvPr>
            <p:ph type="title" idx="2" hasCustomPrompt="1"/>
          </p:nvPr>
        </p:nvSpPr>
        <p:spPr>
          <a:xfrm flipH="1">
            <a:off x="6702600" y="1447025"/>
            <a:ext cx="17283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26" name="Google Shape;826;p32"/>
          <p:cNvSpPr txBox="1">
            <a:spLocks noGrp="1"/>
          </p:cNvSpPr>
          <p:nvPr>
            <p:ph type="subTitle" idx="1"/>
          </p:nvPr>
        </p:nvSpPr>
        <p:spPr>
          <a:xfrm flipH="1">
            <a:off x="3066900" y="3178063"/>
            <a:ext cx="5364000" cy="51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27" name="Google Shape;827;p32"/>
          <p:cNvGrpSpPr/>
          <p:nvPr/>
        </p:nvGrpSpPr>
        <p:grpSpPr>
          <a:xfrm>
            <a:off x="0" y="4531150"/>
            <a:ext cx="9143971" cy="791191"/>
            <a:chOff x="0" y="4988350"/>
            <a:chExt cx="9143971" cy="791191"/>
          </a:xfrm>
        </p:grpSpPr>
        <p:sp>
          <p:nvSpPr>
            <p:cNvPr id="828" name="Google Shape;828;p32"/>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32"/>
          <p:cNvGrpSpPr/>
          <p:nvPr/>
        </p:nvGrpSpPr>
        <p:grpSpPr>
          <a:xfrm flipH="1">
            <a:off x="-838188" y="542751"/>
            <a:ext cx="3400591" cy="574641"/>
            <a:chOff x="7240638" y="2452915"/>
            <a:chExt cx="2380532" cy="402297"/>
          </a:xfrm>
        </p:grpSpPr>
        <p:sp>
          <p:nvSpPr>
            <p:cNvPr id="833" name="Google Shape;833;p32"/>
            <p:cNvSpPr/>
            <p:nvPr/>
          </p:nvSpPr>
          <p:spPr>
            <a:xfrm>
              <a:off x="7240638" y="2452915"/>
              <a:ext cx="2380532" cy="402297"/>
            </a:xfrm>
            <a:custGeom>
              <a:avLst/>
              <a:gdLst/>
              <a:ahLst/>
              <a:cxnLst/>
              <a:rect l="l" t="t" r="r" b="b"/>
              <a:pathLst>
                <a:path w="30427" h="5142" extrusionOk="0">
                  <a:moveTo>
                    <a:pt x="17707" y="1"/>
                  </a:moveTo>
                  <a:cubicBezTo>
                    <a:pt x="16437" y="1"/>
                    <a:pt x="15411" y="609"/>
                    <a:pt x="14814" y="1832"/>
                  </a:cubicBezTo>
                  <a:cubicBezTo>
                    <a:pt x="13962" y="1100"/>
                    <a:pt x="12884" y="614"/>
                    <a:pt x="11780" y="614"/>
                  </a:cubicBezTo>
                  <a:cubicBezTo>
                    <a:pt x="10578" y="614"/>
                    <a:pt x="9343" y="1190"/>
                    <a:pt x="8332" y="2654"/>
                  </a:cubicBezTo>
                  <a:cubicBezTo>
                    <a:pt x="8001" y="2206"/>
                    <a:pt x="7525" y="1991"/>
                    <a:pt x="7024" y="1991"/>
                  </a:cubicBezTo>
                  <a:cubicBezTo>
                    <a:pt x="6072" y="1991"/>
                    <a:pt x="5032" y="2770"/>
                    <a:pt x="4748" y="4206"/>
                  </a:cubicBezTo>
                  <a:cubicBezTo>
                    <a:pt x="4288" y="4036"/>
                    <a:pt x="3780" y="3922"/>
                    <a:pt x="3223" y="3922"/>
                  </a:cubicBezTo>
                  <a:cubicBezTo>
                    <a:pt x="2288" y="3922"/>
                    <a:pt x="1216" y="4241"/>
                    <a:pt x="0" y="5142"/>
                  </a:cubicBezTo>
                  <a:lnTo>
                    <a:pt x="30426" y="5142"/>
                  </a:lnTo>
                  <a:cubicBezTo>
                    <a:pt x="28021" y="3522"/>
                    <a:pt x="26141" y="2720"/>
                    <a:pt x="24769" y="2720"/>
                  </a:cubicBezTo>
                  <a:cubicBezTo>
                    <a:pt x="24266" y="2720"/>
                    <a:pt x="23832" y="2828"/>
                    <a:pt x="23465" y="3042"/>
                  </a:cubicBezTo>
                  <a:cubicBezTo>
                    <a:pt x="21404" y="1020"/>
                    <a:pt x="19351" y="1"/>
                    <a:pt x="17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8394250" y="2592647"/>
              <a:ext cx="121503" cy="107264"/>
            </a:xfrm>
            <a:custGeom>
              <a:avLst/>
              <a:gdLst/>
              <a:ahLst/>
              <a:cxnLst/>
              <a:rect l="l" t="t" r="r" b="b"/>
              <a:pathLst>
                <a:path w="1553" h="1371" extrusionOk="0">
                  <a:moveTo>
                    <a:pt x="115" y="1"/>
                  </a:moveTo>
                  <a:lnTo>
                    <a:pt x="0" y="115"/>
                  </a:lnTo>
                  <a:lnTo>
                    <a:pt x="1438" y="1370"/>
                  </a:lnTo>
                  <a:lnTo>
                    <a:pt x="1553" y="1256"/>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7610310" y="2776583"/>
              <a:ext cx="85748" cy="48273"/>
            </a:xfrm>
            <a:custGeom>
              <a:avLst/>
              <a:gdLst/>
              <a:ahLst/>
              <a:cxnLst/>
              <a:rect l="l" t="t" r="r" b="b"/>
              <a:pathLst>
                <a:path w="1096" h="617" extrusionOk="0">
                  <a:moveTo>
                    <a:pt x="46" y="1"/>
                  </a:moveTo>
                  <a:lnTo>
                    <a:pt x="0" y="138"/>
                  </a:lnTo>
                  <a:lnTo>
                    <a:pt x="1027" y="617"/>
                  </a:lnTo>
                  <a:lnTo>
                    <a:pt x="1096" y="480"/>
                  </a:lnTo>
                  <a:lnTo>
                    <a:pt x="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7833522" y="2658757"/>
              <a:ext cx="62590" cy="82228"/>
            </a:xfrm>
            <a:custGeom>
              <a:avLst/>
              <a:gdLst/>
              <a:ahLst/>
              <a:cxnLst/>
              <a:rect l="l" t="t" r="r" b="b"/>
              <a:pathLst>
                <a:path w="800" h="1051" extrusionOk="0">
                  <a:moveTo>
                    <a:pt x="685" y="0"/>
                  </a:moveTo>
                  <a:lnTo>
                    <a:pt x="0" y="959"/>
                  </a:lnTo>
                  <a:lnTo>
                    <a:pt x="114" y="1050"/>
                  </a:lnTo>
                  <a:lnTo>
                    <a:pt x="799" y="69"/>
                  </a:lnTo>
                  <a:lnTo>
                    <a:pt x="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8965697" y="2685515"/>
              <a:ext cx="112584" cy="89347"/>
            </a:xfrm>
            <a:custGeom>
              <a:avLst/>
              <a:gdLst/>
              <a:ahLst/>
              <a:cxnLst/>
              <a:rect l="l" t="t" r="r" b="b"/>
              <a:pathLst>
                <a:path w="1439" h="1142" extrusionOk="0">
                  <a:moveTo>
                    <a:pt x="1370" y="1"/>
                  </a:moveTo>
                  <a:cubicBezTo>
                    <a:pt x="1347" y="23"/>
                    <a:pt x="548" y="434"/>
                    <a:pt x="1" y="1028"/>
                  </a:cubicBezTo>
                  <a:lnTo>
                    <a:pt x="115" y="1142"/>
                  </a:lnTo>
                  <a:cubicBezTo>
                    <a:pt x="640" y="548"/>
                    <a:pt x="1439" y="138"/>
                    <a:pt x="1439" y="138"/>
                  </a:cubicBez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8458561" y="2679803"/>
              <a:ext cx="157179" cy="79020"/>
            </a:xfrm>
            <a:custGeom>
              <a:avLst/>
              <a:gdLst/>
              <a:ahLst/>
              <a:cxnLst/>
              <a:rect l="l" t="t" r="r" b="b"/>
              <a:pathLst>
                <a:path w="2009" h="1010" extrusionOk="0">
                  <a:moveTo>
                    <a:pt x="1424" y="0"/>
                  </a:moveTo>
                  <a:cubicBezTo>
                    <a:pt x="276" y="0"/>
                    <a:pt x="0" y="964"/>
                    <a:pt x="0" y="964"/>
                  </a:cubicBezTo>
                  <a:lnTo>
                    <a:pt x="160" y="1009"/>
                  </a:lnTo>
                  <a:cubicBezTo>
                    <a:pt x="160" y="970"/>
                    <a:pt x="399" y="144"/>
                    <a:pt x="1425" y="144"/>
                  </a:cubicBezTo>
                  <a:cubicBezTo>
                    <a:pt x="1584" y="144"/>
                    <a:pt x="1763" y="164"/>
                    <a:pt x="1963" y="211"/>
                  </a:cubicBezTo>
                  <a:lnTo>
                    <a:pt x="2009" y="74"/>
                  </a:lnTo>
                  <a:cubicBezTo>
                    <a:pt x="1792" y="22"/>
                    <a:pt x="1598" y="0"/>
                    <a:pt x="1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7783528" y="2730736"/>
              <a:ext cx="100066" cy="40605"/>
            </a:xfrm>
            <a:custGeom>
              <a:avLst/>
              <a:gdLst/>
              <a:ahLst/>
              <a:cxnLst/>
              <a:rect l="l" t="t" r="r" b="b"/>
              <a:pathLst>
                <a:path w="1279" h="519" extrusionOk="0">
                  <a:moveTo>
                    <a:pt x="561" y="0"/>
                  </a:moveTo>
                  <a:cubicBezTo>
                    <a:pt x="391" y="0"/>
                    <a:pt x="203" y="51"/>
                    <a:pt x="0" y="153"/>
                  </a:cubicBezTo>
                  <a:lnTo>
                    <a:pt x="69" y="290"/>
                  </a:lnTo>
                  <a:cubicBezTo>
                    <a:pt x="249" y="195"/>
                    <a:pt x="410" y="149"/>
                    <a:pt x="554" y="149"/>
                  </a:cubicBezTo>
                  <a:cubicBezTo>
                    <a:pt x="793" y="149"/>
                    <a:pt x="985" y="276"/>
                    <a:pt x="1142" y="518"/>
                  </a:cubicBezTo>
                  <a:lnTo>
                    <a:pt x="1278" y="450"/>
                  </a:lnTo>
                  <a:cubicBezTo>
                    <a:pt x="1092" y="148"/>
                    <a:pt x="851" y="0"/>
                    <a:pt x="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8878227" y="2763361"/>
              <a:ext cx="184015" cy="45456"/>
            </a:xfrm>
            <a:custGeom>
              <a:avLst/>
              <a:gdLst/>
              <a:ahLst/>
              <a:cxnLst/>
              <a:rect l="l" t="t" r="r" b="b"/>
              <a:pathLst>
                <a:path w="2352" h="581" extrusionOk="0">
                  <a:moveTo>
                    <a:pt x="1082" y="0"/>
                  </a:moveTo>
                  <a:cubicBezTo>
                    <a:pt x="715" y="0"/>
                    <a:pt x="358" y="126"/>
                    <a:pt x="0" y="375"/>
                  </a:cubicBezTo>
                  <a:lnTo>
                    <a:pt x="91" y="512"/>
                  </a:lnTo>
                  <a:cubicBezTo>
                    <a:pt x="415" y="275"/>
                    <a:pt x="743" y="160"/>
                    <a:pt x="1082" y="160"/>
                  </a:cubicBezTo>
                  <a:cubicBezTo>
                    <a:pt x="1460" y="160"/>
                    <a:pt x="1850" y="303"/>
                    <a:pt x="2260" y="580"/>
                  </a:cubicBezTo>
                  <a:lnTo>
                    <a:pt x="2351" y="466"/>
                  </a:lnTo>
                  <a:cubicBezTo>
                    <a:pt x="1907" y="154"/>
                    <a:pt x="1489"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2"/>
          <p:cNvGrpSpPr/>
          <p:nvPr/>
        </p:nvGrpSpPr>
        <p:grpSpPr>
          <a:xfrm flipH="1">
            <a:off x="7940129" y="357711"/>
            <a:ext cx="2009061" cy="295581"/>
            <a:chOff x="335712" y="2832036"/>
            <a:chExt cx="2009061" cy="295581"/>
          </a:xfrm>
        </p:grpSpPr>
        <p:sp>
          <p:nvSpPr>
            <p:cNvPr id="842" name="Google Shape;842;p32"/>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83"/>
        <p:cNvGrpSpPr/>
        <p:nvPr/>
      </p:nvGrpSpPr>
      <p:grpSpPr>
        <a:xfrm>
          <a:off x="0" y="0"/>
          <a:ext cx="0" cy="0"/>
          <a:chOff x="0" y="0"/>
          <a:chExt cx="0" cy="0"/>
        </a:xfrm>
      </p:grpSpPr>
      <p:grpSp>
        <p:nvGrpSpPr>
          <p:cNvPr id="884" name="Google Shape;884;p34"/>
          <p:cNvGrpSpPr/>
          <p:nvPr/>
        </p:nvGrpSpPr>
        <p:grpSpPr>
          <a:xfrm>
            <a:off x="0" y="4531150"/>
            <a:ext cx="9143971" cy="791191"/>
            <a:chOff x="0" y="4988350"/>
            <a:chExt cx="9143971" cy="791191"/>
          </a:xfrm>
        </p:grpSpPr>
        <p:sp>
          <p:nvSpPr>
            <p:cNvPr id="885" name="Google Shape;885;p34"/>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4"/>
          <p:cNvGrpSpPr/>
          <p:nvPr/>
        </p:nvGrpSpPr>
        <p:grpSpPr>
          <a:xfrm>
            <a:off x="-746481" y="1087187"/>
            <a:ext cx="2445831" cy="359841"/>
            <a:chOff x="335712" y="2832036"/>
            <a:chExt cx="2009061" cy="295581"/>
          </a:xfrm>
        </p:grpSpPr>
        <p:sp>
          <p:nvSpPr>
            <p:cNvPr id="890" name="Google Shape;890;p34"/>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34"/>
          <p:cNvGrpSpPr/>
          <p:nvPr/>
        </p:nvGrpSpPr>
        <p:grpSpPr>
          <a:xfrm>
            <a:off x="6052474" y="255426"/>
            <a:ext cx="3400591" cy="574641"/>
            <a:chOff x="7240638" y="2452915"/>
            <a:chExt cx="2380532" cy="402297"/>
          </a:xfrm>
        </p:grpSpPr>
        <p:sp>
          <p:nvSpPr>
            <p:cNvPr id="899" name="Google Shape;899;p34"/>
            <p:cNvSpPr/>
            <p:nvPr/>
          </p:nvSpPr>
          <p:spPr>
            <a:xfrm>
              <a:off x="7240638" y="2452915"/>
              <a:ext cx="2380532" cy="402297"/>
            </a:xfrm>
            <a:custGeom>
              <a:avLst/>
              <a:gdLst/>
              <a:ahLst/>
              <a:cxnLst/>
              <a:rect l="l" t="t" r="r" b="b"/>
              <a:pathLst>
                <a:path w="30427" h="5142" extrusionOk="0">
                  <a:moveTo>
                    <a:pt x="17707" y="1"/>
                  </a:moveTo>
                  <a:cubicBezTo>
                    <a:pt x="16437" y="1"/>
                    <a:pt x="15411" y="609"/>
                    <a:pt x="14814" y="1832"/>
                  </a:cubicBezTo>
                  <a:cubicBezTo>
                    <a:pt x="13962" y="1100"/>
                    <a:pt x="12884" y="614"/>
                    <a:pt x="11780" y="614"/>
                  </a:cubicBezTo>
                  <a:cubicBezTo>
                    <a:pt x="10578" y="614"/>
                    <a:pt x="9343" y="1190"/>
                    <a:pt x="8332" y="2654"/>
                  </a:cubicBezTo>
                  <a:cubicBezTo>
                    <a:pt x="8001" y="2206"/>
                    <a:pt x="7525" y="1991"/>
                    <a:pt x="7024" y="1991"/>
                  </a:cubicBezTo>
                  <a:cubicBezTo>
                    <a:pt x="6072" y="1991"/>
                    <a:pt x="5032" y="2770"/>
                    <a:pt x="4748" y="4206"/>
                  </a:cubicBezTo>
                  <a:cubicBezTo>
                    <a:pt x="4288" y="4036"/>
                    <a:pt x="3780" y="3922"/>
                    <a:pt x="3223" y="3922"/>
                  </a:cubicBezTo>
                  <a:cubicBezTo>
                    <a:pt x="2288" y="3922"/>
                    <a:pt x="1216" y="4241"/>
                    <a:pt x="0" y="5142"/>
                  </a:cubicBezTo>
                  <a:lnTo>
                    <a:pt x="30426" y="5142"/>
                  </a:lnTo>
                  <a:cubicBezTo>
                    <a:pt x="28021" y="3522"/>
                    <a:pt x="26141" y="2720"/>
                    <a:pt x="24769" y="2720"/>
                  </a:cubicBezTo>
                  <a:cubicBezTo>
                    <a:pt x="24266" y="2720"/>
                    <a:pt x="23832" y="2828"/>
                    <a:pt x="23465" y="3042"/>
                  </a:cubicBezTo>
                  <a:cubicBezTo>
                    <a:pt x="21404" y="1020"/>
                    <a:pt x="19351" y="1"/>
                    <a:pt x="17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8394250" y="2592647"/>
              <a:ext cx="121503" cy="107264"/>
            </a:xfrm>
            <a:custGeom>
              <a:avLst/>
              <a:gdLst/>
              <a:ahLst/>
              <a:cxnLst/>
              <a:rect l="l" t="t" r="r" b="b"/>
              <a:pathLst>
                <a:path w="1553" h="1371" extrusionOk="0">
                  <a:moveTo>
                    <a:pt x="115" y="1"/>
                  </a:moveTo>
                  <a:lnTo>
                    <a:pt x="0" y="115"/>
                  </a:lnTo>
                  <a:lnTo>
                    <a:pt x="1438" y="1370"/>
                  </a:lnTo>
                  <a:lnTo>
                    <a:pt x="1553" y="1256"/>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7610310" y="2776583"/>
              <a:ext cx="85748" cy="48273"/>
            </a:xfrm>
            <a:custGeom>
              <a:avLst/>
              <a:gdLst/>
              <a:ahLst/>
              <a:cxnLst/>
              <a:rect l="l" t="t" r="r" b="b"/>
              <a:pathLst>
                <a:path w="1096" h="617" extrusionOk="0">
                  <a:moveTo>
                    <a:pt x="46" y="1"/>
                  </a:moveTo>
                  <a:lnTo>
                    <a:pt x="0" y="138"/>
                  </a:lnTo>
                  <a:lnTo>
                    <a:pt x="1027" y="617"/>
                  </a:lnTo>
                  <a:lnTo>
                    <a:pt x="1096" y="480"/>
                  </a:lnTo>
                  <a:lnTo>
                    <a:pt x="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7833522" y="2658757"/>
              <a:ext cx="62590" cy="82228"/>
            </a:xfrm>
            <a:custGeom>
              <a:avLst/>
              <a:gdLst/>
              <a:ahLst/>
              <a:cxnLst/>
              <a:rect l="l" t="t" r="r" b="b"/>
              <a:pathLst>
                <a:path w="800" h="1051" extrusionOk="0">
                  <a:moveTo>
                    <a:pt x="685" y="0"/>
                  </a:moveTo>
                  <a:lnTo>
                    <a:pt x="0" y="959"/>
                  </a:lnTo>
                  <a:lnTo>
                    <a:pt x="114" y="1050"/>
                  </a:lnTo>
                  <a:lnTo>
                    <a:pt x="799" y="69"/>
                  </a:lnTo>
                  <a:lnTo>
                    <a:pt x="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8965697" y="2685515"/>
              <a:ext cx="112584" cy="89347"/>
            </a:xfrm>
            <a:custGeom>
              <a:avLst/>
              <a:gdLst/>
              <a:ahLst/>
              <a:cxnLst/>
              <a:rect l="l" t="t" r="r" b="b"/>
              <a:pathLst>
                <a:path w="1439" h="1142" extrusionOk="0">
                  <a:moveTo>
                    <a:pt x="1370" y="1"/>
                  </a:moveTo>
                  <a:cubicBezTo>
                    <a:pt x="1347" y="23"/>
                    <a:pt x="548" y="434"/>
                    <a:pt x="1" y="1028"/>
                  </a:cubicBezTo>
                  <a:lnTo>
                    <a:pt x="115" y="1142"/>
                  </a:lnTo>
                  <a:cubicBezTo>
                    <a:pt x="640" y="548"/>
                    <a:pt x="1439" y="138"/>
                    <a:pt x="1439" y="138"/>
                  </a:cubicBez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8458561" y="2679803"/>
              <a:ext cx="157179" cy="79020"/>
            </a:xfrm>
            <a:custGeom>
              <a:avLst/>
              <a:gdLst/>
              <a:ahLst/>
              <a:cxnLst/>
              <a:rect l="l" t="t" r="r" b="b"/>
              <a:pathLst>
                <a:path w="2009" h="1010" extrusionOk="0">
                  <a:moveTo>
                    <a:pt x="1424" y="0"/>
                  </a:moveTo>
                  <a:cubicBezTo>
                    <a:pt x="276" y="0"/>
                    <a:pt x="0" y="964"/>
                    <a:pt x="0" y="964"/>
                  </a:cubicBezTo>
                  <a:lnTo>
                    <a:pt x="160" y="1009"/>
                  </a:lnTo>
                  <a:cubicBezTo>
                    <a:pt x="160" y="970"/>
                    <a:pt x="399" y="144"/>
                    <a:pt x="1425" y="144"/>
                  </a:cubicBezTo>
                  <a:cubicBezTo>
                    <a:pt x="1584" y="144"/>
                    <a:pt x="1763" y="164"/>
                    <a:pt x="1963" y="211"/>
                  </a:cubicBezTo>
                  <a:lnTo>
                    <a:pt x="2009" y="74"/>
                  </a:lnTo>
                  <a:cubicBezTo>
                    <a:pt x="1792" y="22"/>
                    <a:pt x="1598" y="0"/>
                    <a:pt x="1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7783528" y="2730736"/>
              <a:ext cx="100066" cy="40605"/>
            </a:xfrm>
            <a:custGeom>
              <a:avLst/>
              <a:gdLst/>
              <a:ahLst/>
              <a:cxnLst/>
              <a:rect l="l" t="t" r="r" b="b"/>
              <a:pathLst>
                <a:path w="1279" h="519" extrusionOk="0">
                  <a:moveTo>
                    <a:pt x="561" y="0"/>
                  </a:moveTo>
                  <a:cubicBezTo>
                    <a:pt x="391" y="0"/>
                    <a:pt x="203" y="51"/>
                    <a:pt x="0" y="153"/>
                  </a:cubicBezTo>
                  <a:lnTo>
                    <a:pt x="69" y="290"/>
                  </a:lnTo>
                  <a:cubicBezTo>
                    <a:pt x="249" y="195"/>
                    <a:pt x="410" y="149"/>
                    <a:pt x="554" y="149"/>
                  </a:cubicBezTo>
                  <a:cubicBezTo>
                    <a:pt x="793" y="149"/>
                    <a:pt x="985" y="276"/>
                    <a:pt x="1142" y="518"/>
                  </a:cubicBezTo>
                  <a:lnTo>
                    <a:pt x="1278" y="450"/>
                  </a:lnTo>
                  <a:cubicBezTo>
                    <a:pt x="1092" y="148"/>
                    <a:pt x="851" y="0"/>
                    <a:pt x="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8878227" y="2763361"/>
              <a:ext cx="184015" cy="45456"/>
            </a:xfrm>
            <a:custGeom>
              <a:avLst/>
              <a:gdLst/>
              <a:ahLst/>
              <a:cxnLst/>
              <a:rect l="l" t="t" r="r" b="b"/>
              <a:pathLst>
                <a:path w="2352" h="581" extrusionOk="0">
                  <a:moveTo>
                    <a:pt x="1082" y="0"/>
                  </a:moveTo>
                  <a:cubicBezTo>
                    <a:pt x="715" y="0"/>
                    <a:pt x="358" y="126"/>
                    <a:pt x="0" y="375"/>
                  </a:cubicBezTo>
                  <a:lnTo>
                    <a:pt x="91" y="512"/>
                  </a:lnTo>
                  <a:cubicBezTo>
                    <a:pt x="415" y="275"/>
                    <a:pt x="743" y="160"/>
                    <a:pt x="1082" y="160"/>
                  </a:cubicBezTo>
                  <a:cubicBezTo>
                    <a:pt x="1460" y="160"/>
                    <a:pt x="1850" y="303"/>
                    <a:pt x="2260" y="580"/>
                  </a:cubicBezTo>
                  <a:lnTo>
                    <a:pt x="2351" y="466"/>
                  </a:lnTo>
                  <a:cubicBezTo>
                    <a:pt x="1907" y="154"/>
                    <a:pt x="1489"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07"/>
        <p:cNvGrpSpPr/>
        <p:nvPr/>
      </p:nvGrpSpPr>
      <p:grpSpPr>
        <a:xfrm>
          <a:off x="0" y="0"/>
          <a:ext cx="0" cy="0"/>
          <a:chOff x="0" y="0"/>
          <a:chExt cx="0" cy="0"/>
        </a:xfrm>
      </p:grpSpPr>
      <p:grpSp>
        <p:nvGrpSpPr>
          <p:cNvPr id="908" name="Google Shape;908;p35"/>
          <p:cNvGrpSpPr/>
          <p:nvPr/>
        </p:nvGrpSpPr>
        <p:grpSpPr>
          <a:xfrm>
            <a:off x="88" y="4469900"/>
            <a:ext cx="9143765" cy="1526112"/>
            <a:chOff x="152488" y="4348275"/>
            <a:chExt cx="9143765" cy="1526112"/>
          </a:xfrm>
        </p:grpSpPr>
        <p:sp>
          <p:nvSpPr>
            <p:cNvPr id="909" name="Google Shape;909;p35"/>
            <p:cNvSpPr/>
            <p:nvPr/>
          </p:nvSpPr>
          <p:spPr>
            <a:xfrm>
              <a:off x="152488" y="4348275"/>
              <a:ext cx="9143765" cy="1526112"/>
            </a:xfrm>
            <a:custGeom>
              <a:avLst/>
              <a:gdLst/>
              <a:ahLst/>
              <a:cxnLst/>
              <a:rect l="l" t="t" r="r" b="b"/>
              <a:pathLst>
                <a:path w="83907" h="14794" extrusionOk="0">
                  <a:moveTo>
                    <a:pt x="28776" y="0"/>
                  </a:moveTo>
                  <a:cubicBezTo>
                    <a:pt x="15090" y="0"/>
                    <a:pt x="12246" y="2464"/>
                    <a:pt x="4904" y="2464"/>
                  </a:cubicBezTo>
                  <a:cubicBezTo>
                    <a:pt x="3477" y="2464"/>
                    <a:pt x="1880" y="2371"/>
                    <a:pt x="0" y="2149"/>
                  </a:cubicBezTo>
                  <a:lnTo>
                    <a:pt x="0" y="14794"/>
                  </a:lnTo>
                  <a:lnTo>
                    <a:pt x="83906" y="14794"/>
                  </a:lnTo>
                  <a:lnTo>
                    <a:pt x="83906" y="2149"/>
                  </a:lnTo>
                  <a:cubicBezTo>
                    <a:pt x="83906" y="2149"/>
                    <a:pt x="81878" y="2286"/>
                    <a:pt x="77444" y="2286"/>
                  </a:cubicBezTo>
                  <a:cubicBezTo>
                    <a:pt x="71041" y="2286"/>
                    <a:pt x="59619" y="1999"/>
                    <a:pt x="42045" y="597"/>
                  </a:cubicBezTo>
                  <a:cubicBezTo>
                    <a:pt x="36693" y="170"/>
                    <a:pt x="32362" y="0"/>
                    <a:pt x="28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5"/>
            <p:cNvSpPr/>
            <p:nvPr/>
          </p:nvSpPr>
          <p:spPr>
            <a:xfrm>
              <a:off x="152488" y="4563668"/>
              <a:ext cx="9143765" cy="672690"/>
            </a:xfrm>
            <a:custGeom>
              <a:avLst/>
              <a:gdLst/>
              <a:ahLst/>
              <a:cxnLst/>
              <a:rect l="l" t="t" r="r" b="b"/>
              <a:pathLst>
                <a:path w="83907" h="6521" extrusionOk="0">
                  <a:moveTo>
                    <a:pt x="38093" y="1"/>
                  </a:moveTo>
                  <a:cubicBezTo>
                    <a:pt x="29173" y="1"/>
                    <a:pt x="24361" y="680"/>
                    <a:pt x="23739" y="2047"/>
                  </a:cubicBezTo>
                  <a:cubicBezTo>
                    <a:pt x="23556" y="2457"/>
                    <a:pt x="23739" y="2937"/>
                    <a:pt x="24286" y="3439"/>
                  </a:cubicBezTo>
                  <a:cubicBezTo>
                    <a:pt x="25245" y="4352"/>
                    <a:pt x="25610" y="5060"/>
                    <a:pt x="25359" y="5539"/>
                  </a:cubicBezTo>
                  <a:cubicBezTo>
                    <a:pt x="25022" y="6165"/>
                    <a:pt x="23712" y="6412"/>
                    <a:pt x="21852" y="6412"/>
                  </a:cubicBezTo>
                  <a:cubicBezTo>
                    <a:pt x="14890" y="6412"/>
                    <a:pt x="221" y="2950"/>
                    <a:pt x="23" y="2914"/>
                  </a:cubicBezTo>
                  <a:lnTo>
                    <a:pt x="0" y="3028"/>
                  </a:lnTo>
                  <a:cubicBezTo>
                    <a:pt x="754" y="3211"/>
                    <a:pt x="14860" y="6520"/>
                    <a:pt x="21776" y="6520"/>
                  </a:cubicBezTo>
                  <a:cubicBezTo>
                    <a:pt x="23716" y="6520"/>
                    <a:pt x="25085" y="6246"/>
                    <a:pt x="25451" y="5585"/>
                  </a:cubicBezTo>
                  <a:cubicBezTo>
                    <a:pt x="25747" y="5060"/>
                    <a:pt x="25359" y="4306"/>
                    <a:pt x="24355" y="3370"/>
                  </a:cubicBezTo>
                  <a:cubicBezTo>
                    <a:pt x="23853" y="2891"/>
                    <a:pt x="23670" y="2457"/>
                    <a:pt x="23830" y="2092"/>
                  </a:cubicBezTo>
                  <a:cubicBezTo>
                    <a:pt x="24497" y="632"/>
                    <a:pt x="30279" y="123"/>
                    <a:pt x="38013" y="123"/>
                  </a:cubicBezTo>
                  <a:cubicBezTo>
                    <a:pt x="55667" y="123"/>
                    <a:pt x="83493" y="2775"/>
                    <a:pt x="83906" y="2823"/>
                  </a:cubicBezTo>
                  <a:lnTo>
                    <a:pt x="83906" y="2709"/>
                  </a:lnTo>
                  <a:cubicBezTo>
                    <a:pt x="83769" y="2686"/>
                    <a:pt x="69252" y="1293"/>
                    <a:pt x="54690" y="517"/>
                  </a:cubicBezTo>
                  <a:cubicBezTo>
                    <a:pt x="48122" y="173"/>
                    <a:pt x="42586" y="1"/>
                    <a:pt x="38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5"/>
            <p:cNvSpPr/>
            <p:nvPr/>
          </p:nvSpPr>
          <p:spPr>
            <a:xfrm>
              <a:off x="3766766" y="4754200"/>
              <a:ext cx="3604348" cy="559836"/>
            </a:xfrm>
            <a:custGeom>
              <a:avLst/>
              <a:gdLst/>
              <a:ahLst/>
              <a:cxnLst/>
              <a:rect l="l" t="t" r="r" b="b"/>
              <a:pathLst>
                <a:path w="33075" h="5427" extrusionOk="0">
                  <a:moveTo>
                    <a:pt x="3556" y="0"/>
                  </a:moveTo>
                  <a:cubicBezTo>
                    <a:pt x="2123" y="0"/>
                    <a:pt x="1157" y="104"/>
                    <a:pt x="662" y="314"/>
                  </a:cubicBezTo>
                  <a:cubicBezTo>
                    <a:pt x="206" y="496"/>
                    <a:pt x="0" y="679"/>
                    <a:pt x="0" y="907"/>
                  </a:cubicBezTo>
                  <a:cubicBezTo>
                    <a:pt x="23" y="1409"/>
                    <a:pt x="1370" y="1866"/>
                    <a:pt x="2922" y="2414"/>
                  </a:cubicBezTo>
                  <a:cubicBezTo>
                    <a:pt x="4588" y="2984"/>
                    <a:pt x="6483" y="3623"/>
                    <a:pt x="6529" y="4331"/>
                  </a:cubicBezTo>
                  <a:cubicBezTo>
                    <a:pt x="6529" y="4651"/>
                    <a:pt x="6186" y="4993"/>
                    <a:pt x="5456" y="5335"/>
                  </a:cubicBezTo>
                  <a:lnTo>
                    <a:pt x="5501" y="5427"/>
                  </a:lnTo>
                  <a:cubicBezTo>
                    <a:pt x="6277" y="5061"/>
                    <a:pt x="6643" y="4719"/>
                    <a:pt x="6643" y="4331"/>
                  </a:cubicBezTo>
                  <a:cubicBezTo>
                    <a:pt x="6597" y="3532"/>
                    <a:pt x="4748" y="2916"/>
                    <a:pt x="2945" y="2300"/>
                  </a:cubicBezTo>
                  <a:cubicBezTo>
                    <a:pt x="1575" y="1820"/>
                    <a:pt x="137" y="1341"/>
                    <a:pt x="115" y="907"/>
                  </a:cubicBezTo>
                  <a:cubicBezTo>
                    <a:pt x="115" y="725"/>
                    <a:pt x="320" y="565"/>
                    <a:pt x="708" y="405"/>
                  </a:cubicBezTo>
                  <a:cubicBezTo>
                    <a:pt x="1200" y="202"/>
                    <a:pt x="2175" y="114"/>
                    <a:pt x="3489" y="114"/>
                  </a:cubicBezTo>
                  <a:cubicBezTo>
                    <a:pt x="11628" y="114"/>
                    <a:pt x="32796" y="3470"/>
                    <a:pt x="33052" y="3509"/>
                  </a:cubicBezTo>
                  <a:lnTo>
                    <a:pt x="33074" y="3395"/>
                  </a:lnTo>
                  <a:cubicBezTo>
                    <a:pt x="33006" y="3395"/>
                    <a:pt x="25793" y="2254"/>
                    <a:pt x="18215" y="1295"/>
                  </a:cubicBezTo>
                  <a:cubicBezTo>
                    <a:pt x="11390" y="436"/>
                    <a:pt x="6492" y="0"/>
                    <a:pt x="3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35"/>
          <p:cNvGrpSpPr/>
          <p:nvPr/>
        </p:nvGrpSpPr>
        <p:grpSpPr>
          <a:xfrm flipH="1">
            <a:off x="6385337" y="377076"/>
            <a:ext cx="3400591" cy="574641"/>
            <a:chOff x="7240638" y="2452915"/>
            <a:chExt cx="2380532" cy="402297"/>
          </a:xfrm>
        </p:grpSpPr>
        <p:sp>
          <p:nvSpPr>
            <p:cNvPr id="913" name="Google Shape;913;p35"/>
            <p:cNvSpPr/>
            <p:nvPr/>
          </p:nvSpPr>
          <p:spPr>
            <a:xfrm>
              <a:off x="7240638" y="2452915"/>
              <a:ext cx="2380532" cy="402297"/>
            </a:xfrm>
            <a:custGeom>
              <a:avLst/>
              <a:gdLst/>
              <a:ahLst/>
              <a:cxnLst/>
              <a:rect l="l" t="t" r="r" b="b"/>
              <a:pathLst>
                <a:path w="30427" h="5142" extrusionOk="0">
                  <a:moveTo>
                    <a:pt x="17707" y="1"/>
                  </a:moveTo>
                  <a:cubicBezTo>
                    <a:pt x="16437" y="1"/>
                    <a:pt x="15411" y="609"/>
                    <a:pt x="14814" y="1832"/>
                  </a:cubicBezTo>
                  <a:cubicBezTo>
                    <a:pt x="13962" y="1100"/>
                    <a:pt x="12884" y="614"/>
                    <a:pt x="11780" y="614"/>
                  </a:cubicBezTo>
                  <a:cubicBezTo>
                    <a:pt x="10578" y="614"/>
                    <a:pt x="9343" y="1190"/>
                    <a:pt x="8332" y="2654"/>
                  </a:cubicBezTo>
                  <a:cubicBezTo>
                    <a:pt x="8001" y="2206"/>
                    <a:pt x="7525" y="1991"/>
                    <a:pt x="7024" y="1991"/>
                  </a:cubicBezTo>
                  <a:cubicBezTo>
                    <a:pt x="6072" y="1991"/>
                    <a:pt x="5032" y="2770"/>
                    <a:pt x="4748" y="4206"/>
                  </a:cubicBezTo>
                  <a:cubicBezTo>
                    <a:pt x="4288" y="4036"/>
                    <a:pt x="3780" y="3922"/>
                    <a:pt x="3223" y="3922"/>
                  </a:cubicBezTo>
                  <a:cubicBezTo>
                    <a:pt x="2288" y="3922"/>
                    <a:pt x="1216" y="4241"/>
                    <a:pt x="0" y="5142"/>
                  </a:cubicBezTo>
                  <a:lnTo>
                    <a:pt x="30426" y="5142"/>
                  </a:lnTo>
                  <a:cubicBezTo>
                    <a:pt x="28021" y="3522"/>
                    <a:pt x="26141" y="2720"/>
                    <a:pt x="24769" y="2720"/>
                  </a:cubicBezTo>
                  <a:cubicBezTo>
                    <a:pt x="24266" y="2720"/>
                    <a:pt x="23832" y="2828"/>
                    <a:pt x="23465" y="3042"/>
                  </a:cubicBezTo>
                  <a:cubicBezTo>
                    <a:pt x="21404" y="1020"/>
                    <a:pt x="19351" y="1"/>
                    <a:pt x="17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5"/>
            <p:cNvSpPr/>
            <p:nvPr/>
          </p:nvSpPr>
          <p:spPr>
            <a:xfrm>
              <a:off x="8394250" y="2592647"/>
              <a:ext cx="121503" cy="107264"/>
            </a:xfrm>
            <a:custGeom>
              <a:avLst/>
              <a:gdLst/>
              <a:ahLst/>
              <a:cxnLst/>
              <a:rect l="l" t="t" r="r" b="b"/>
              <a:pathLst>
                <a:path w="1553" h="1371" extrusionOk="0">
                  <a:moveTo>
                    <a:pt x="115" y="1"/>
                  </a:moveTo>
                  <a:lnTo>
                    <a:pt x="0" y="115"/>
                  </a:lnTo>
                  <a:lnTo>
                    <a:pt x="1438" y="1370"/>
                  </a:lnTo>
                  <a:lnTo>
                    <a:pt x="1553" y="1256"/>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5"/>
            <p:cNvSpPr/>
            <p:nvPr/>
          </p:nvSpPr>
          <p:spPr>
            <a:xfrm>
              <a:off x="7610310" y="2776583"/>
              <a:ext cx="85748" cy="48273"/>
            </a:xfrm>
            <a:custGeom>
              <a:avLst/>
              <a:gdLst/>
              <a:ahLst/>
              <a:cxnLst/>
              <a:rect l="l" t="t" r="r" b="b"/>
              <a:pathLst>
                <a:path w="1096" h="617" extrusionOk="0">
                  <a:moveTo>
                    <a:pt x="46" y="1"/>
                  </a:moveTo>
                  <a:lnTo>
                    <a:pt x="0" y="138"/>
                  </a:lnTo>
                  <a:lnTo>
                    <a:pt x="1027" y="617"/>
                  </a:lnTo>
                  <a:lnTo>
                    <a:pt x="1096" y="480"/>
                  </a:lnTo>
                  <a:lnTo>
                    <a:pt x="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5"/>
            <p:cNvSpPr/>
            <p:nvPr/>
          </p:nvSpPr>
          <p:spPr>
            <a:xfrm>
              <a:off x="7833522" y="2658757"/>
              <a:ext cx="62590" cy="82228"/>
            </a:xfrm>
            <a:custGeom>
              <a:avLst/>
              <a:gdLst/>
              <a:ahLst/>
              <a:cxnLst/>
              <a:rect l="l" t="t" r="r" b="b"/>
              <a:pathLst>
                <a:path w="800" h="1051" extrusionOk="0">
                  <a:moveTo>
                    <a:pt x="685" y="0"/>
                  </a:moveTo>
                  <a:lnTo>
                    <a:pt x="0" y="959"/>
                  </a:lnTo>
                  <a:lnTo>
                    <a:pt x="114" y="1050"/>
                  </a:lnTo>
                  <a:lnTo>
                    <a:pt x="799" y="69"/>
                  </a:lnTo>
                  <a:lnTo>
                    <a:pt x="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5"/>
            <p:cNvSpPr/>
            <p:nvPr/>
          </p:nvSpPr>
          <p:spPr>
            <a:xfrm>
              <a:off x="8965697" y="2685515"/>
              <a:ext cx="112584" cy="89347"/>
            </a:xfrm>
            <a:custGeom>
              <a:avLst/>
              <a:gdLst/>
              <a:ahLst/>
              <a:cxnLst/>
              <a:rect l="l" t="t" r="r" b="b"/>
              <a:pathLst>
                <a:path w="1439" h="1142" extrusionOk="0">
                  <a:moveTo>
                    <a:pt x="1370" y="1"/>
                  </a:moveTo>
                  <a:cubicBezTo>
                    <a:pt x="1347" y="23"/>
                    <a:pt x="548" y="434"/>
                    <a:pt x="1" y="1028"/>
                  </a:cubicBezTo>
                  <a:lnTo>
                    <a:pt x="115" y="1142"/>
                  </a:lnTo>
                  <a:cubicBezTo>
                    <a:pt x="640" y="548"/>
                    <a:pt x="1439" y="138"/>
                    <a:pt x="1439" y="138"/>
                  </a:cubicBez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5"/>
            <p:cNvSpPr/>
            <p:nvPr/>
          </p:nvSpPr>
          <p:spPr>
            <a:xfrm>
              <a:off x="8458561" y="2679803"/>
              <a:ext cx="157179" cy="79020"/>
            </a:xfrm>
            <a:custGeom>
              <a:avLst/>
              <a:gdLst/>
              <a:ahLst/>
              <a:cxnLst/>
              <a:rect l="l" t="t" r="r" b="b"/>
              <a:pathLst>
                <a:path w="2009" h="1010" extrusionOk="0">
                  <a:moveTo>
                    <a:pt x="1424" y="0"/>
                  </a:moveTo>
                  <a:cubicBezTo>
                    <a:pt x="276" y="0"/>
                    <a:pt x="0" y="964"/>
                    <a:pt x="0" y="964"/>
                  </a:cubicBezTo>
                  <a:lnTo>
                    <a:pt x="160" y="1009"/>
                  </a:lnTo>
                  <a:cubicBezTo>
                    <a:pt x="160" y="970"/>
                    <a:pt x="399" y="144"/>
                    <a:pt x="1425" y="144"/>
                  </a:cubicBezTo>
                  <a:cubicBezTo>
                    <a:pt x="1584" y="144"/>
                    <a:pt x="1763" y="164"/>
                    <a:pt x="1963" y="211"/>
                  </a:cubicBezTo>
                  <a:lnTo>
                    <a:pt x="2009" y="74"/>
                  </a:lnTo>
                  <a:cubicBezTo>
                    <a:pt x="1792" y="22"/>
                    <a:pt x="1598" y="0"/>
                    <a:pt x="1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5"/>
            <p:cNvSpPr/>
            <p:nvPr/>
          </p:nvSpPr>
          <p:spPr>
            <a:xfrm>
              <a:off x="7783528" y="2730736"/>
              <a:ext cx="100066" cy="40605"/>
            </a:xfrm>
            <a:custGeom>
              <a:avLst/>
              <a:gdLst/>
              <a:ahLst/>
              <a:cxnLst/>
              <a:rect l="l" t="t" r="r" b="b"/>
              <a:pathLst>
                <a:path w="1279" h="519" extrusionOk="0">
                  <a:moveTo>
                    <a:pt x="561" y="0"/>
                  </a:moveTo>
                  <a:cubicBezTo>
                    <a:pt x="391" y="0"/>
                    <a:pt x="203" y="51"/>
                    <a:pt x="0" y="153"/>
                  </a:cubicBezTo>
                  <a:lnTo>
                    <a:pt x="69" y="290"/>
                  </a:lnTo>
                  <a:cubicBezTo>
                    <a:pt x="249" y="195"/>
                    <a:pt x="410" y="149"/>
                    <a:pt x="554" y="149"/>
                  </a:cubicBezTo>
                  <a:cubicBezTo>
                    <a:pt x="793" y="149"/>
                    <a:pt x="985" y="276"/>
                    <a:pt x="1142" y="518"/>
                  </a:cubicBezTo>
                  <a:lnTo>
                    <a:pt x="1278" y="450"/>
                  </a:lnTo>
                  <a:cubicBezTo>
                    <a:pt x="1092" y="148"/>
                    <a:pt x="851" y="0"/>
                    <a:pt x="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5"/>
            <p:cNvSpPr/>
            <p:nvPr/>
          </p:nvSpPr>
          <p:spPr>
            <a:xfrm>
              <a:off x="8878227" y="2763361"/>
              <a:ext cx="184015" cy="45456"/>
            </a:xfrm>
            <a:custGeom>
              <a:avLst/>
              <a:gdLst/>
              <a:ahLst/>
              <a:cxnLst/>
              <a:rect l="l" t="t" r="r" b="b"/>
              <a:pathLst>
                <a:path w="2352" h="581" extrusionOk="0">
                  <a:moveTo>
                    <a:pt x="1082" y="0"/>
                  </a:moveTo>
                  <a:cubicBezTo>
                    <a:pt x="715" y="0"/>
                    <a:pt x="358" y="126"/>
                    <a:pt x="0" y="375"/>
                  </a:cubicBezTo>
                  <a:lnTo>
                    <a:pt x="91" y="512"/>
                  </a:lnTo>
                  <a:cubicBezTo>
                    <a:pt x="415" y="275"/>
                    <a:pt x="743" y="160"/>
                    <a:pt x="1082" y="160"/>
                  </a:cubicBezTo>
                  <a:cubicBezTo>
                    <a:pt x="1460" y="160"/>
                    <a:pt x="1850" y="303"/>
                    <a:pt x="2260" y="580"/>
                  </a:cubicBezTo>
                  <a:lnTo>
                    <a:pt x="2351" y="466"/>
                  </a:lnTo>
                  <a:cubicBezTo>
                    <a:pt x="1907" y="154"/>
                    <a:pt x="1489"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35"/>
          <p:cNvGrpSpPr/>
          <p:nvPr/>
        </p:nvGrpSpPr>
        <p:grpSpPr>
          <a:xfrm flipH="1">
            <a:off x="-966296" y="394961"/>
            <a:ext cx="2009061" cy="295581"/>
            <a:chOff x="335712" y="2832036"/>
            <a:chExt cx="2009061" cy="295581"/>
          </a:xfrm>
        </p:grpSpPr>
        <p:sp>
          <p:nvSpPr>
            <p:cNvPr id="922" name="Google Shape;922;p35"/>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2038200" y="233625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3363750" y="1447025"/>
            <a:ext cx="2416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2038200" y="3178050"/>
            <a:ext cx="5067600" cy="51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8" name="Google Shape;38;p3"/>
          <p:cNvGrpSpPr/>
          <p:nvPr/>
        </p:nvGrpSpPr>
        <p:grpSpPr>
          <a:xfrm>
            <a:off x="0" y="4531150"/>
            <a:ext cx="9143971" cy="791191"/>
            <a:chOff x="0" y="4988350"/>
            <a:chExt cx="9143971" cy="791191"/>
          </a:xfrm>
        </p:grpSpPr>
        <p:sp>
          <p:nvSpPr>
            <p:cNvPr id="39" name="Google Shape;39;p3"/>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746481" y="1087187"/>
            <a:ext cx="2445831" cy="359841"/>
            <a:chOff x="335712" y="2832036"/>
            <a:chExt cx="2009061" cy="295581"/>
          </a:xfrm>
        </p:grpSpPr>
        <p:sp>
          <p:nvSpPr>
            <p:cNvPr id="44" name="Google Shape;44;p3"/>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a:off x="6052474" y="255426"/>
            <a:ext cx="3400591" cy="574641"/>
            <a:chOff x="7240638" y="2452915"/>
            <a:chExt cx="2380532" cy="402297"/>
          </a:xfrm>
        </p:grpSpPr>
        <p:sp>
          <p:nvSpPr>
            <p:cNvPr id="53" name="Google Shape;53;p3"/>
            <p:cNvSpPr/>
            <p:nvPr/>
          </p:nvSpPr>
          <p:spPr>
            <a:xfrm>
              <a:off x="7240638" y="2452915"/>
              <a:ext cx="2380532" cy="402297"/>
            </a:xfrm>
            <a:custGeom>
              <a:avLst/>
              <a:gdLst/>
              <a:ahLst/>
              <a:cxnLst/>
              <a:rect l="l" t="t" r="r" b="b"/>
              <a:pathLst>
                <a:path w="30427" h="5142" extrusionOk="0">
                  <a:moveTo>
                    <a:pt x="17707" y="1"/>
                  </a:moveTo>
                  <a:cubicBezTo>
                    <a:pt x="16437" y="1"/>
                    <a:pt x="15411" y="609"/>
                    <a:pt x="14814" y="1832"/>
                  </a:cubicBezTo>
                  <a:cubicBezTo>
                    <a:pt x="13962" y="1100"/>
                    <a:pt x="12884" y="614"/>
                    <a:pt x="11780" y="614"/>
                  </a:cubicBezTo>
                  <a:cubicBezTo>
                    <a:pt x="10578" y="614"/>
                    <a:pt x="9343" y="1190"/>
                    <a:pt x="8332" y="2654"/>
                  </a:cubicBezTo>
                  <a:cubicBezTo>
                    <a:pt x="8001" y="2206"/>
                    <a:pt x="7525" y="1991"/>
                    <a:pt x="7024" y="1991"/>
                  </a:cubicBezTo>
                  <a:cubicBezTo>
                    <a:pt x="6072" y="1991"/>
                    <a:pt x="5032" y="2770"/>
                    <a:pt x="4748" y="4206"/>
                  </a:cubicBezTo>
                  <a:cubicBezTo>
                    <a:pt x="4288" y="4036"/>
                    <a:pt x="3780" y="3922"/>
                    <a:pt x="3223" y="3922"/>
                  </a:cubicBezTo>
                  <a:cubicBezTo>
                    <a:pt x="2288" y="3922"/>
                    <a:pt x="1216" y="4241"/>
                    <a:pt x="0" y="5142"/>
                  </a:cubicBezTo>
                  <a:lnTo>
                    <a:pt x="30426" y="5142"/>
                  </a:lnTo>
                  <a:cubicBezTo>
                    <a:pt x="28021" y="3522"/>
                    <a:pt x="26141" y="2720"/>
                    <a:pt x="24769" y="2720"/>
                  </a:cubicBezTo>
                  <a:cubicBezTo>
                    <a:pt x="24266" y="2720"/>
                    <a:pt x="23832" y="2828"/>
                    <a:pt x="23465" y="3042"/>
                  </a:cubicBezTo>
                  <a:cubicBezTo>
                    <a:pt x="21404" y="1020"/>
                    <a:pt x="19351" y="1"/>
                    <a:pt x="17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394250" y="2592647"/>
              <a:ext cx="121503" cy="107264"/>
            </a:xfrm>
            <a:custGeom>
              <a:avLst/>
              <a:gdLst/>
              <a:ahLst/>
              <a:cxnLst/>
              <a:rect l="l" t="t" r="r" b="b"/>
              <a:pathLst>
                <a:path w="1553" h="1371" extrusionOk="0">
                  <a:moveTo>
                    <a:pt x="115" y="1"/>
                  </a:moveTo>
                  <a:lnTo>
                    <a:pt x="0" y="115"/>
                  </a:lnTo>
                  <a:lnTo>
                    <a:pt x="1438" y="1370"/>
                  </a:lnTo>
                  <a:lnTo>
                    <a:pt x="1553" y="1256"/>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610310" y="2776583"/>
              <a:ext cx="85748" cy="48273"/>
            </a:xfrm>
            <a:custGeom>
              <a:avLst/>
              <a:gdLst/>
              <a:ahLst/>
              <a:cxnLst/>
              <a:rect l="l" t="t" r="r" b="b"/>
              <a:pathLst>
                <a:path w="1096" h="617" extrusionOk="0">
                  <a:moveTo>
                    <a:pt x="46" y="1"/>
                  </a:moveTo>
                  <a:lnTo>
                    <a:pt x="0" y="138"/>
                  </a:lnTo>
                  <a:lnTo>
                    <a:pt x="1027" y="617"/>
                  </a:lnTo>
                  <a:lnTo>
                    <a:pt x="1096" y="480"/>
                  </a:lnTo>
                  <a:lnTo>
                    <a:pt x="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833522" y="2658757"/>
              <a:ext cx="62590" cy="82228"/>
            </a:xfrm>
            <a:custGeom>
              <a:avLst/>
              <a:gdLst/>
              <a:ahLst/>
              <a:cxnLst/>
              <a:rect l="l" t="t" r="r" b="b"/>
              <a:pathLst>
                <a:path w="800" h="1051" extrusionOk="0">
                  <a:moveTo>
                    <a:pt x="685" y="0"/>
                  </a:moveTo>
                  <a:lnTo>
                    <a:pt x="0" y="959"/>
                  </a:lnTo>
                  <a:lnTo>
                    <a:pt x="114" y="1050"/>
                  </a:lnTo>
                  <a:lnTo>
                    <a:pt x="799" y="69"/>
                  </a:lnTo>
                  <a:lnTo>
                    <a:pt x="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965697" y="2685515"/>
              <a:ext cx="112584" cy="89347"/>
            </a:xfrm>
            <a:custGeom>
              <a:avLst/>
              <a:gdLst/>
              <a:ahLst/>
              <a:cxnLst/>
              <a:rect l="l" t="t" r="r" b="b"/>
              <a:pathLst>
                <a:path w="1439" h="1142" extrusionOk="0">
                  <a:moveTo>
                    <a:pt x="1370" y="1"/>
                  </a:moveTo>
                  <a:cubicBezTo>
                    <a:pt x="1347" y="23"/>
                    <a:pt x="548" y="434"/>
                    <a:pt x="1" y="1028"/>
                  </a:cubicBezTo>
                  <a:lnTo>
                    <a:pt x="115" y="1142"/>
                  </a:lnTo>
                  <a:cubicBezTo>
                    <a:pt x="640" y="548"/>
                    <a:pt x="1439" y="138"/>
                    <a:pt x="1439" y="138"/>
                  </a:cubicBez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458561" y="2679803"/>
              <a:ext cx="157179" cy="79020"/>
            </a:xfrm>
            <a:custGeom>
              <a:avLst/>
              <a:gdLst/>
              <a:ahLst/>
              <a:cxnLst/>
              <a:rect l="l" t="t" r="r" b="b"/>
              <a:pathLst>
                <a:path w="2009" h="1010" extrusionOk="0">
                  <a:moveTo>
                    <a:pt x="1424" y="0"/>
                  </a:moveTo>
                  <a:cubicBezTo>
                    <a:pt x="276" y="0"/>
                    <a:pt x="0" y="964"/>
                    <a:pt x="0" y="964"/>
                  </a:cubicBezTo>
                  <a:lnTo>
                    <a:pt x="160" y="1009"/>
                  </a:lnTo>
                  <a:cubicBezTo>
                    <a:pt x="160" y="970"/>
                    <a:pt x="399" y="144"/>
                    <a:pt x="1425" y="144"/>
                  </a:cubicBezTo>
                  <a:cubicBezTo>
                    <a:pt x="1584" y="144"/>
                    <a:pt x="1763" y="164"/>
                    <a:pt x="1963" y="211"/>
                  </a:cubicBezTo>
                  <a:lnTo>
                    <a:pt x="2009" y="74"/>
                  </a:lnTo>
                  <a:cubicBezTo>
                    <a:pt x="1792" y="22"/>
                    <a:pt x="1598" y="0"/>
                    <a:pt x="1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783528" y="2730736"/>
              <a:ext cx="100066" cy="40605"/>
            </a:xfrm>
            <a:custGeom>
              <a:avLst/>
              <a:gdLst/>
              <a:ahLst/>
              <a:cxnLst/>
              <a:rect l="l" t="t" r="r" b="b"/>
              <a:pathLst>
                <a:path w="1279" h="519" extrusionOk="0">
                  <a:moveTo>
                    <a:pt x="561" y="0"/>
                  </a:moveTo>
                  <a:cubicBezTo>
                    <a:pt x="391" y="0"/>
                    <a:pt x="203" y="51"/>
                    <a:pt x="0" y="153"/>
                  </a:cubicBezTo>
                  <a:lnTo>
                    <a:pt x="69" y="290"/>
                  </a:lnTo>
                  <a:cubicBezTo>
                    <a:pt x="249" y="195"/>
                    <a:pt x="410" y="149"/>
                    <a:pt x="554" y="149"/>
                  </a:cubicBezTo>
                  <a:cubicBezTo>
                    <a:pt x="793" y="149"/>
                    <a:pt x="985" y="276"/>
                    <a:pt x="1142" y="518"/>
                  </a:cubicBezTo>
                  <a:lnTo>
                    <a:pt x="1278" y="450"/>
                  </a:lnTo>
                  <a:cubicBezTo>
                    <a:pt x="1092" y="148"/>
                    <a:pt x="851" y="0"/>
                    <a:pt x="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878227" y="2763361"/>
              <a:ext cx="184015" cy="45456"/>
            </a:xfrm>
            <a:custGeom>
              <a:avLst/>
              <a:gdLst/>
              <a:ahLst/>
              <a:cxnLst/>
              <a:rect l="l" t="t" r="r" b="b"/>
              <a:pathLst>
                <a:path w="2352" h="581" extrusionOk="0">
                  <a:moveTo>
                    <a:pt x="1082" y="0"/>
                  </a:moveTo>
                  <a:cubicBezTo>
                    <a:pt x="715" y="0"/>
                    <a:pt x="358" y="126"/>
                    <a:pt x="0" y="375"/>
                  </a:cubicBezTo>
                  <a:lnTo>
                    <a:pt x="91" y="512"/>
                  </a:lnTo>
                  <a:cubicBezTo>
                    <a:pt x="415" y="275"/>
                    <a:pt x="743" y="160"/>
                    <a:pt x="1082" y="160"/>
                  </a:cubicBezTo>
                  <a:cubicBezTo>
                    <a:pt x="1460" y="160"/>
                    <a:pt x="1850" y="303"/>
                    <a:pt x="2260" y="580"/>
                  </a:cubicBezTo>
                  <a:lnTo>
                    <a:pt x="2351" y="466"/>
                  </a:lnTo>
                  <a:cubicBezTo>
                    <a:pt x="1907" y="154"/>
                    <a:pt x="1489"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 name="Google Shape;89;p5"/>
          <p:cNvSpPr txBox="1">
            <a:spLocks noGrp="1"/>
          </p:cNvSpPr>
          <p:nvPr>
            <p:ph type="title" idx="2"/>
          </p:nvPr>
        </p:nvSpPr>
        <p:spPr>
          <a:xfrm>
            <a:off x="4786600" y="1645750"/>
            <a:ext cx="31593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1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5"/>
          <p:cNvSpPr txBox="1">
            <a:spLocks noGrp="1"/>
          </p:cNvSpPr>
          <p:nvPr>
            <p:ph type="title" idx="3"/>
          </p:nvPr>
        </p:nvSpPr>
        <p:spPr>
          <a:xfrm>
            <a:off x="4786600" y="2984688"/>
            <a:ext cx="31593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1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5"/>
          <p:cNvSpPr txBox="1">
            <a:spLocks noGrp="1"/>
          </p:cNvSpPr>
          <p:nvPr>
            <p:ph type="subTitle" idx="1"/>
          </p:nvPr>
        </p:nvSpPr>
        <p:spPr>
          <a:xfrm>
            <a:off x="4786600" y="3512238"/>
            <a:ext cx="3159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 name="Google Shape;92;p5"/>
          <p:cNvSpPr txBox="1">
            <a:spLocks noGrp="1"/>
          </p:cNvSpPr>
          <p:nvPr>
            <p:ph type="subTitle" idx="4"/>
          </p:nvPr>
        </p:nvSpPr>
        <p:spPr>
          <a:xfrm>
            <a:off x="4786600" y="2173450"/>
            <a:ext cx="3159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93" name="Google Shape;93;p5"/>
          <p:cNvGrpSpPr/>
          <p:nvPr/>
        </p:nvGrpSpPr>
        <p:grpSpPr>
          <a:xfrm>
            <a:off x="0" y="4531150"/>
            <a:ext cx="9143971" cy="791191"/>
            <a:chOff x="0" y="4988350"/>
            <a:chExt cx="9143971" cy="791191"/>
          </a:xfrm>
        </p:grpSpPr>
        <p:sp>
          <p:nvSpPr>
            <p:cNvPr id="94" name="Google Shape;94;p5"/>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5"/>
          <p:cNvGrpSpPr/>
          <p:nvPr/>
        </p:nvGrpSpPr>
        <p:grpSpPr>
          <a:xfrm>
            <a:off x="-1157663" y="1017736"/>
            <a:ext cx="2009061" cy="295581"/>
            <a:chOff x="335712" y="2832036"/>
            <a:chExt cx="2009061" cy="295581"/>
          </a:xfrm>
        </p:grpSpPr>
        <p:sp>
          <p:nvSpPr>
            <p:cNvPr id="99" name="Google Shape;99;p5"/>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5"/>
          <p:cNvGrpSpPr/>
          <p:nvPr/>
        </p:nvGrpSpPr>
        <p:grpSpPr>
          <a:xfrm>
            <a:off x="8106287" y="2922311"/>
            <a:ext cx="2009061" cy="295581"/>
            <a:chOff x="335712" y="2832036"/>
            <a:chExt cx="2009061" cy="295581"/>
          </a:xfrm>
        </p:grpSpPr>
        <p:sp>
          <p:nvSpPr>
            <p:cNvPr id="108" name="Google Shape;108;p5"/>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6"/>
        <p:cNvGrpSpPr/>
        <p:nvPr/>
      </p:nvGrpSpPr>
      <p:grpSpPr>
        <a:xfrm>
          <a:off x="0" y="0"/>
          <a:ext cx="0" cy="0"/>
          <a:chOff x="0" y="0"/>
          <a:chExt cx="0" cy="0"/>
        </a:xfrm>
      </p:grpSpPr>
      <p:grpSp>
        <p:nvGrpSpPr>
          <p:cNvPr id="117" name="Google Shape;117;p6"/>
          <p:cNvGrpSpPr/>
          <p:nvPr/>
        </p:nvGrpSpPr>
        <p:grpSpPr>
          <a:xfrm>
            <a:off x="0" y="4531150"/>
            <a:ext cx="9143971" cy="791191"/>
            <a:chOff x="0" y="4988350"/>
            <a:chExt cx="9143971" cy="791191"/>
          </a:xfrm>
        </p:grpSpPr>
        <p:sp>
          <p:nvSpPr>
            <p:cNvPr id="118" name="Google Shape;118;p6"/>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6"/>
          <p:cNvGrpSpPr/>
          <p:nvPr/>
        </p:nvGrpSpPr>
        <p:grpSpPr>
          <a:xfrm>
            <a:off x="-956413" y="247161"/>
            <a:ext cx="2009061" cy="295581"/>
            <a:chOff x="335712" y="2832036"/>
            <a:chExt cx="2009061" cy="295581"/>
          </a:xfrm>
        </p:grpSpPr>
        <p:sp>
          <p:nvSpPr>
            <p:cNvPr id="123" name="Google Shape;123;p6"/>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6"/>
          <p:cNvGrpSpPr/>
          <p:nvPr/>
        </p:nvGrpSpPr>
        <p:grpSpPr>
          <a:xfrm>
            <a:off x="8186937" y="954736"/>
            <a:ext cx="2009061" cy="295581"/>
            <a:chOff x="335712" y="2832036"/>
            <a:chExt cx="2009061" cy="295581"/>
          </a:xfrm>
        </p:grpSpPr>
        <p:sp>
          <p:nvSpPr>
            <p:cNvPr id="132" name="Google Shape;132;p6"/>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4205150" y="1605000"/>
            <a:ext cx="4225800" cy="72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4" name="Google Shape;194;p9"/>
          <p:cNvSpPr txBox="1">
            <a:spLocks noGrp="1"/>
          </p:cNvSpPr>
          <p:nvPr>
            <p:ph type="subTitle" idx="1"/>
          </p:nvPr>
        </p:nvSpPr>
        <p:spPr>
          <a:xfrm>
            <a:off x="4205150" y="2327100"/>
            <a:ext cx="4225800" cy="121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5" name="Google Shape;195;p9"/>
          <p:cNvGrpSpPr/>
          <p:nvPr/>
        </p:nvGrpSpPr>
        <p:grpSpPr>
          <a:xfrm>
            <a:off x="88" y="4469900"/>
            <a:ext cx="9143765" cy="1526112"/>
            <a:chOff x="152488" y="4348275"/>
            <a:chExt cx="9143765" cy="1526112"/>
          </a:xfrm>
        </p:grpSpPr>
        <p:sp>
          <p:nvSpPr>
            <p:cNvPr id="196" name="Google Shape;196;p9"/>
            <p:cNvSpPr/>
            <p:nvPr/>
          </p:nvSpPr>
          <p:spPr>
            <a:xfrm>
              <a:off x="152488" y="4348275"/>
              <a:ext cx="9143765" cy="1526112"/>
            </a:xfrm>
            <a:custGeom>
              <a:avLst/>
              <a:gdLst/>
              <a:ahLst/>
              <a:cxnLst/>
              <a:rect l="l" t="t" r="r" b="b"/>
              <a:pathLst>
                <a:path w="83907" h="14794" extrusionOk="0">
                  <a:moveTo>
                    <a:pt x="28776" y="0"/>
                  </a:moveTo>
                  <a:cubicBezTo>
                    <a:pt x="15090" y="0"/>
                    <a:pt x="12246" y="2464"/>
                    <a:pt x="4904" y="2464"/>
                  </a:cubicBezTo>
                  <a:cubicBezTo>
                    <a:pt x="3477" y="2464"/>
                    <a:pt x="1880" y="2371"/>
                    <a:pt x="0" y="2149"/>
                  </a:cubicBezTo>
                  <a:lnTo>
                    <a:pt x="0" y="14794"/>
                  </a:lnTo>
                  <a:lnTo>
                    <a:pt x="83906" y="14794"/>
                  </a:lnTo>
                  <a:lnTo>
                    <a:pt x="83906" y="2149"/>
                  </a:lnTo>
                  <a:cubicBezTo>
                    <a:pt x="83906" y="2149"/>
                    <a:pt x="81878" y="2286"/>
                    <a:pt x="77444" y="2286"/>
                  </a:cubicBezTo>
                  <a:cubicBezTo>
                    <a:pt x="71041" y="2286"/>
                    <a:pt x="59619" y="1999"/>
                    <a:pt x="42045" y="597"/>
                  </a:cubicBezTo>
                  <a:cubicBezTo>
                    <a:pt x="36693" y="170"/>
                    <a:pt x="32362" y="0"/>
                    <a:pt x="28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152488" y="4563668"/>
              <a:ext cx="9143765" cy="672690"/>
            </a:xfrm>
            <a:custGeom>
              <a:avLst/>
              <a:gdLst/>
              <a:ahLst/>
              <a:cxnLst/>
              <a:rect l="l" t="t" r="r" b="b"/>
              <a:pathLst>
                <a:path w="83907" h="6521" extrusionOk="0">
                  <a:moveTo>
                    <a:pt x="38093" y="1"/>
                  </a:moveTo>
                  <a:cubicBezTo>
                    <a:pt x="29173" y="1"/>
                    <a:pt x="24361" y="680"/>
                    <a:pt x="23739" y="2047"/>
                  </a:cubicBezTo>
                  <a:cubicBezTo>
                    <a:pt x="23556" y="2457"/>
                    <a:pt x="23739" y="2937"/>
                    <a:pt x="24286" y="3439"/>
                  </a:cubicBezTo>
                  <a:cubicBezTo>
                    <a:pt x="25245" y="4352"/>
                    <a:pt x="25610" y="5060"/>
                    <a:pt x="25359" y="5539"/>
                  </a:cubicBezTo>
                  <a:cubicBezTo>
                    <a:pt x="25022" y="6165"/>
                    <a:pt x="23712" y="6412"/>
                    <a:pt x="21852" y="6412"/>
                  </a:cubicBezTo>
                  <a:cubicBezTo>
                    <a:pt x="14890" y="6412"/>
                    <a:pt x="221" y="2950"/>
                    <a:pt x="23" y="2914"/>
                  </a:cubicBezTo>
                  <a:lnTo>
                    <a:pt x="0" y="3028"/>
                  </a:lnTo>
                  <a:cubicBezTo>
                    <a:pt x="754" y="3211"/>
                    <a:pt x="14860" y="6520"/>
                    <a:pt x="21776" y="6520"/>
                  </a:cubicBezTo>
                  <a:cubicBezTo>
                    <a:pt x="23716" y="6520"/>
                    <a:pt x="25085" y="6246"/>
                    <a:pt x="25451" y="5585"/>
                  </a:cubicBezTo>
                  <a:cubicBezTo>
                    <a:pt x="25747" y="5060"/>
                    <a:pt x="25359" y="4306"/>
                    <a:pt x="24355" y="3370"/>
                  </a:cubicBezTo>
                  <a:cubicBezTo>
                    <a:pt x="23853" y="2891"/>
                    <a:pt x="23670" y="2457"/>
                    <a:pt x="23830" y="2092"/>
                  </a:cubicBezTo>
                  <a:cubicBezTo>
                    <a:pt x="24497" y="632"/>
                    <a:pt x="30279" y="123"/>
                    <a:pt x="38013" y="123"/>
                  </a:cubicBezTo>
                  <a:cubicBezTo>
                    <a:pt x="55667" y="123"/>
                    <a:pt x="83493" y="2775"/>
                    <a:pt x="83906" y="2823"/>
                  </a:cubicBezTo>
                  <a:lnTo>
                    <a:pt x="83906" y="2709"/>
                  </a:lnTo>
                  <a:cubicBezTo>
                    <a:pt x="83769" y="2686"/>
                    <a:pt x="69252" y="1293"/>
                    <a:pt x="54690" y="517"/>
                  </a:cubicBezTo>
                  <a:cubicBezTo>
                    <a:pt x="48122" y="173"/>
                    <a:pt x="42586" y="1"/>
                    <a:pt x="38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3766766" y="4754200"/>
              <a:ext cx="3604348" cy="559836"/>
            </a:xfrm>
            <a:custGeom>
              <a:avLst/>
              <a:gdLst/>
              <a:ahLst/>
              <a:cxnLst/>
              <a:rect l="l" t="t" r="r" b="b"/>
              <a:pathLst>
                <a:path w="33075" h="5427" extrusionOk="0">
                  <a:moveTo>
                    <a:pt x="3556" y="0"/>
                  </a:moveTo>
                  <a:cubicBezTo>
                    <a:pt x="2123" y="0"/>
                    <a:pt x="1157" y="104"/>
                    <a:pt x="662" y="314"/>
                  </a:cubicBezTo>
                  <a:cubicBezTo>
                    <a:pt x="206" y="496"/>
                    <a:pt x="0" y="679"/>
                    <a:pt x="0" y="907"/>
                  </a:cubicBezTo>
                  <a:cubicBezTo>
                    <a:pt x="23" y="1409"/>
                    <a:pt x="1370" y="1866"/>
                    <a:pt x="2922" y="2414"/>
                  </a:cubicBezTo>
                  <a:cubicBezTo>
                    <a:pt x="4588" y="2984"/>
                    <a:pt x="6483" y="3623"/>
                    <a:pt x="6529" y="4331"/>
                  </a:cubicBezTo>
                  <a:cubicBezTo>
                    <a:pt x="6529" y="4651"/>
                    <a:pt x="6186" y="4993"/>
                    <a:pt x="5456" y="5335"/>
                  </a:cubicBezTo>
                  <a:lnTo>
                    <a:pt x="5501" y="5427"/>
                  </a:lnTo>
                  <a:cubicBezTo>
                    <a:pt x="6277" y="5061"/>
                    <a:pt x="6643" y="4719"/>
                    <a:pt x="6643" y="4331"/>
                  </a:cubicBezTo>
                  <a:cubicBezTo>
                    <a:pt x="6597" y="3532"/>
                    <a:pt x="4748" y="2916"/>
                    <a:pt x="2945" y="2300"/>
                  </a:cubicBezTo>
                  <a:cubicBezTo>
                    <a:pt x="1575" y="1820"/>
                    <a:pt x="137" y="1341"/>
                    <a:pt x="115" y="907"/>
                  </a:cubicBezTo>
                  <a:cubicBezTo>
                    <a:pt x="115" y="725"/>
                    <a:pt x="320" y="565"/>
                    <a:pt x="708" y="405"/>
                  </a:cubicBezTo>
                  <a:cubicBezTo>
                    <a:pt x="1200" y="202"/>
                    <a:pt x="2175" y="114"/>
                    <a:pt x="3489" y="114"/>
                  </a:cubicBezTo>
                  <a:cubicBezTo>
                    <a:pt x="11628" y="114"/>
                    <a:pt x="32796" y="3470"/>
                    <a:pt x="33052" y="3509"/>
                  </a:cubicBezTo>
                  <a:lnTo>
                    <a:pt x="33074" y="3395"/>
                  </a:lnTo>
                  <a:cubicBezTo>
                    <a:pt x="33006" y="3395"/>
                    <a:pt x="25793" y="2254"/>
                    <a:pt x="18215" y="1295"/>
                  </a:cubicBezTo>
                  <a:cubicBezTo>
                    <a:pt x="11390" y="436"/>
                    <a:pt x="6492" y="0"/>
                    <a:pt x="3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9"/>
          <p:cNvGrpSpPr/>
          <p:nvPr/>
        </p:nvGrpSpPr>
        <p:grpSpPr>
          <a:xfrm>
            <a:off x="5853962" y="394961"/>
            <a:ext cx="2009061" cy="295581"/>
            <a:chOff x="335712" y="2832036"/>
            <a:chExt cx="2009061" cy="295581"/>
          </a:xfrm>
        </p:grpSpPr>
        <p:sp>
          <p:nvSpPr>
            <p:cNvPr id="200" name="Google Shape;200;p9"/>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9"/>
          <p:cNvGrpSpPr/>
          <p:nvPr/>
        </p:nvGrpSpPr>
        <p:grpSpPr>
          <a:xfrm>
            <a:off x="-1454251" y="542751"/>
            <a:ext cx="3400591" cy="574641"/>
            <a:chOff x="7240638" y="2452915"/>
            <a:chExt cx="2380532" cy="402297"/>
          </a:xfrm>
        </p:grpSpPr>
        <p:sp>
          <p:nvSpPr>
            <p:cNvPr id="209" name="Google Shape;209;p9"/>
            <p:cNvSpPr/>
            <p:nvPr/>
          </p:nvSpPr>
          <p:spPr>
            <a:xfrm>
              <a:off x="7240638" y="2452915"/>
              <a:ext cx="2380532" cy="402297"/>
            </a:xfrm>
            <a:custGeom>
              <a:avLst/>
              <a:gdLst/>
              <a:ahLst/>
              <a:cxnLst/>
              <a:rect l="l" t="t" r="r" b="b"/>
              <a:pathLst>
                <a:path w="30427" h="5142" extrusionOk="0">
                  <a:moveTo>
                    <a:pt x="17707" y="1"/>
                  </a:moveTo>
                  <a:cubicBezTo>
                    <a:pt x="16437" y="1"/>
                    <a:pt x="15411" y="609"/>
                    <a:pt x="14814" y="1832"/>
                  </a:cubicBezTo>
                  <a:cubicBezTo>
                    <a:pt x="13962" y="1100"/>
                    <a:pt x="12884" y="614"/>
                    <a:pt x="11780" y="614"/>
                  </a:cubicBezTo>
                  <a:cubicBezTo>
                    <a:pt x="10578" y="614"/>
                    <a:pt x="9343" y="1190"/>
                    <a:pt x="8332" y="2654"/>
                  </a:cubicBezTo>
                  <a:cubicBezTo>
                    <a:pt x="8001" y="2206"/>
                    <a:pt x="7525" y="1991"/>
                    <a:pt x="7024" y="1991"/>
                  </a:cubicBezTo>
                  <a:cubicBezTo>
                    <a:pt x="6072" y="1991"/>
                    <a:pt x="5032" y="2770"/>
                    <a:pt x="4748" y="4206"/>
                  </a:cubicBezTo>
                  <a:cubicBezTo>
                    <a:pt x="4288" y="4036"/>
                    <a:pt x="3780" y="3922"/>
                    <a:pt x="3223" y="3922"/>
                  </a:cubicBezTo>
                  <a:cubicBezTo>
                    <a:pt x="2288" y="3922"/>
                    <a:pt x="1216" y="4241"/>
                    <a:pt x="0" y="5142"/>
                  </a:cubicBezTo>
                  <a:lnTo>
                    <a:pt x="30426" y="5142"/>
                  </a:lnTo>
                  <a:cubicBezTo>
                    <a:pt x="28021" y="3522"/>
                    <a:pt x="26141" y="2720"/>
                    <a:pt x="24769" y="2720"/>
                  </a:cubicBezTo>
                  <a:cubicBezTo>
                    <a:pt x="24266" y="2720"/>
                    <a:pt x="23832" y="2828"/>
                    <a:pt x="23465" y="3042"/>
                  </a:cubicBezTo>
                  <a:cubicBezTo>
                    <a:pt x="21404" y="1020"/>
                    <a:pt x="19351" y="1"/>
                    <a:pt x="17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8394250" y="2592647"/>
              <a:ext cx="121503" cy="107264"/>
            </a:xfrm>
            <a:custGeom>
              <a:avLst/>
              <a:gdLst/>
              <a:ahLst/>
              <a:cxnLst/>
              <a:rect l="l" t="t" r="r" b="b"/>
              <a:pathLst>
                <a:path w="1553" h="1371" extrusionOk="0">
                  <a:moveTo>
                    <a:pt x="115" y="1"/>
                  </a:moveTo>
                  <a:lnTo>
                    <a:pt x="0" y="115"/>
                  </a:lnTo>
                  <a:lnTo>
                    <a:pt x="1438" y="1370"/>
                  </a:lnTo>
                  <a:lnTo>
                    <a:pt x="1553" y="1256"/>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7610310" y="2776583"/>
              <a:ext cx="85748" cy="48273"/>
            </a:xfrm>
            <a:custGeom>
              <a:avLst/>
              <a:gdLst/>
              <a:ahLst/>
              <a:cxnLst/>
              <a:rect l="l" t="t" r="r" b="b"/>
              <a:pathLst>
                <a:path w="1096" h="617" extrusionOk="0">
                  <a:moveTo>
                    <a:pt x="46" y="1"/>
                  </a:moveTo>
                  <a:lnTo>
                    <a:pt x="0" y="138"/>
                  </a:lnTo>
                  <a:lnTo>
                    <a:pt x="1027" y="617"/>
                  </a:lnTo>
                  <a:lnTo>
                    <a:pt x="1096" y="480"/>
                  </a:lnTo>
                  <a:lnTo>
                    <a:pt x="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7833522" y="2658757"/>
              <a:ext cx="62590" cy="82228"/>
            </a:xfrm>
            <a:custGeom>
              <a:avLst/>
              <a:gdLst/>
              <a:ahLst/>
              <a:cxnLst/>
              <a:rect l="l" t="t" r="r" b="b"/>
              <a:pathLst>
                <a:path w="800" h="1051" extrusionOk="0">
                  <a:moveTo>
                    <a:pt x="685" y="0"/>
                  </a:moveTo>
                  <a:lnTo>
                    <a:pt x="0" y="959"/>
                  </a:lnTo>
                  <a:lnTo>
                    <a:pt x="114" y="1050"/>
                  </a:lnTo>
                  <a:lnTo>
                    <a:pt x="799" y="69"/>
                  </a:lnTo>
                  <a:lnTo>
                    <a:pt x="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8965697" y="2685515"/>
              <a:ext cx="112584" cy="89347"/>
            </a:xfrm>
            <a:custGeom>
              <a:avLst/>
              <a:gdLst/>
              <a:ahLst/>
              <a:cxnLst/>
              <a:rect l="l" t="t" r="r" b="b"/>
              <a:pathLst>
                <a:path w="1439" h="1142" extrusionOk="0">
                  <a:moveTo>
                    <a:pt x="1370" y="1"/>
                  </a:moveTo>
                  <a:cubicBezTo>
                    <a:pt x="1347" y="23"/>
                    <a:pt x="548" y="434"/>
                    <a:pt x="1" y="1028"/>
                  </a:cubicBezTo>
                  <a:lnTo>
                    <a:pt x="115" y="1142"/>
                  </a:lnTo>
                  <a:cubicBezTo>
                    <a:pt x="640" y="548"/>
                    <a:pt x="1439" y="138"/>
                    <a:pt x="1439" y="138"/>
                  </a:cubicBez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8458561" y="2679803"/>
              <a:ext cx="157179" cy="79020"/>
            </a:xfrm>
            <a:custGeom>
              <a:avLst/>
              <a:gdLst/>
              <a:ahLst/>
              <a:cxnLst/>
              <a:rect l="l" t="t" r="r" b="b"/>
              <a:pathLst>
                <a:path w="2009" h="1010" extrusionOk="0">
                  <a:moveTo>
                    <a:pt x="1424" y="0"/>
                  </a:moveTo>
                  <a:cubicBezTo>
                    <a:pt x="276" y="0"/>
                    <a:pt x="0" y="964"/>
                    <a:pt x="0" y="964"/>
                  </a:cubicBezTo>
                  <a:lnTo>
                    <a:pt x="160" y="1009"/>
                  </a:lnTo>
                  <a:cubicBezTo>
                    <a:pt x="160" y="970"/>
                    <a:pt x="399" y="144"/>
                    <a:pt x="1425" y="144"/>
                  </a:cubicBezTo>
                  <a:cubicBezTo>
                    <a:pt x="1584" y="144"/>
                    <a:pt x="1763" y="164"/>
                    <a:pt x="1963" y="211"/>
                  </a:cubicBezTo>
                  <a:lnTo>
                    <a:pt x="2009" y="74"/>
                  </a:lnTo>
                  <a:cubicBezTo>
                    <a:pt x="1792" y="22"/>
                    <a:pt x="1598" y="0"/>
                    <a:pt x="1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7783528" y="2730736"/>
              <a:ext cx="100066" cy="40605"/>
            </a:xfrm>
            <a:custGeom>
              <a:avLst/>
              <a:gdLst/>
              <a:ahLst/>
              <a:cxnLst/>
              <a:rect l="l" t="t" r="r" b="b"/>
              <a:pathLst>
                <a:path w="1279" h="519" extrusionOk="0">
                  <a:moveTo>
                    <a:pt x="561" y="0"/>
                  </a:moveTo>
                  <a:cubicBezTo>
                    <a:pt x="391" y="0"/>
                    <a:pt x="203" y="51"/>
                    <a:pt x="0" y="153"/>
                  </a:cubicBezTo>
                  <a:lnTo>
                    <a:pt x="69" y="290"/>
                  </a:lnTo>
                  <a:cubicBezTo>
                    <a:pt x="249" y="195"/>
                    <a:pt x="410" y="149"/>
                    <a:pt x="554" y="149"/>
                  </a:cubicBezTo>
                  <a:cubicBezTo>
                    <a:pt x="793" y="149"/>
                    <a:pt x="985" y="276"/>
                    <a:pt x="1142" y="518"/>
                  </a:cubicBezTo>
                  <a:lnTo>
                    <a:pt x="1278" y="450"/>
                  </a:lnTo>
                  <a:cubicBezTo>
                    <a:pt x="1092" y="148"/>
                    <a:pt x="851" y="0"/>
                    <a:pt x="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8878227" y="2763361"/>
              <a:ext cx="184015" cy="45456"/>
            </a:xfrm>
            <a:custGeom>
              <a:avLst/>
              <a:gdLst/>
              <a:ahLst/>
              <a:cxnLst/>
              <a:rect l="l" t="t" r="r" b="b"/>
              <a:pathLst>
                <a:path w="2352" h="581" extrusionOk="0">
                  <a:moveTo>
                    <a:pt x="1082" y="0"/>
                  </a:moveTo>
                  <a:cubicBezTo>
                    <a:pt x="715" y="0"/>
                    <a:pt x="358" y="126"/>
                    <a:pt x="0" y="375"/>
                  </a:cubicBezTo>
                  <a:lnTo>
                    <a:pt x="91" y="512"/>
                  </a:lnTo>
                  <a:cubicBezTo>
                    <a:pt x="415" y="275"/>
                    <a:pt x="743" y="160"/>
                    <a:pt x="1082" y="160"/>
                  </a:cubicBezTo>
                  <a:cubicBezTo>
                    <a:pt x="1460" y="160"/>
                    <a:pt x="1850" y="303"/>
                    <a:pt x="2260" y="580"/>
                  </a:cubicBezTo>
                  <a:lnTo>
                    <a:pt x="2351" y="466"/>
                  </a:lnTo>
                  <a:cubicBezTo>
                    <a:pt x="1907" y="154"/>
                    <a:pt x="1489"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307"/>
        <p:cNvGrpSpPr/>
        <p:nvPr/>
      </p:nvGrpSpPr>
      <p:grpSpPr>
        <a:xfrm>
          <a:off x="0" y="0"/>
          <a:ext cx="0" cy="0"/>
          <a:chOff x="0" y="0"/>
          <a:chExt cx="0" cy="0"/>
        </a:xfrm>
      </p:grpSpPr>
      <p:grpSp>
        <p:nvGrpSpPr>
          <p:cNvPr id="308" name="Google Shape;308;p14"/>
          <p:cNvGrpSpPr/>
          <p:nvPr/>
        </p:nvGrpSpPr>
        <p:grpSpPr>
          <a:xfrm>
            <a:off x="0" y="4531150"/>
            <a:ext cx="9143971" cy="791191"/>
            <a:chOff x="0" y="4988350"/>
            <a:chExt cx="9143971" cy="791191"/>
          </a:xfrm>
        </p:grpSpPr>
        <p:sp>
          <p:nvSpPr>
            <p:cNvPr id="309" name="Google Shape;309;p14"/>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4"/>
          <p:cNvGrpSpPr/>
          <p:nvPr/>
        </p:nvGrpSpPr>
        <p:grpSpPr>
          <a:xfrm>
            <a:off x="-757881" y="2519562"/>
            <a:ext cx="2445831" cy="359841"/>
            <a:chOff x="335712" y="2832036"/>
            <a:chExt cx="2009061" cy="295581"/>
          </a:xfrm>
        </p:grpSpPr>
        <p:sp>
          <p:nvSpPr>
            <p:cNvPr id="314" name="Google Shape;314;p14"/>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4"/>
          <p:cNvGrpSpPr/>
          <p:nvPr/>
        </p:nvGrpSpPr>
        <p:grpSpPr>
          <a:xfrm>
            <a:off x="7582919" y="362837"/>
            <a:ext cx="2445831" cy="359841"/>
            <a:chOff x="335712" y="2832036"/>
            <a:chExt cx="2009061" cy="295581"/>
          </a:xfrm>
        </p:grpSpPr>
        <p:sp>
          <p:nvSpPr>
            <p:cNvPr id="323" name="Google Shape;323;p14"/>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txBox="1">
            <a:spLocks noGrp="1"/>
          </p:cNvSpPr>
          <p:nvPr>
            <p:ph type="title"/>
          </p:nvPr>
        </p:nvSpPr>
        <p:spPr>
          <a:xfrm>
            <a:off x="2363550" y="542750"/>
            <a:ext cx="4416600" cy="134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89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32" name="Google Shape;332;p14"/>
          <p:cNvSpPr txBox="1">
            <a:spLocks noGrp="1"/>
          </p:cNvSpPr>
          <p:nvPr>
            <p:ph type="subTitle" idx="1"/>
          </p:nvPr>
        </p:nvSpPr>
        <p:spPr>
          <a:xfrm>
            <a:off x="2363700" y="2016825"/>
            <a:ext cx="44166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3"/>
        <p:cNvGrpSpPr/>
        <p:nvPr/>
      </p:nvGrpSpPr>
      <p:grpSpPr>
        <a:xfrm>
          <a:off x="0" y="0"/>
          <a:ext cx="0" cy="0"/>
          <a:chOff x="0" y="0"/>
          <a:chExt cx="0" cy="0"/>
        </a:xfrm>
      </p:grpSpPr>
      <p:sp>
        <p:nvSpPr>
          <p:cNvPr id="334" name="Google Shape;334;p15"/>
          <p:cNvSpPr txBox="1">
            <a:spLocks noGrp="1"/>
          </p:cNvSpPr>
          <p:nvPr>
            <p:ph type="title"/>
          </p:nvPr>
        </p:nvSpPr>
        <p:spPr>
          <a:xfrm>
            <a:off x="4070625" y="2352050"/>
            <a:ext cx="4360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35" name="Google Shape;335;p15"/>
          <p:cNvSpPr txBox="1">
            <a:spLocks noGrp="1"/>
          </p:cNvSpPr>
          <p:nvPr>
            <p:ph type="subTitle" idx="1"/>
          </p:nvPr>
        </p:nvSpPr>
        <p:spPr>
          <a:xfrm>
            <a:off x="2476800" y="1117388"/>
            <a:ext cx="5954100" cy="12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336" name="Google Shape;336;p15"/>
          <p:cNvGrpSpPr/>
          <p:nvPr/>
        </p:nvGrpSpPr>
        <p:grpSpPr>
          <a:xfrm flipH="1">
            <a:off x="-242191" y="4469746"/>
            <a:ext cx="9628385" cy="1606996"/>
            <a:chOff x="152488" y="4348275"/>
            <a:chExt cx="9143765" cy="1526112"/>
          </a:xfrm>
        </p:grpSpPr>
        <p:sp>
          <p:nvSpPr>
            <p:cNvPr id="337" name="Google Shape;337;p15"/>
            <p:cNvSpPr/>
            <p:nvPr/>
          </p:nvSpPr>
          <p:spPr>
            <a:xfrm>
              <a:off x="152488" y="4348275"/>
              <a:ext cx="9143765" cy="1526112"/>
            </a:xfrm>
            <a:custGeom>
              <a:avLst/>
              <a:gdLst/>
              <a:ahLst/>
              <a:cxnLst/>
              <a:rect l="l" t="t" r="r" b="b"/>
              <a:pathLst>
                <a:path w="83907" h="14794" extrusionOk="0">
                  <a:moveTo>
                    <a:pt x="28776" y="0"/>
                  </a:moveTo>
                  <a:cubicBezTo>
                    <a:pt x="15090" y="0"/>
                    <a:pt x="12246" y="2464"/>
                    <a:pt x="4904" y="2464"/>
                  </a:cubicBezTo>
                  <a:cubicBezTo>
                    <a:pt x="3477" y="2464"/>
                    <a:pt x="1880" y="2371"/>
                    <a:pt x="0" y="2149"/>
                  </a:cubicBezTo>
                  <a:lnTo>
                    <a:pt x="0" y="14794"/>
                  </a:lnTo>
                  <a:lnTo>
                    <a:pt x="83906" y="14794"/>
                  </a:lnTo>
                  <a:lnTo>
                    <a:pt x="83906" y="2149"/>
                  </a:lnTo>
                  <a:cubicBezTo>
                    <a:pt x="83906" y="2149"/>
                    <a:pt x="81878" y="2286"/>
                    <a:pt x="77444" y="2286"/>
                  </a:cubicBezTo>
                  <a:cubicBezTo>
                    <a:pt x="71041" y="2286"/>
                    <a:pt x="59619" y="1999"/>
                    <a:pt x="42045" y="597"/>
                  </a:cubicBezTo>
                  <a:cubicBezTo>
                    <a:pt x="36693" y="170"/>
                    <a:pt x="32362" y="0"/>
                    <a:pt x="28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52488" y="4563668"/>
              <a:ext cx="9143765" cy="672690"/>
            </a:xfrm>
            <a:custGeom>
              <a:avLst/>
              <a:gdLst/>
              <a:ahLst/>
              <a:cxnLst/>
              <a:rect l="l" t="t" r="r" b="b"/>
              <a:pathLst>
                <a:path w="83907" h="6521" extrusionOk="0">
                  <a:moveTo>
                    <a:pt x="38093" y="1"/>
                  </a:moveTo>
                  <a:cubicBezTo>
                    <a:pt x="29173" y="1"/>
                    <a:pt x="24361" y="680"/>
                    <a:pt x="23739" y="2047"/>
                  </a:cubicBezTo>
                  <a:cubicBezTo>
                    <a:pt x="23556" y="2457"/>
                    <a:pt x="23739" y="2937"/>
                    <a:pt x="24286" y="3439"/>
                  </a:cubicBezTo>
                  <a:cubicBezTo>
                    <a:pt x="25245" y="4352"/>
                    <a:pt x="25610" y="5060"/>
                    <a:pt x="25359" y="5539"/>
                  </a:cubicBezTo>
                  <a:cubicBezTo>
                    <a:pt x="25022" y="6165"/>
                    <a:pt x="23712" y="6412"/>
                    <a:pt x="21852" y="6412"/>
                  </a:cubicBezTo>
                  <a:cubicBezTo>
                    <a:pt x="14890" y="6412"/>
                    <a:pt x="221" y="2950"/>
                    <a:pt x="23" y="2914"/>
                  </a:cubicBezTo>
                  <a:lnTo>
                    <a:pt x="0" y="3028"/>
                  </a:lnTo>
                  <a:cubicBezTo>
                    <a:pt x="754" y="3211"/>
                    <a:pt x="14860" y="6520"/>
                    <a:pt x="21776" y="6520"/>
                  </a:cubicBezTo>
                  <a:cubicBezTo>
                    <a:pt x="23716" y="6520"/>
                    <a:pt x="25085" y="6246"/>
                    <a:pt x="25451" y="5585"/>
                  </a:cubicBezTo>
                  <a:cubicBezTo>
                    <a:pt x="25747" y="5060"/>
                    <a:pt x="25359" y="4306"/>
                    <a:pt x="24355" y="3370"/>
                  </a:cubicBezTo>
                  <a:cubicBezTo>
                    <a:pt x="23853" y="2891"/>
                    <a:pt x="23670" y="2457"/>
                    <a:pt x="23830" y="2092"/>
                  </a:cubicBezTo>
                  <a:cubicBezTo>
                    <a:pt x="24497" y="632"/>
                    <a:pt x="30279" y="123"/>
                    <a:pt x="38013" y="123"/>
                  </a:cubicBezTo>
                  <a:cubicBezTo>
                    <a:pt x="55667" y="123"/>
                    <a:pt x="83493" y="2775"/>
                    <a:pt x="83906" y="2823"/>
                  </a:cubicBezTo>
                  <a:lnTo>
                    <a:pt x="83906" y="2709"/>
                  </a:lnTo>
                  <a:cubicBezTo>
                    <a:pt x="83769" y="2686"/>
                    <a:pt x="69252" y="1293"/>
                    <a:pt x="54690" y="517"/>
                  </a:cubicBezTo>
                  <a:cubicBezTo>
                    <a:pt x="48122" y="173"/>
                    <a:pt x="42586" y="1"/>
                    <a:pt x="38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3766766" y="4754200"/>
              <a:ext cx="3604348" cy="559836"/>
            </a:xfrm>
            <a:custGeom>
              <a:avLst/>
              <a:gdLst/>
              <a:ahLst/>
              <a:cxnLst/>
              <a:rect l="l" t="t" r="r" b="b"/>
              <a:pathLst>
                <a:path w="33075" h="5427" extrusionOk="0">
                  <a:moveTo>
                    <a:pt x="3556" y="0"/>
                  </a:moveTo>
                  <a:cubicBezTo>
                    <a:pt x="2123" y="0"/>
                    <a:pt x="1157" y="104"/>
                    <a:pt x="662" y="314"/>
                  </a:cubicBezTo>
                  <a:cubicBezTo>
                    <a:pt x="206" y="496"/>
                    <a:pt x="0" y="679"/>
                    <a:pt x="0" y="907"/>
                  </a:cubicBezTo>
                  <a:cubicBezTo>
                    <a:pt x="23" y="1409"/>
                    <a:pt x="1370" y="1866"/>
                    <a:pt x="2922" y="2414"/>
                  </a:cubicBezTo>
                  <a:cubicBezTo>
                    <a:pt x="4588" y="2984"/>
                    <a:pt x="6483" y="3623"/>
                    <a:pt x="6529" y="4331"/>
                  </a:cubicBezTo>
                  <a:cubicBezTo>
                    <a:pt x="6529" y="4651"/>
                    <a:pt x="6186" y="4993"/>
                    <a:pt x="5456" y="5335"/>
                  </a:cubicBezTo>
                  <a:lnTo>
                    <a:pt x="5501" y="5427"/>
                  </a:lnTo>
                  <a:cubicBezTo>
                    <a:pt x="6277" y="5061"/>
                    <a:pt x="6643" y="4719"/>
                    <a:pt x="6643" y="4331"/>
                  </a:cubicBezTo>
                  <a:cubicBezTo>
                    <a:pt x="6597" y="3532"/>
                    <a:pt x="4748" y="2916"/>
                    <a:pt x="2945" y="2300"/>
                  </a:cubicBezTo>
                  <a:cubicBezTo>
                    <a:pt x="1575" y="1820"/>
                    <a:pt x="137" y="1341"/>
                    <a:pt x="115" y="907"/>
                  </a:cubicBezTo>
                  <a:cubicBezTo>
                    <a:pt x="115" y="725"/>
                    <a:pt x="320" y="565"/>
                    <a:pt x="708" y="405"/>
                  </a:cubicBezTo>
                  <a:cubicBezTo>
                    <a:pt x="1200" y="202"/>
                    <a:pt x="2175" y="114"/>
                    <a:pt x="3489" y="114"/>
                  </a:cubicBezTo>
                  <a:cubicBezTo>
                    <a:pt x="11628" y="114"/>
                    <a:pt x="32796" y="3470"/>
                    <a:pt x="33052" y="3509"/>
                  </a:cubicBezTo>
                  <a:lnTo>
                    <a:pt x="33074" y="3395"/>
                  </a:lnTo>
                  <a:cubicBezTo>
                    <a:pt x="33006" y="3395"/>
                    <a:pt x="25793" y="2254"/>
                    <a:pt x="18215" y="1295"/>
                  </a:cubicBezTo>
                  <a:cubicBezTo>
                    <a:pt x="11390" y="436"/>
                    <a:pt x="6492" y="0"/>
                    <a:pt x="3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5"/>
          <p:cNvGrpSpPr/>
          <p:nvPr/>
        </p:nvGrpSpPr>
        <p:grpSpPr>
          <a:xfrm>
            <a:off x="-1454251" y="542751"/>
            <a:ext cx="3400591" cy="574641"/>
            <a:chOff x="7240638" y="2452915"/>
            <a:chExt cx="2380532" cy="402297"/>
          </a:xfrm>
        </p:grpSpPr>
        <p:sp>
          <p:nvSpPr>
            <p:cNvPr id="341" name="Google Shape;341;p15"/>
            <p:cNvSpPr/>
            <p:nvPr/>
          </p:nvSpPr>
          <p:spPr>
            <a:xfrm>
              <a:off x="7240638" y="2452915"/>
              <a:ext cx="2380532" cy="402297"/>
            </a:xfrm>
            <a:custGeom>
              <a:avLst/>
              <a:gdLst/>
              <a:ahLst/>
              <a:cxnLst/>
              <a:rect l="l" t="t" r="r" b="b"/>
              <a:pathLst>
                <a:path w="30427" h="5142" extrusionOk="0">
                  <a:moveTo>
                    <a:pt x="17707" y="1"/>
                  </a:moveTo>
                  <a:cubicBezTo>
                    <a:pt x="16437" y="1"/>
                    <a:pt x="15411" y="609"/>
                    <a:pt x="14814" y="1832"/>
                  </a:cubicBezTo>
                  <a:cubicBezTo>
                    <a:pt x="13962" y="1100"/>
                    <a:pt x="12884" y="614"/>
                    <a:pt x="11780" y="614"/>
                  </a:cubicBezTo>
                  <a:cubicBezTo>
                    <a:pt x="10578" y="614"/>
                    <a:pt x="9343" y="1190"/>
                    <a:pt x="8332" y="2654"/>
                  </a:cubicBezTo>
                  <a:cubicBezTo>
                    <a:pt x="8001" y="2206"/>
                    <a:pt x="7525" y="1991"/>
                    <a:pt x="7024" y="1991"/>
                  </a:cubicBezTo>
                  <a:cubicBezTo>
                    <a:pt x="6072" y="1991"/>
                    <a:pt x="5032" y="2770"/>
                    <a:pt x="4748" y="4206"/>
                  </a:cubicBezTo>
                  <a:cubicBezTo>
                    <a:pt x="4288" y="4036"/>
                    <a:pt x="3780" y="3922"/>
                    <a:pt x="3223" y="3922"/>
                  </a:cubicBezTo>
                  <a:cubicBezTo>
                    <a:pt x="2288" y="3922"/>
                    <a:pt x="1216" y="4241"/>
                    <a:pt x="0" y="5142"/>
                  </a:cubicBezTo>
                  <a:lnTo>
                    <a:pt x="30426" y="5142"/>
                  </a:lnTo>
                  <a:cubicBezTo>
                    <a:pt x="28021" y="3522"/>
                    <a:pt x="26141" y="2720"/>
                    <a:pt x="24769" y="2720"/>
                  </a:cubicBezTo>
                  <a:cubicBezTo>
                    <a:pt x="24266" y="2720"/>
                    <a:pt x="23832" y="2828"/>
                    <a:pt x="23465" y="3042"/>
                  </a:cubicBezTo>
                  <a:cubicBezTo>
                    <a:pt x="21404" y="1020"/>
                    <a:pt x="19351" y="1"/>
                    <a:pt x="17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8394250" y="2592647"/>
              <a:ext cx="121503" cy="107264"/>
            </a:xfrm>
            <a:custGeom>
              <a:avLst/>
              <a:gdLst/>
              <a:ahLst/>
              <a:cxnLst/>
              <a:rect l="l" t="t" r="r" b="b"/>
              <a:pathLst>
                <a:path w="1553" h="1371" extrusionOk="0">
                  <a:moveTo>
                    <a:pt x="115" y="1"/>
                  </a:moveTo>
                  <a:lnTo>
                    <a:pt x="0" y="115"/>
                  </a:lnTo>
                  <a:lnTo>
                    <a:pt x="1438" y="1370"/>
                  </a:lnTo>
                  <a:lnTo>
                    <a:pt x="1553" y="1256"/>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7610310" y="2776583"/>
              <a:ext cx="85748" cy="48273"/>
            </a:xfrm>
            <a:custGeom>
              <a:avLst/>
              <a:gdLst/>
              <a:ahLst/>
              <a:cxnLst/>
              <a:rect l="l" t="t" r="r" b="b"/>
              <a:pathLst>
                <a:path w="1096" h="617" extrusionOk="0">
                  <a:moveTo>
                    <a:pt x="46" y="1"/>
                  </a:moveTo>
                  <a:lnTo>
                    <a:pt x="0" y="138"/>
                  </a:lnTo>
                  <a:lnTo>
                    <a:pt x="1027" y="617"/>
                  </a:lnTo>
                  <a:lnTo>
                    <a:pt x="1096" y="480"/>
                  </a:lnTo>
                  <a:lnTo>
                    <a:pt x="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7833522" y="2658757"/>
              <a:ext cx="62590" cy="82228"/>
            </a:xfrm>
            <a:custGeom>
              <a:avLst/>
              <a:gdLst/>
              <a:ahLst/>
              <a:cxnLst/>
              <a:rect l="l" t="t" r="r" b="b"/>
              <a:pathLst>
                <a:path w="800" h="1051" extrusionOk="0">
                  <a:moveTo>
                    <a:pt x="685" y="0"/>
                  </a:moveTo>
                  <a:lnTo>
                    <a:pt x="0" y="959"/>
                  </a:lnTo>
                  <a:lnTo>
                    <a:pt x="114" y="1050"/>
                  </a:lnTo>
                  <a:lnTo>
                    <a:pt x="799" y="69"/>
                  </a:lnTo>
                  <a:lnTo>
                    <a:pt x="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8965697" y="2685515"/>
              <a:ext cx="112584" cy="89347"/>
            </a:xfrm>
            <a:custGeom>
              <a:avLst/>
              <a:gdLst/>
              <a:ahLst/>
              <a:cxnLst/>
              <a:rect l="l" t="t" r="r" b="b"/>
              <a:pathLst>
                <a:path w="1439" h="1142" extrusionOk="0">
                  <a:moveTo>
                    <a:pt x="1370" y="1"/>
                  </a:moveTo>
                  <a:cubicBezTo>
                    <a:pt x="1347" y="23"/>
                    <a:pt x="548" y="434"/>
                    <a:pt x="1" y="1028"/>
                  </a:cubicBezTo>
                  <a:lnTo>
                    <a:pt x="115" y="1142"/>
                  </a:lnTo>
                  <a:cubicBezTo>
                    <a:pt x="640" y="548"/>
                    <a:pt x="1439" y="138"/>
                    <a:pt x="1439" y="138"/>
                  </a:cubicBez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8458561" y="2679803"/>
              <a:ext cx="157179" cy="79020"/>
            </a:xfrm>
            <a:custGeom>
              <a:avLst/>
              <a:gdLst/>
              <a:ahLst/>
              <a:cxnLst/>
              <a:rect l="l" t="t" r="r" b="b"/>
              <a:pathLst>
                <a:path w="2009" h="1010" extrusionOk="0">
                  <a:moveTo>
                    <a:pt x="1424" y="0"/>
                  </a:moveTo>
                  <a:cubicBezTo>
                    <a:pt x="276" y="0"/>
                    <a:pt x="0" y="964"/>
                    <a:pt x="0" y="964"/>
                  </a:cubicBezTo>
                  <a:lnTo>
                    <a:pt x="160" y="1009"/>
                  </a:lnTo>
                  <a:cubicBezTo>
                    <a:pt x="160" y="970"/>
                    <a:pt x="399" y="144"/>
                    <a:pt x="1425" y="144"/>
                  </a:cubicBezTo>
                  <a:cubicBezTo>
                    <a:pt x="1584" y="144"/>
                    <a:pt x="1763" y="164"/>
                    <a:pt x="1963" y="211"/>
                  </a:cubicBezTo>
                  <a:lnTo>
                    <a:pt x="2009" y="74"/>
                  </a:lnTo>
                  <a:cubicBezTo>
                    <a:pt x="1792" y="22"/>
                    <a:pt x="1598" y="0"/>
                    <a:pt x="1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7783528" y="2730736"/>
              <a:ext cx="100066" cy="40605"/>
            </a:xfrm>
            <a:custGeom>
              <a:avLst/>
              <a:gdLst/>
              <a:ahLst/>
              <a:cxnLst/>
              <a:rect l="l" t="t" r="r" b="b"/>
              <a:pathLst>
                <a:path w="1279" h="519" extrusionOk="0">
                  <a:moveTo>
                    <a:pt x="561" y="0"/>
                  </a:moveTo>
                  <a:cubicBezTo>
                    <a:pt x="391" y="0"/>
                    <a:pt x="203" y="51"/>
                    <a:pt x="0" y="153"/>
                  </a:cubicBezTo>
                  <a:lnTo>
                    <a:pt x="69" y="290"/>
                  </a:lnTo>
                  <a:cubicBezTo>
                    <a:pt x="249" y="195"/>
                    <a:pt x="410" y="149"/>
                    <a:pt x="554" y="149"/>
                  </a:cubicBezTo>
                  <a:cubicBezTo>
                    <a:pt x="793" y="149"/>
                    <a:pt x="985" y="276"/>
                    <a:pt x="1142" y="518"/>
                  </a:cubicBezTo>
                  <a:lnTo>
                    <a:pt x="1278" y="450"/>
                  </a:lnTo>
                  <a:cubicBezTo>
                    <a:pt x="1092" y="148"/>
                    <a:pt x="851" y="0"/>
                    <a:pt x="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8878227" y="2763361"/>
              <a:ext cx="184015" cy="45456"/>
            </a:xfrm>
            <a:custGeom>
              <a:avLst/>
              <a:gdLst/>
              <a:ahLst/>
              <a:cxnLst/>
              <a:rect l="l" t="t" r="r" b="b"/>
              <a:pathLst>
                <a:path w="2352" h="581" extrusionOk="0">
                  <a:moveTo>
                    <a:pt x="1082" y="0"/>
                  </a:moveTo>
                  <a:cubicBezTo>
                    <a:pt x="715" y="0"/>
                    <a:pt x="358" y="126"/>
                    <a:pt x="0" y="375"/>
                  </a:cubicBezTo>
                  <a:lnTo>
                    <a:pt x="91" y="512"/>
                  </a:lnTo>
                  <a:cubicBezTo>
                    <a:pt x="415" y="275"/>
                    <a:pt x="743" y="160"/>
                    <a:pt x="1082" y="160"/>
                  </a:cubicBezTo>
                  <a:cubicBezTo>
                    <a:pt x="1460" y="160"/>
                    <a:pt x="1850" y="303"/>
                    <a:pt x="2260" y="580"/>
                  </a:cubicBezTo>
                  <a:lnTo>
                    <a:pt x="2351" y="466"/>
                  </a:lnTo>
                  <a:cubicBezTo>
                    <a:pt x="1907" y="154"/>
                    <a:pt x="1489"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5"/>
          <p:cNvGrpSpPr/>
          <p:nvPr/>
        </p:nvGrpSpPr>
        <p:grpSpPr>
          <a:xfrm>
            <a:off x="7379294" y="3561437"/>
            <a:ext cx="2445831" cy="359841"/>
            <a:chOff x="335712" y="2832036"/>
            <a:chExt cx="2009061" cy="295581"/>
          </a:xfrm>
        </p:grpSpPr>
        <p:sp>
          <p:nvSpPr>
            <p:cNvPr id="350" name="Google Shape;350;p15"/>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18"/>
        <p:cNvGrpSpPr/>
        <p:nvPr/>
      </p:nvGrpSpPr>
      <p:grpSpPr>
        <a:xfrm>
          <a:off x="0" y="0"/>
          <a:ext cx="0" cy="0"/>
          <a:chOff x="0" y="0"/>
          <a:chExt cx="0" cy="0"/>
        </a:xfrm>
      </p:grpSpPr>
      <p:grpSp>
        <p:nvGrpSpPr>
          <p:cNvPr id="519" name="Google Shape;519;p22"/>
          <p:cNvGrpSpPr/>
          <p:nvPr/>
        </p:nvGrpSpPr>
        <p:grpSpPr>
          <a:xfrm>
            <a:off x="0" y="4531150"/>
            <a:ext cx="9143971" cy="791191"/>
            <a:chOff x="0" y="4988350"/>
            <a:chExt cx="9143971" cy="791191"/>
          </a:xfrm>
        </p:grpSpPr>
        <p:sp>
          <p:nvSpPr>
            <p:cNvPr id="520" name="Google Shape;520;p22"/>
            <p:cNvSpPr/>
            <p:nvPr/>
          </p:nvSpPr>
          <p:spPr>
            <a:xfrm>
              <a:off x="0" y="4988350"/>
              <a:ext cx="9143971" cy="791191"/>
            </a:xfrm>
            <a:custGeom>
              <a:avLst/>
              <a:gdLst/>
              <a:ahLst/>
              <a:cxnLst/>
              <a:rect l="l" t="t" r="r" b="b"/>
              <a:pathLst>
                <a:path w="115109" h="10113" extrusionOk="0">
                  <a:moveTo>
                    <a:pt x="0" y="1"/>
                  </a:moveTo>
                  <a:lnTo>
                    <a:pt x="0" y="10112"/>
                  </a:lnTo>
                  <a:lnTo>
                    <a:pt x="115108" y="10112"/>
                  </a:lnTo>
                  <a:lnTo>
                    <a:pt x="115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20529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814291" y="5377649"/>
              <a:ext cx="7377170" cy="12596"/>
            </a:xfrm>
            <a:custGeom>
              <a:avLst/>
              <a:gdLst/>
              <a:ahLst/>
              <a:cxnLst/>
              <a:rect l="l" t="t" r="r" b="b"/>
              <a:pathLst>
                <a:path w="94292" h="161" extrusionOk="0">
                  <a:moveTo>
                    <a:pt x="0" y="1"/>
                  </a:moveTo>
                  <a:lnTo>
                    <a:pt x="0" y="161"/>
                  </a:lnTo>
                  <a:lnTo>
                    <a:pt x="6300" y="161"/>
                  </a:lnTo>
                  <a:lnTo>
                    <a:pt x="6300" y="1"/>
                  </a:lnTo>
                  <a:close/>
                  <a:moveTo>
                    <a:pt x="11002" y="1"/>
                  </a:moveTo>
                  <a:lnTo>
                    <a:pt x="11002" y="161"/>
                  </a:lnTo>
                  <a:lnTo>
                    <a:pt x="17279" y="161"/>
                  </a:lnTo>
                  <a:lnTo>
                    <a:pt x="17279" y="1"/>
                  </a:lnTo>
                  <a:close/>
                  <a:moveTo>
                    <a:pt x="22004" y="1"/>
                  </a:moveTo>
                  <a:lnTo>
                    <a:pt x="22004" y="161"/>
                  </a:lnTo>
                  <a:lnTo>
                    <a:pt x="28281" y="161"/>
                  </a:lnTo>
                  <a:lnTo>
                    <a:pt x="28281" y="1"/>
                  </a:lnTo>
                  <a:close/>
                  <a:moveTo>
                    <a:pt x="33006" y="1"/>
                  </a:moveTo>
                  <a:lnTo>
                    <a:pt x="33006" y="161"/>
                  </a:lnTo>
                  <a:lnTo>
                    <a:pt x="39283" y="161"/>
                  </a:lnTo>
                  <a:lnTo>
                    <a:pt x="39283" y="1"/>
                  </a:lnTo>
                  <a:close/>
                  <a:moveTo>
                    <a:pt x="44008" y="1"/>
                  </a:moveTo>
                  <a:lnTo>
                    <a:pt x="44008" y="161"/>
                  </a:lnTo>
                  <a:lnTo>
                    <a:pt x="50284" y="161"/>
                  </a:lnTo>
                  <a:lnTo>
                    <a:pt x="50284" y="1"/>
                  </a:lnTo>
                  <a:close/>
                  <a:moveTo>
                    <a:pt x="55009" y="1"/>
                  </a:moveTo>
                  <a:lnTo>
                    <a:pt x="55009" y="161"/>
                  </a:lnTo>
                  <a:lnTo>
                    <a:pt x="61286" y="161"/>
                  </a:lnTo>
                  <a:lnTo>
                    <a:pt x="61286" y="1"/>
                  </a:lnTo>
                  <a:close/>
                  <a:moveTo>
                    <a:pt x="66011" y="1"/>
                  </a:moveTo>
                  <a:lnTo>
                    <a:pt x="66011" y="161"/>
                  </a:lnTo>
                  <a:lnTo>
                    <a:pt x="72288" y="161"/>
                  </a:lnTo>
                  <a:lnTo>
                    <a:pt x="72288" y="1"/>
                  </a:lnTo>
                  <a:close/>
                  <a:moveTo>
                    <a:pt x="77013" y="1"/>
                  </a:moveTo>
                  <a:lnTo>
                    <a:pt x="77013" y="161"/>
                  </a:lnTo>
                  <a:lnTo>
                    <a:pt x="83290" y="161"/>
                  </a:lnTo>
                  <a:lnTo>
                    <a:pt x="83290" y="1"/>
                  </a:lnTo>
                  <a:close/>
                  <a:moveTo>
                    <a:pt x="88015" y="1"/>
                  </a:moveTo>
                  <a:lnTo>
                    <a:pt x="88015" y="161"/>
                  </a:lnTo>
                  <a:lnTo>
                    <a:pt x="94292" y="161"/>
                  </a:lnTo>
                  <a:lnTo>
                    <a:pt x="94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8559240" y="5377649"/>
              <a:ext cx="241206" cy="12596"/>
            </a:xfrm>
            <a:custGeom>
              <a:avLst/>
              <a:gdLst/>
              <a:ahLst/>
              <a:cxnLst/>
              <a:rect l="l" t="t" r="r" b="b"/>
              <a:pathLst>
                <a:path w="3083" h="161" extrusionOk="0">
                  <a:moveTo>
                    <a:pt x="1" y="1"/>
                  </a:moveTo>
                  <a:lnTo>
                    <a:pt x="1" y="161"/>
                  </a:lnTo>
                  <a:lnTo>
                    <a:pt x="3082" y="161"/>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2"/>
          <p:cNvGrpSpPr/>
          <p:nvPr/>
        </p:nvGrpSpPr>
        <p:grpSpPr>
          <a:xfrm>
            <a:off x="-1081138" y="2229711"/>
            <a:ext cx="2009061" cy="295581"/>
            <a:chOff x="335712" y="2832036"/>
            <a:chExt cx="2009061" cy="295581"/>
          </a:xfrm>
        </p:grpSpPr>
        <p:sp>
          <p:nvSpPr>
            <p:cNvPr id="525" name="Google Shape;525;p22"/>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2"/>
          <p:cNvGrpSpPr/>
          <p:nvPr/>
        </p:nvGrpSpPr>
        <p:grpSpPr>
          <a:xfrm>
            <a:off x="7848312" y="247161"/>
            <a:ext cx="2009061" cy="295581"/>
            <a:chOff x="335712" y="2832036"/>
            <a:chExt cx="2009061" cy="295581"/>
          </a:xfrm>
        </p:grpSpPr>
        <p:sp>
          <p:nvSpPr>
            <p:cNvPr id="534" name="Google Shape;534;p22"/>
            <p:cNvSpPr/>
            <p:nvPr/>
          </p:nvSpPr>
          <p:spPr>
            <a:xfrm>
              <a:off x="335712" y="2832036"/>
              <a:ext cx="2009061" cy="295581"/>
            </a:xfrm>
            <a:custGeom>
              <a:avLst/>
              <a:gdLst/>
              <a:ahLst/>
              <a:cxnLst/>
              <a:rect l="l" t="t" r="r" b="b"/>
              <a:pathLst>
                <a:path w="25679" h="3778" extrusionOk="0">
                  <a:moveTo>
                    <a:pt x="10729" y="1"/>
                  </a:moveTo>
                  <a:cubicBezTo>
                    <a:pt x="9336" y="1"/>
                    <a:pt x="7601" y="748"/>
                    <a:pt x="5866" y="2226"/>
                  </a:cubicBezTo>
                  <a:cubicBezTo>
                    <a:pt x="5554" y="2073"/>
                    <a:pt x="5187" y="1995"/>
                    <a:pt x="4763" y="1995"/>
                  </a:cubicBezTo>
                  <a:cubicBezTo>
                    <a:pt x="3604" y="1995"/>
                    <a:pt x="2022" y="2575"/>
                    <a:pt x="0" y="3778"/>
                  </a:cubicBezTo>
                  <a:lnTo>
                    <a:pt x="25679" y="3778"/>
                  </a:lnTo>
                  <a:cubicBezTo>
                    <a:pt x="24671" y="3111"/>
                    <a:pt x="23770" y="2876"/>
                    <a:pt x="22985" y="2876"/>
                  </a:cubicBezTo>
                  <a:cubicBezTo>
                    <a:pt x="22508" y="2876"/>
                    <a:pt x="22073" y="2964"/>
                    <a:pt x="21684" y="3093"/>
                  </a:cubicBezTo>
                  <a:cubicBezTo>
                    <a:pt x="21445" y="2033"/>
                    <a:pt x="20571" y="1461"/>
                    <a:pt x="19765" y="1461"/>
                  </a:cubicBezTo>
                  <a:cubicBezTo>
                    <a:pt x="19339" y="1461"/>
                    <a:pt x="18932" y="1621"/>
                    <a:pt x="18648" y="1952"/>
                  </a:cubicBezTo>
                  <a:cubicBezTo>
                    <a:pt x="17794" y="872"/>
                    <a:pt x="16755" y="446"/>
                    <a:pt x="15746" y="446"/>
                  </a:cubicBezTo>
                  <a:cubicBezTo>
                    <a:pt x="14813" y="446"/>
                    <a:pt x="13906" y="810"/>
                    <a:pt x="13193" y="1358"/>
                  </a:cubicBezTo>
                  <a:cubicBezTo>
                    <a:pt x="12685" y="451"/>
                    <a:pt x="11810" y="1"/>
                    <a:pt x="10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1269633" y="2934683"/>
              <a:ext cx="100144" cy="78707"/>
            </a:xfrm>
            <a:custGeom>
              <a:avLst/>
              <a:gdLst/>
              <a:ahLst/>
              <a:cxnLst/>
              <a:rect l="l" t="t" r="r" b="b"/>
              <a:pathLst>
                <a:path w="1280" h="1006" extrusionOk="0">
                  <a:moveTo>
                    <a:pt x="1211" y="1"/>
                  </a:moveTo>
                  <a:lnTo>
                    <a:pt x="1" y="937"/>
                  </a:lnTo>
                  <a:lnTo>
                    <a:pt x="69" y="1005"/>
                  </a:lnTo>
                  <a:lnTo>
                    <a:pt x="1279" y="69"/>
                  </a:lnTo>
                  <a:lnTo>
                    <a:pt x="1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1962583" y="3070425"/>
              <a:ext cx="71509" cy="34033"/>
            </a:xfrm>
            <a:custGeom>
              <a:avLst/>
              <a:gdLst/>
              <a:ahLst/>
              <a:cxnLst/>
              <a:rect l="l" t="t" r="r" b="b"/>
              <a:pathLst>
                <a:path w="914" h="435" extrusionOk="0">
                  <a:moveTo>
                    <a:pt x="867" y="1"/>
                  </a:moveTo>
                  <a:lnTo>
                    <a:pt x="0" y="343"/>
                  </a:lnTo>
                  <a:lnTo>
                    <a:pt x="23" y="434"/>
                  </a:lnTo>
                  <a:lnTo>
                    <a:pt x="913" y="92"/>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1792886" y="2982956"/>
              <a:ext cx="51871" cy="60791"/>
            </a:xfrm>
            <a:custGeom>
              <a:avLst/>
              <a:gdLst/>
              <a:ahLst/>
              <a:cxnLst/>
              <a:rect l="l" t="t" r="r" b="b"/>
              <a:pathLst>
                <a:path w="663" h="777" extrusionOk="0">
                  <a:moveTo>
                    <a:pt x="69" y="0"/>
                  </a:moveTo>
                  <a:lnTo>
                    <a:pt x="1" y="46"/>
                  </a:lnTo>
                  <a:lnTo>
                    <a:pt x="571" y="776"/>
                  </a:lnTo>
                  <a:lnTo>
                    <a:pt x="663" y="708"/>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792854" y="3002594"/>
              <a:ext cx="94746" cy="64311"/>
            </a:xfrm>
            <a:custGeom>
              <a:avLst/>
              <a:gdLst/>
              <a:ahLst/>
              <a:cxnLst/>
              <a:rect l="l" t="t" r="r" b="b"/>
              <a:pathLst>
                <a:path w="1211" h="822" extrusionOk="0">
                  <a:moveTo>
                    <a:pt x="46" y="0"/>
                  </a:moveTo>
                  <a:lnTo>
                    <a:pt x="0" y="91"/>
                  </a:lnTo>
                  <a:cubicBezTo>
                    <a:pt x="23" y="114"/>
                    <a:pt x="685" y="411"/>
                    <a:pt x="1142" y="822"/>
                  </a:cubicBezTo>
                  <a:lnTo>
                    <a:pt x="1210" y="753"/>
                  </a:lnTo>
                  <a:cubicBezTo>
                    <a:pt x="754" y="320"/>
                    <a:pt x="69"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1183963" y="2998525"/>
              <a:ext cx="132221" cy="57661"/>
            </a:xfrm>
            <a:custGeom>
              <a:avLst/>
              <a:gdLst/>
              <a:ahLst/>
              <a:cxnLst/>
              <a:rect l="l" t="t" r="r" b="b"/>
              <a:pathLst>
                <a:path w="1690" h="737" extrusionOk="0">
                  <a:moveTo>
                    <a:pt x="483" y="1"/>
                  </a:moveTo>
                  <a:cubicBezTo>
                    <a:pt x="339" y="1"/>
                    <a:pt x="179" y="16"/>
                    <a:pt x="0" y="52"/>
                  </a:cubicBezTo>
                  <a:lnTo>
                    <a:pt x="23" y="166"/>
                  </a:lnTo>
                  <a:cubicBezTo>
                    <a:pt x="205" y="127"/>
                    <a:pt x="367" y="110"/>
                    <a:pt x="511" y="110"/>
                  </a:cubicBezTo>
                  <a:cubicBezTo>
                    <a:pt x="1374" y="110"/>
                    <a:pt x="1575" y="717"/>
                    <a:pt x="1575" y="737"/>
                  </a:cubicBezTo>
                  <a:lnTo>
                    <a:pt x="1689" y="714"/>
                  </a:lnTo>
                  <a:cubicBezTo>
                    <a:pt x="1689" y="694"/>
                    <a:pt x="1448"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1803604" y="3035923"/>
              <a:ext cx="82228" cy="30982"/>
            </a:xfrm>
            <a:custGeom>
              <a:avLst/>
              <a:gdLst/>
              <a:ahLst/>
              <a:cxnLst/>
              <a:rect l="l" t="t" r="r" b="b"/>
              <a:pathLst>
                <a:path w="1051" h="396" extrusionOk="0">
                  <a:moveTo>
                    <a:pt x="603" y="1"/>
                  </a:moveTo>
                  <a:cubicBezTo>
                    <a:pt x="361" y="1"/>
                    <a:pt x="162" y="108"/>
                    <a:pt x="1" y="327"/>
                  </a:cubicBezTo>
                  <a:lnTo>
                    <a:pt x="92" y="396"/>
                  </a:lnTo>
                  <a:cubicBezTo>
                    <a:pt x="225" y="203"/>
                    <a:pt x="397" y="107"/>
                    <a:pt x="621" y="107"/>
                  </a:cubicBezTo>
                  <a:cubicBezTo>
                    <a:pt x="741" y="107"/>
                    <a:pt x="876" y="135"/>
                    <a:pt x="1028" y="190"/>
                  </a:cubicBezTo>
                  <a:lnTo>
                    <a:pt x="1051" y="99"/>
                  </a:lnTo>
                  <a:cubicBezTo>
                    <a:pt x="887" y="34"/>
                    <a:pt x="738"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808893" y="3060568"/>
              <a:ext cx="151937" cy="33173"/>
            </a:xfrm>
            <a:custGeom>
              <a:avLst/>
              <a:gdLst/>
              <a:ahLst/>
              <a:cxnLst/>
              <a:rect l="l" t="t" r="r" b="b"/>
              <a:pathLst>
                <a:path w="1942" h="424" extrusionOk="0">
                  <a:moveTo>
                    <a:pt x="1023" y="1"/>
                  </a:moveTo>
                  <a:cubicBezTo>
                    <a:pt x="693" y="1"/>
                    <a:pt x="353" y="109"/>
                    <a:pt x="1" y="332"/>
                  </a:cubicBezTo>
                  <a:lnTo>
                    <a:pt x="47" y="423"/>
                  </a:lnTo>
                  <a:cubicBezTo>
                    <a:pt x="397" y="206"/>
                    <a:pt x="728" y="97"/>
                    <a:pt x="1050" y="97"/>
                  </a:cubicBezTo>
                  <a:cubicBezTo>
                    <a:pt x="1337" y="97"/>
                    <a:pt x="1616" y="183"/>
                    <a:pt x="1895" y="355"/>
                  </a:cubicBezTo>
                  <a:lnTo>
                    <a:pt x="1941" y="286"/>
                  </a:lnTo>
                  <a:cubicBezTo>
                    <a:pt x="1641" y="98"/>
                    <a:pt x="1336"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3" name="Google Shape;543;p22"/>
          <p:cNvSpPr txBox="1">
            <a:spLocks noGrp="1"/>
          </p:cNvSpPr>
          <p:nvPr>
            <p:ph type="title" idx="2"/>
          </p:nvPr>
        </p:nvSpPr>
        <p:spPr>
          <a:xfrm>
            <a:off x="720000" y="2680125"/>
            <a:ext cx="2242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4" name="Google Shape;544;p22"/>
          <p:cNvSpPr txBox="1">
            <a:spLocks noGrp="1"/>
          </p:cNvSpPr>
          <p:nvPr>
            <p:ph type="subTitle" idx="1"/>
          </p:nvPr>
        </p:nvSpPr>
        <p:spPr>
          <a:xfrm>
            <a:off x="720000" y="3137750"/>
            <a:ext cx="2242500" cy="79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5" name="Google Shape;545;p22"/>
          <p:cNvSpPr txBox="1">
            <a:spLocks noGrp="1"/>
          </p:cNvSpPr>
          <p:nvPr>
            <p:ph type="title" idx="3"/>
          </p:nvPr>
        </p:nvSpPr>
        <p:spPr>
          <a:xfrm>
            <a:off x="3454222" y="2680125"/>
            <a:ext cx="2242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6" name="Google Shape;546;p22"/>
          <p:cNvSpPr txBox="1">
            <a:spLocks noGrp="1"/>
          </p:cNvSpPr>
          <p:nvPr>
            <p:ph type="subTitle" idx="4"/>
          </p:nvPr>
        </p:nvSpPr>
        <p:spPr>
          <a:xfrm>
            <a:off x="3454225" y="3137750"/>
            <a:ext cx="2242500" cy="79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7" name="Google Shape;547;p22"/>
          <p:cNvSpPr txBox="1">
            <a:spLocks noGrp="1"/>
          </p:cNvSpPr>
          <p:nvPr>
            <p:ph type="title" idx="5"/>
          </p:nvPr>
        </p:nvSpPr>
        <p:spPr>
          <a:xfrm>
            <a:off x="6188426" y="2680125"/>
            <a:ext cx="2242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8" name="Google Shape;548;p22"/>
          <p:cNvSpPr txBox="1">
            <a:spLocks noGrp="1"/>
          </p:cNvSpPr>
          <p:nvPr>
            <p:ph type="subTitle" idx="6"/>
          </p:nvPr>
        </p:nvSpPr>
        <p:spPr>
          <a:xfrm>
            <a:off x="6188427" y="3137750"/>
            <a:ext cx="2242500" cy="79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500"/>
              <a:buFont typeface="Dela Gothic One"/>
              <a:buNone/>
              <a:defRPr sz="3500">
                <a:solidFill>
                  <a:schemeClr val="dk2"/>
                </a:solidFill>
                <a:latin typeface="Dela Gothic One"/>
                <a:ea typeface="Dela Gothic One"/>
                <a:cs typeface="Dela Gothic One"/>
                <a:sym typeface="Dela Gothic One"/>
              </a:defRPr>
            </a:lvl1pPr>
            <a:lvl2pPr lvl="1" algn="ctr"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2pPr>
            <a:lvl3pPr lvl="2" algn="ctr"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3pPr>
            <a:lvl4pPr lvl="3" algn="ctr"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4pPr>
            <a:lvl5pPr lvl="4" algn="ctr"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5pPr>
            <a:lvl6pPr lvl="5" algn="ctr"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6pPr>
            <a:lvl7pPr lvl="6" algn="ctr"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7pPr>
            <a:lvl8pPr lvl="7" algn="ctr"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8pPr>
            <a:lvl9pPr lvl="8" algn="ctr"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lt2"/>
              </a:buClr>
              <a:buSzPts val="1400"/>
              <a:buFont typeface="Cairo"/>
              <a:buChar char="●"/>
              <a:defRPr>
                <a:solidFill>
                  <a:schemeClr val="lt2"/>
                </a:solidFill>
                <a:latin typeface="Cairo"/>
                <a:ea typeface="Cairo"/>
                <a:cs typeface="Cairo"/>
                <a:sym typeface="Cairo"/>
              </a:defRPr>
            </a:lvl1pPr>
            <a:lvl2pPr marL="914400" lvl="1" indent="-317500">
              <a:lnSpc>
                <a:spcPct val="115000"/>
              </a:lnSpc>
              <a:spcBef>
                <a:spcPts val="1600"/>
              </a:spcBef>
              <a:spcAft>
                <a:spcPts val="0"/>
              </a:spcAft>
              <a:buClr>
                <a:schemeClr val="lt2"/>
              </a:buClr>
              <a:buSzPts val="1400"/>
              <a:buFont typeface="Cairo"/>
              <a:buChar char="○"/>
              <a:defRPr>
                <a:solidFill>
                  <a:schemeClr val="lt2"/>
                </a:solidFill>
                <a:latin typeface="Cairo"/>
                <a:ea typeface="Cairo"/>
                <a:cs typeface="Cairo"/>
                <a:sym typeface="Cairo"/>
              </a:defRPr>
            </a:lvl2pPr>
            <a:lvl3pPr marL="1371600" lvl="2" indent="-317500">
              <a:lnSpc>
                <a:spcPct val="115000"/>
              </a:lnSpc>
              <a:spcBef>
                <a:spcPts val="1600"/>
              </a:spcBef>
              <a:spcAft>
                <a:spcPts val="0"/>
              </a:spcAft>
              <a:buClr>
                <a:schemeClr val="lt2"/>
              </a:buClr>
              <a:buSzPts val="1400"/>
              <a:buFont typeface="Cairo"/>
              <a:buChar char="■"/>
              <a:defRPr>
                <a:solidFill>
                  <a:schemeClr val="lt2"/>
                </a:solidFill>
                <a:latin typeface="Cairo"/>
                <a:ea typeface="Cairo"/>
                <a:cs typeface="Cairo"/>
                <a:sym typeface="Cairo"/>
              </a:defRPr>
            </a:lvl3pPr>
            <a:lvl4pPr marL="1828800" lvl="3" indent="-317500">
              <a:lnSpc>
                <a:spcPct val="115000"/>
              </a:lnSpc>
              <a:spcBef>
                <a:spcPts val="1600"/>
              </a:spcBef>
              <a:spcAft>
                <a:spcPts val="0"/>
              </a:spcAft>
              <a:buClr>
                <a:schemeClr val="lt2"/>
              </a:buClr>
              <a:buSzPts val="1400"/>
              <a:buFont typeface="Cairo"/>
              <a:buChar char="●"/>
              <a:defRPr>
                <a:solidFill>
                  <a:schemeClr val="lt2"/>
                </a:solidFill>
                <a:latin typeface="Cairo"/>
                <a:ea typeface="Cairo"/>
                <a:cs typeface="Cairo"/>
                <a:sym typeface="Cairo"/>
              </a:defRPr>
            </a:lvl4pPr>
            <a:lvl5pPr marL="2286000" lvl="4" indent="-317500">
              <a:lnSpc>
                <a:spcPct val="115000"/>
              </a:lnSpc>
              <a:spcBef>
                <a:spcPts val="1600"/>
              </a:spcBef>
              <a:spcAft>
                <a:spcPts val="0"/>
              </a:spcAft>
              <a:buClr>
                <a:schemeClr val="lt2"/>
              </a:buClr>
              <a:buSzPts val="1400"/>
              <a:buFont typeface="Cairo"/>
              <a:buChar char="○"/>
              <a:defRPr>
                <a:solidFill>
                  <a:schemeClr val="lt2"/>
                </a:solidFill>
                <a:latin typeface="Cairo"/>
                <a:ea typeface="Cairo"/>
                <a:cs typeface="Cairo"/>
                <a:sym typeface="Cairo"/>
              </a:defRPr>
            </a:lvl5pPr>
            <a:lvl6pPr marL="2743200" lvl="5" indent="-317500">
              <a:lnSpc>
                <a:spcPct val="115000"/>
              </a:lnSpc>
              <a:spcBef>
                <a:spcPts val="1600"/>
              </a:spcBef>
              <a:spcAft>
                <a:spcPts val="0"/>
              </a:spcAft>
              <a:buClr>
                <a:schemeClr val="lt2"/>
              </a:buClr>
              <a:buSzPts val="1400"/>
              <a:buFont typeface="Cairo"/>
              <a:buChar char="■"/>
              <a:defRPr>
                <a:solidFill>
                  <a:schemeClr val="lt2"/>
                </a:solidFill>
                <a:latin typeface="Cairo"/>
                <a:ea typeface="Cairo"/>
                <a:cs typeface="Cairo"/>
                <a:sym typeface="Cairo"/>
              </a:defRPr>
            </a:lvl6pPr>
            <a:lvl7pPr marL="3200400" lvl="6" indent="-317500">
              <a:lnSpc>
                <a:spcPct val="115000"/>
              </a:lnSpc>
              <a:spcBef>
                <a:spcPts val="1600"/>
              </a:spcBef>
              <a:spcAft>
                <a:spcPts val="0"/>
              </a:spcAft>
              <a:buClr>
                <a:schemeClr val="lt2"/>
              </a:buClr>
              <a:buSzPts val="1400"/>
              <a:buFont typeface="Cairo"/>
              <a:buChar char="●"/>
              <a:defRPr>
                <a:solidFill>
                  <a:schemeClr val="lt2"/>
                </a:solidFill>
                <a:latin typeface="Cairo"/>
                <a:ea typeface="Cairo"/>
                <a:cs typeface="Cairo"/>
                <a:sym typeface="Cairo"/>
              </a:defRPr>
            </a:lvl7pPr>
            <a:lvl8pPr marL="3657600" lvl="7" indent="-317500">
              <a:lnSpc>
                <a:spcPct val="115000"/>
              </a:lnSpc>
              <a:spcBef>
                <a:spcPts val="1600"/>
              </a:spcBef>
              <a:spcAft>
                <a:spcPts val="0"/>
              </a:spcAft>
              <a:buClr>
                <a:schemeClr val="lt2"/>
              </a:buClr>
              <a:buSzPts val="1400"/>
              <a:buFont typeface="Cairo"/>
              <a:buChar char="○"/>
              <a:defRPr>
                <a:solidFill>
                  <a:schemeClr val="lt2"/>
                </a:solidFill>
                <a:latin typeface="Cairo"/>
                <a:ea typeface="Cairo"/>
                <a:cs typeface="Cairo"/>
                <a:sym typeface="Cairo"/>
              </a:defRPr>
            </a:lvl8pPr>
            <a:lvl9pPr marL="4114800" lvl="8" indent="-317500">
              <a:lnSpc>
                <a:spcPct val="115000"/>
              </a:lnSpc>
              <a:spcBef>
                <a:spcPts val="1600"/>
              </a:spcBef>
              <a:spcAft>
                <a:spcPts val="1600"/>
              </a:spcAft>
              <a:buClr>
                <a:schemeClr val="lt2"/>
              </a:buClr>
              <a:buSzPts val="1400"/>
              <a:buFont typeface="Cairo"/>
              <a:buChar char="■"/>
              <a:defRPr>
                <a:solidFill>
                  <a:schemeClr val="lt2"/>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60" r:id="rId7"/>
    <p:sldLayoutId id="2147483661" r:id="rId8"/>
    <p:sldLayoutId id="2147483668" r:id="rId9"/>
    <p:sldLayoutId id="2147483673" r:id="rId10"/>
    <p:sldLayoutId id="2147483674" r:id="rId11"/>
    <p:sldLayoutId id="2147483678"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2">
          <p15:clr>
            <a:srgbClr val="EA4335"/>
          </p15:clr>
        </p15:guide>
        <p15:guide id="2" pos="449">
          <p15:clr>
            <a:srgbClr val="EA4335"/>
          </p15:clr>
        </p15:guide>
        <p15:guide id="3" pos="5311">
          <p15:clr>
            <a:srgbClr val="EA4335"/>
          </p15:clr>
        </p15:guide>
        <p15:guide id="4" orient="horz" pos="2898">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39"/>
          <p:cNvSpPr txBox="1">
            <a:spLocks noGrp="1"/>
          </p:cNvSpPr>
          <p:nvPr>
            <p:ph type="ctrTitle"/>
          </p:nvPr>
        </p:nvSpPr>
        <p:spPr>
          <a:xfrm>
            <a:off x="64246" y="377711"/>
            <a:ext cx="9018300" cy="1763525"/>
          </a:xfrm>
          <a:prstGeom prst="rect">
            <a:avLst/>
          </a:prstGeom>
        </p:spPr>
        <p:txBody>
          <a:bodyPr spcFirstLastPara="1" wrap="square" lIns="91425" tIns="91425" rIns="91425" bIns="91425" anchor="ctr" anchorCtr="0">
            <a:noAutofit/>
          </a:bodyPr>
          <a:lstStyle/>
          <a:p>
            <a:pPr marL="0" lvl="0" indent="0">
              <a:buClr>
                <a:schemeClr val="dk2"/>
              </a:buClr>
              <a:buSzPts val="3500"/>
            </a:pPr>
            <a:r>
              <a:rPr lang="en-GB" sz="3500" dirty="0">
                <a:solidFill>
                  <a:schemeClr val="dk2"/>
                </a:solidFill>
              </a:rPr>
              <a:t>GLOBAL EXPORT ANALYSIS SUMMARY REPORT</a:t>
            </a:r>
            <a:endParaRPr sz="3500" dirty="0">
              <a:solidFill>
                <a:schemeClr val="dk2"/>
              </a:solidFill>
            </a:endParaRPr>
          </a:p>
        </p:txBody>
      </p:sp>
      <p:grpSp>
        <p:nvGrpSpPr>
          <p:cNvPr id="942" name="Google Shape;942;p39"/>
          <p:cNvGrpSpPr/>
          <p:nvPr/>
        </p:nvGrpSpPr>
        <p:grpSpPr>
          <a:xfrm>
            <a:off x="-550076" y="3343139"/>
            <a:ext cx="4561012" cy="1435815"/>
            <a:chOff x="918357" y="3721716"/>
            <a:chExt cx="4561012" cy="1435815"/>
          </a:xfrm>
        </p:grpSpPr>
        <p:sp>
          <p:nvSpPr>
            <p:cNvPr id="943" name="Google Shape;943;p39"/>
            <p:cNvSpPr/>
            <p:nvPr/>
          </p:nvSpPr>
          <p:spPr>
            <a:xfrm>
              <a:off x="1532678" y="3721716"/>
              <a:ext cx="2309102" cy="91147"/>
            </a:xfrm>
            <a:custGeom>
              <a:avLst/>
              <a:gdLst/>
              <a:ahLst/>
              <a:cxnLst/>
              <a:rect l="l" t="t" r="r" b="b"/>
              <a:pathLst>
                <a:path w="29514" h="1165" extrusionOk="0">
                  <a:moveTo>
                    <a:pt x="1" y="0"/>
                  </a:moveTo>
                  <a:lnTo>
                    <a:pt x="1" y="845"/>
                  </a:lnTo>
                  <a:lnTo>
                    <a:pt x="29514" y="1164"/>
                  </a:lnTo>
                  <a:lnTo>
                    <a:pt x="2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1089854" y="4928920"/>
              <a:ext cx="42874" cy="155380"/>
            </a:xfrm>
            <a:custGeom>
              <a:avLst/>
              <a:gdLst/>
              <a:ahLst/>
              <a:cxnLst/>
              <a:rect l="l" t="t" r="r" b="b"/>
              <a:pathLst>
                <a:path w="548" h="1986" extrusionOk="0">
                  <a:moveTo>
                    <a:pt x="411" y="0"/>
                  </a:moveTo>
                  <a:lnTo>
                    <a:pt x="274" y="23"/>
                  </a:lnTo>
                  <a:cubicBezTo>
                    <a:pt x="274" y="46"/>
                    <a:pt x="388" y="982"/>
                    <a:pt x="0" y="1917"/>
                  </a:cubicBezTo>
                  <a:lnTo>
                    <a:pt x="137" y="1986"/>
                  </a:lnTo>
                  <a:cubicBezTo>
                    <a:pt x="548" y="1004"/>
                    <a:pt x="434" y="46"/>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a:off x="1070216" y="4825334"/>
              <a:ext cx="3235903" cy="116104"/>
            </a:xfrm>
            <a:custGeom>
              <a:avLst/>
              <a:gdLst/>
              <a:ahLst/>
              <a:cxnLst/>
              <a:rect l="l" t="t" r="r" b="b"/>
              <a:pathLst>
                <a:path w="41360" h="1484" extrusionOk="0">
                  <a:moveTo>
                    <a:pt x="0" y="0"/>
                  </a:moveTo>
                  <a:lnTo>
                    <a:pt x="0" y="1484"/>
                  </a:lnTo>
                  <a:lnTo>
                    <a:pt x="41360" y="1484"/>
                  </a:lnTo>
                  <a:lnTo>
                    <a:pt x="413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4829293" y="4346755"/>
              <a:ext cx="242927" cy="214371"/>
            </a:xfrm>
            <a:custGeom>
              <a:avLst/>
              <a:gdLst/>
              <a:ahLst/>
              <a:cxnLst/>
              <a:rect l="l" t="t" r="r" b="b"/>
              <a:pathLst>
                <a:path w="3105" h="2740" extrusionOk="0">
                  <a:moveTo>
                    <a:pt x="320" y="0"/>
                  </a:moveTo>
                  <a:cubicBezTo>
                    <a:pt x="137" y="0"/>
                    <a:pt x="0" y="160"/>
                    <a:pt x="0" y="320"/>
                  </a:cubicBezTo>
                  <a:lnTo>
                    <a:pt x="0" y="2420"/>
                  </a:lnTo>
                  <a:cubicBezTo>
                    <a:pt x="0" y="2602"/>
                    <a:pt x="137" y="2739"/>
                    <a:pt x="320" y="2739"/>
                  </a:cubicBezTo>
                  <a:lnTo>
                    <a:pt x="2739" y="2739"/>
                  </a:lnTo>
                  <a:cubicBezTo>
                    <a:pt x="2968" y="2739"/>
                    <a:pt x="3105" y="2534"/>
                    <a:pt x="3059" y="2328"/>
                  </a:cubicBezTo>
                  <a:lnTo>
                    <a:pt x="2397" y="228"/>
                  </a:lnTo>
                  <a:cubicBezTo>
                    <a:pt x="2351" y="91"/>
                    <a:pt x="2214" y="0"/>
                    <a:pt x="2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4507815" y="4173537"/>
              <a:ext cx="946596" cy="828613"/>
            </a:xfrm>
            <a:custGeom>
              <a:avLst/>
              <a:gdLst/>
              <a:ahLst/>
              <a:cxnLst/>
              <a:rect l="l" t="t" r="r" b="b"/>
              <a:pathLst>
                <a:path w="12099" h="10591" extrusionOk="0">
                  <a:moveTo>
                    <a:pt x="6186" y="2214"/>
                  </a:moveTo>
                  <a:cubicBezTo>
                    <a:pt x="6323" y="2214"/>
                    <a:pt x="6460" y="2305"/>
                    <a:pt x="6506" y="2442"/>
                  </a:cubicBezTo>
                  <a:lnTo>
                    <a:pt x="7168" y="4542"/>
                  </a:lnTo>
                  <a:cubicBezTo>
                    <a:pt x="7214" y="4748"/>
                    <a:pt x="7077" y="4953"/>
                    <a:pt x="6848" y="4953"/>
                  </a:cubicBezTo>
                  <a:lnTo>
                    <a:pt x="4429" y="4953"/>
                  </a:lnTo>
                  <a:cubicBezTo>
                    <a:pt x="4246" y="4953"/>
                    <a:pt x="4109" y="4816"/>
                    <a:pt x="4109" y="4634"/>
                  </a:cubicBezTo>
                  <a:lnTo>
                    <a:pt x="4109" y="2534"/>
                  </a:lnTo>
                  <a:cubicBezTo>
                    <a:pt x="4109" y="2374"/>
                    <a:pt x="4246" y="2214"/>
                    <a:pt x="4429" y="2214"/>
                  </a:cubicBezTo>
                  <a:close/>
                  <a:moveTo>
                    <a:pt x="1" y="0"/>
                  </a:moveTo>
                  <a:lnTo>
                    <a:pt x="1" y="1643"/>
                  </a:lnTo>
                  <a:lnTo>
                    <a:pt x="1" y="10591"/>
                  </a:lnTo>
                  <a:lnTo>
                    <a:pt x="12098" y="10591"/>
                  </a:lnTo>
                  <a:lnTo>
                    <a:pt x="12098" y="6939"/>
                  </a:lnTo>
                  <a:cubicBezTo>
                    <a:pt x="12098" y="6619"/>
                    <a:pt x="11893" y="6323"/>
                    <a:pt x="11573" y="6209"/>
                  </a:cubicBezTo>
                  <a:lnTo>
                    <a:pt x="7670" y="4930"/>
                  </a:lnTo>
                  <a:lnTo>
                    <a:pt x="6643" y="1917"/>
                  </a:lnTo>
                  <a:cubicBezTo>
                    <a:pt x="6620" y="1780"/>
                    <a:pt x="6506" y="1689"/>
                    <a:pt x="6369" y="1666"/>
                  </a:cubicBezTo>
                  <a:cubicBezTo>
                    <a:pt x="6369" y="1666"/>
                    <a:pt x="6369" y="1666"/>
                    <a:pt x="6392" y="1643"/>
                  </a:cubicBezTo>
                  <a:cubicBezTo>
                    <a:pt x="5296" y="479"/>
                    <a:pt x="2557"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4654276" y="4827133"/>
              <a:ext cx="330475" cy="330397"/>
            </a:xfrm>
            <a:custGeom>
              <a:avLst/>
              <a:gdLst/>
              <a:ahLst/>
              <a:cxnLst/>
              <a:rect l="l" t="t" r="r" b="b"/>
              <a:pathLst>
                <a:path w="4224" h="4223" extrusionOk="0">
                  <a:moveTo>
                    <a:pt x="2100" y="0"/>
                  </a:moveTo>
                  <a:cubicBezTo>
                    <a:pt x="936" y="0"/>
                    <a:pt x="0" y="959"/>
                    <a:pt x="0" y="2123"/>
                  </a:cubicBezTo>
                  <a:cubicBezTo>
                    <a:pt x="0" y="3287"/>
                    <a:pt x="936" y="4223"/>
                    <a:pt x="2100" y="4223"/>
                  </a:cubicBezTo>
                  <a:cubicBezTo>
                    <a:pt x="3264" y="4223"/>
                    <a:pt x="4223" y="3287"/>
                    <a:pt x="4223" y="2123"/>
                  </a:cubicBezTo>
                  <a:cubicBezTo>
                    <a:pt x="4223" y="959"/>
                    <a:pt x="3264" y="0"/>
                    <a:pt x="2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4741746" y="4916402"/>
              <a:ext cx="153658" cy="153658"/>
            </a:xfrm>
            <a:custGeom>
              <a:avLst/>
              <a:gdLst/>
              <a:ahLst/>
              <a:cxnLst/>
              <a:rect l="l" t="t" r="r" b="b"/>
              <a:pathLst>
                <a:path w="1964" h="1964" extrusionOk="0">
                  <a:moveTo>
                    <a:pt x="982" y="0"/>
                  </a:moveTo>
                  <a:cubicBezTo>
                    <a:pt x="435" y="0"/>
                    <a:pt x="1" y="434"/>
                    <a:pt x="1" y="982"/>
                  </a:cubicBezTo>
                  <a:cubicBezTo>
                    <a:pt x="1" y="1530"/>
                    <a:pt x="435" y="1963"/>
                    <a:pt x="982" y="1963"/>
                  </a:cubicBezTo>
                  <a:cubicBezTo>
                    <a:pt x="1530" y="1963"/>
                    <a:pt x="1964" y="1530"/>
                    <a:pt x="1964" y="982"/>
                  </a:cubicBezTo>
                  <a:cubicBezTo>
                    <a:pt x="1964" y="434"/>
                    <a:pt x="1530"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4784620" y="4959277"/>
              <a:ext cx="67988" cy="67910"/>
            </a:xfrm>
            <a:custGeom>
              <a:avLst/>
              <a:gdLst/>
              <a:ahLst/>
              <a:cxnLst/>
              <a:rect l="l" t="t" r="r" b="b"/>
              <a:pathLst>
                <a:path w="869" h="868" extrusionOk="0">
                  <a:moveTo>
                    <a:pt x="434" y="160"/>
                  </a:moveTo>
                  <a:cubicBezTo>
                    <a:pt x="594" y="160"/>
                    <a:pt x="708" y="274"/>
                    <a:pt x="708" y="434"/>
                  </a:cubicBezTo>
                  <a:cubicBezTo>
                    <a:pt x="708" y="571"/>
                    <a:pt x="594" y="708"/>
                    <a:pt x="434" y="708"/>
                  </a:cubicBezTo>
                  <a:cubicBezTo>
                    <a:pt x="275" y="708"/>
                    <a:pt x="160" y="571"/>
                    <a:pt x="160" y="434"/>
                  </a:cubicBezTo>
                  <a:cubicBezTo>
                    <a:pt x="160" y="274"/>
                    <a:pt x="275" y="160"/>
                    <a:pt x="434" y="160"/>
                  </a:cubicBezTo>
                  <a:close/>
                  <a:moveTo>
                    <a:pt x="434" y="0"/>
                  </a:moveTo>
                  <a:cubicBezTo>
                    <a:pt x="206" y="0"/>
                    <a:pt x="1" y="183"/>
                    <a:pt x="1" y="434"/>
                  </a:cubicBezTo>
                  <a:cubicBezTo>
                    <a:pt x="1" y="662"/>
                    <a:pt x="206" y="868"/>
                    <a:pt x="434" y="868"/>
                  </a:cubicBezTo>
                  <a:cubicBezTo>
                    <a:pt x="663" y="868"/>
                    <a:pt x="868" y="662"/>
                    <a:pt x="868" y="434"/>
                  </a:cubicBezTo>
                  <a:cubicBezTo>
                    <a:pt x="868" y="183"/>
                    <a:pt x="663"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4623920" y="4798499"/>
              <a:ext cx="389388" cy="203652"/>
            </a:xfrm>
            <a:custGeom>
              <a:avLst/>
              <a:gdLst/>
              <a:ahLst/>
              <a:cxnLst/>
              <a:rect l="l" t="t" r="r" b="b"/>
              <a:pathLst>
                <a:path w="4977" h="2603" extrusionOk="0">
                  <a:moveTo>
                    <a:pt x="2488" y="1"/>
                  </a:moveTo>
                  <a:cubicBezTo>
                    <a:pt x="1119" y="1"/>
                    <a:pt x="0" y="1119"/>
                    <a:pt x="0" y="2489"/>
                  </a:cubicBezTo>
                  <a:cubicBezTo>
                    <a:pt x="0" y="2535"/>
                    <a:pt x="0" y="2557"/>
                    <a:pt x="0" y="2603"/>
                  </a:cubicBezTo>
                  <a:lnTo>
                    <a:pt x="160" y="2603"/>
                  </a:lnTo>
                  <a:cubicBezTo>
                    <a:pt x="160" y="2557"/>
                    <a:pt x="160" y="2535"/>
                    <a:pt x="160" y="2489"/>
                  </a:cubicBezTo>
                  <a:cubicBezTo>
                    <a:pt x="160" y="1188"/>
                    <a:pt x="1210" y="161"/>
                    <a:pt x="2488" y="161"/>
                  </a:cubicBezTo>
                  <a:cubicBezTo>
                    <a:pt x="3789" y="161"/>
                    <a:pt x="4817" y="1188"/>
                    <a:pt x="4817" y="2489"/>
                  </a:cubicBezTo>
                  <a:cubicBezTo>
                    <a:pt x="4817" y="2535"/>
                    <a:pt x="4817" y="2557"/>
                    <a:pt x="4817" y="2603"/>
                  </a:cubicBezTo>
                  <a:lnTo>
                    <a:pt x="4976" y="2603"/>
                  </a:lnTo>
                  <a:cubicBezTo>
                    <a:pt x="4976" y="2557"/>
                    <a:pt x="4976" y="2535"/>
                    <a:pt x="4976" y="2489"/>
                  </a:cubicBezTo>
                  <a:cubicBezTo>
                    <a:pt x="4976" y="1119"/>
                    <a:pt x="3858" y="1"/>
                    <a:pt x="2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9"/>
            <p:cNvSpPr/>
            <p:nvPr/>
          </p:nvSpPr>
          <p:spPr>
            <a:xfrm>
              <a:off x="4722108" y="4302082"/>
              <a:ext cx="10797" cy="523331"/>
            </a:xfrm>
            <a:custGeom>
              <a:avLst/>
              <a:gdLst/>
              <a:ahLst/>
              <a:cxnLst/>
              <a:rect l="l" t="t" r="r" b="b"/>
              <a:pathLst>
                <a:path w="138" h="6689" extrusionOk="0">
                  <a:moveTo>
                    <a:pt x="1" y="0"/>
                  </a:moveTo>
                  <a:lnTo>
                    <a:pt x="1" y="6688"/>
                  </a:lnTo>
                  <a:lnTo>
                    <a:pt x="138" y="6688"/>
                  </a:lnTo>
                  <a:lnTo>
                    <a:pt x="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4888206" y="4364593"/>
              <a:ext cx="10797" cy="178616"/>
            </a:xfrm>
            <a:custGeom>
              <a:avLst/>
              <a:gdLst/>
              <a:ahLst/>
              <a:cxnLst/>
              <a:rect l="l" t="t" r="r" b="b"/>
              <a:pathLst>
                <a:path w="138" h="2283" extrusionOk="0">
                  <a:moveTo>
                    <a:pt x="1" y="0"/>
                  </a:moveTo>
                  <a:lnTo>
                    <a:pt x="1" y="2283"/>
                  </a:lnTo>
                  <a:lnTo>
                    <a:pt x="138" y="2283"/>
                  </a:lnTo>
                  <a:lnTo>
                    <a:pt x="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4822174" y="4612841"/>
              <a:ext cx="94667" cy="37554"/>
            </a:xfrm>
            <a:custGeom>
              <a:avLst/>
              <a:gdLst/>
              <a:ahLst/>
              <a:cxnLst/>
              <a:rect l="l" t="t" r="r" b="b"/>
              <a:pathLst>
                <a:path w="1210" h="480" extrusionOk="0">
                  <a:moveTo>
                    <a:pt x="959" y="137"/>
                  </a:moveTo>
                  <a:cubicBezTo>
                    <a:pt x="1004" y="137"/>
                    <a:pt x="1050" y="183"/>
                    <a:pt x="1050" y="228"/>
                  </a:cubicBezTo>
                  <a:cubicBezTo>
                    <a:pt x="1050" y="297"/>
                    <a:pt x="1004" y="320"/>
                    <a:pt x="959" y="320"/>
                  </a:cubicBezTo>
                  <a:lnTo>
                    <a:pt x="251" y="320"/>
                  </a:lnTo>
                  <a:cubicBezTo>
                    <a:pt x="205" y="320"/>
                    <a:pt x="160" y="297"/>
                    <a:pt x="160" y="228"/>
                  </a:cubicBezTo>
                  <a:cubicBezTo>
                    <a:pt x="160" y="183"/>
                    <a:pt x="205" y="137"/>
                    <a:pt x="251" y="137"/>
                  </a:cubicBezTo>
                  <a:close/>
                  <a:moveTo>
                    <a:pt x="251" y="0"/>
                  </a:moveTo>
                  <a:cubicBezTo>
                    <a:pt x="114" y="0"/>
                    <a:pt x="0" y="91"/>
                    <a:pt x="0" y="228"/>
                  </a:cubicBezTo>
                  <a:cubicBezTo>
                    <a:pt x="0" y="365"/>
                    <a:pt x="114" y="479"/>
                    <a:pt x="251" y="479"/>
                  </a:cubicBezTo>
                  <a:lnTo>
                    <a:pt x="959" y="479"/>
                  </a:lnTo>
                  <a:cubicBezTo>
                    <a:pt x="1096" y="479"/>
                    <a:pt x="1210" y="365"/>
                    <a:pt x="1210" y="228"/>
                  </a:cubicBezTo>
                  <a:cubicBezTo>
                    <a:pt x="1210" y="91"/>
                    <a:pt x="1096" y="0"/>
                    <a:pt x="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5079262" y="4887846"/>
              <a:ext cx="262643" cy="12518"/>
            </a:xfrm>
            <a:custGeom>
              <a:avLst/>
              <a:gdLst/>
              <a:ahLst/>
              <a:cxnLst/>
              <a:rect l="l" t="t" r="r" b="b"/>
              <a:pathLst>
                <a:path w="3357" h="160" extrusionOk="0">
                  <a:moveTo>
                    <a:pt x="1" y="0"/>
                  </a:moveTo>
                  <a:lnTo>
                    <a:pt x="1" y="160"/>
                  </a:lnTo>
                  <a:lnTo>
                    <a:pt x="3356" y="160"/>
                  </a:lnTo>
                  <a:lnTo>
                    <a:pt x="33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5341827" y="4855690"/>
              <a:ext cx="130422" cy="146461"/>
            </a:xfrm>
            <a:custGeom>
              <a:avLst/>
              <a:gdLst/>
              <a:ahLst/>
              <a:cxnLst/>
              <a:rect l="l" t="t" r="r" b="b"/>
              <a:pathLst>
                <a:path w="1667" h="1872" extrusionOk="0">
                  <a:moveTo>
                    <a:pt x="662" y="0"/>
                  </a:moveTo>
                  <a:cubicBezTo>
                    <a:pt x="297" y="0"/>
                    <a:pt x="0" y="274"/>
                    <a:pt x="0" y="639"/>
                  </a:cubicBezTo>
                  <a:lnTo>
                    <a:pt x="0" y="1210"/>
                  </a:lnTo>
                  <a:cubicBezTo>
                    <a:pt x="0" y="1575"/>
                    <a:pt x="297" y="1872"/>
                    <a:pt x="662" y="1872"/>
                  </a:cubicBezTo>
                  <a:lnTo>
                    <a:pt x="1005" y="1872"/>
                  </a:lnTo>
                  <a:cubicBezTo>
                    <a:pt x="1370" y="1872"/>
                    <a:pt x="1666" y="1575"/>
                    <a:pt x="1666" y="1210"/>
                  </a:cubicBezTo>
                  <a:lnTo>
                    <a:pt x="1666" y="639"/>
                  </a:lnTo>
                  <a:cubicBezTo>
                    <a:pt x="1666" y="274"/>
                    <a:pt x="1370" y="0"/>
                    <a:pt x="1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5334629" y="4848571"/>
              <a:ext cx="144739" cy="160778"/>
            </a:xfrm>
            <a:custGeom>
              <a:avLst/>
              <a:gdLst/>
              <a:ahLst/>
              <a:cxnLst/>
              <a:rect l="l" t="t" r="r" b="b"/>
              <a:pathLst>
                <a:path w="1850" h="2055" extrusionOk="0">
                  <a:moveTo>
                    <a:pt x="1507" y="160"/>
                  </a:moveTo>
                  <a:cubicBezTo>
                    <a:pt x="1599" y="160"/>
                    <a:pt x="1690" y="251"/>
                    <a:pt x="1690" y="342"/>
                  </a:cubicBezTo>
                  <a:lnTo>
                    <a:pt x="1690" y="1712"/>
                  </a:lnTo>
                  <a:cubicBezTo>
                    <a:pt x="1690" y="1803"/>
                    <a:pt x="1599" y="1895"/>
                    <a:pt x="1507" y="1895"/>
                  </a:cubicBezTo>
                  <a:lnTo>
                    <a:pt x="343" y="1895"/>
                  </a:lnTo>
                  <a:cubicBezTo>
                    <a:pt x="252" y="1895"/>
                    <a:pt x="161" y="1803"/>
                    <a:pt x="161" y="1712"/>
                  </a:cubicBezTo>
                  <a:lnTo>
                    <a:pt x="161" y="342"/>
                  </a:lnTo>
                  <a:cubicBezTo>
                    <a:pt x="161" y="251"/>
                    <a:pt x="252" y="160"/>
                    <a:pt x="343" y="160"/>
                  </a:cubicBezTo>
                  <a:close/>
                  <a:moveTo>
                    <a:pt x="343" y="0"/>
                  </a:moveTo>
                  <a:cubicBezTo>
                    <a:pt x="161" y="0"/>
                    <a:pt x="1" y="160"/>
                    <a:pt x="1" y="342"/>
                  </a:cubicBezTo>
                  <a:lnTo>
                    <a:pt x="1" y="1712"/>
                  </a:lnTo>
                  <a:cubicBezTo>
                    <a:pt x="1" y="1895"/>
                    <a:pt x="161" y="2054"/>
                    <a:pt x="343" y="2054"/>
                  </a:cubicBezTo>
                  <a:lnTo>
                    <a:pt x="1507" y="2054"/>
                  </a:lnTo>
                  <a:cubicBezTo>
                    <a:pt x="1690" y="2054"/>
                    <a:pt x="1850" y="1895"/>
                    <a:pt x="1850" y="1712"/>
                  </a:cubicBezTo>
                  <a:lnTo>
                    <a:pt x="1850" y="342"/>
                  </a:lnTo>
                  <a:cubicBezTo>
                    <a:pt x="1850" y="160"/>
                    <a:pt x="1690"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5432896" y="4769942"/>
              <a:ext cx="30434" cy="57270"/>
            </a:xfrm>
            <a:custGeom>
              <a:avLst/>
              <a:gdLst/>
              <a:ahLst/>
              <a:cxnLst/>
              <a:rect l="l" t="t" r="r" b="b"/>
              <a:pathLst>
                <a:path w="389" h="732" extrusionOk="0">
                  <a:moveTo>
                    <a:pt x="206" y="1"/>
                  </a:moveTo>
                  <a:cubicBezTo>
                    <a:pt x="92" y="1"/>
                    <a:pt x="0" y="92"/>
                    <a:pt x="0" y="206"/>
                  </a:cubicBezTo>
                  <a:lnTo>
                    <a:pt x="0" y="549"/>
                  </a:lnTo>
                  <a:cubicBezTo>
                    <a:pt x="0" y="663"/>
                    <a:pt x="92" y="731"/>
                    <a:pt x="206" y="731"/>
                  </a:cubicBezTo>
                  <a:cubicBezTo>
                    <a:pt x="297" y="731"/>
                    <a:pt x="388" y="663"/>
                    <a:pt x="388" y="549"/>
                  </a:cubicBezTo>
                  <a:lnTo>
                    <a:pt x="388" y="206"/>
                  </a:lnTo>
                  <a:cubicBezTo>
                    <a:pt x="388" y="92"/>
                    <a:pt x="297"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4507815" y="4296761"/>
              <a:ext cx="500094" cy="12518"/>
            </a:xfrm>
            <a:custGeom>
              <a:avLst/>
              <a:gdLst/>
              <a:ahLst/>
              <a:cxnLst/>
              <a:rect l="l" t="t" r="r" b="b"/>
              <a:pathLst>
                <a:path w="6392" h="160" extrusionOk="0">
                  <a:moveTo>
                    <a:pt x="1" y="0"/>
                  </a:moveTo>
                  <a:lnTo>
                    <a:pt x="1" y="160"/>
                  </a:lnTo>
                  <a:lnTo>
                    <a:pt x="6392" y="160"/>
                  </a:lnTo>
                  <a:lnTo>
                    <a:pt x="6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4840012" y="4359195"/>
              <a:ext cx="217891" cy="191212"/>
            </a:xfrm>
            <a:custGeom>
              <a:avLst/>
              <a:gdLst/>
              <a:ahLst/>
              <a:cxnLst/>
              <a:rect l="l" t="t" r="r" b="b"/>
              <a:pathLst>
                <a:path w="2785" h="2444" extrusionOk="0">
                  <a:moveTo>
                    <a:pt x="1963" y="161"/>
                  </a:moveTo>
                  <a:lnTo>
                    <a:pt x="2625" y="2261"/>
                  </a:lnTo>
                  <a:cubicBezTo>
                    <a:pt x="2625" y="2261"/>
                    <a:pt x="2625" y="2261"/>
                    <a:pt x="2625" y="2283"/>
                  </a:cubicBezTo>
                  <a:lnTo>
                    <a:pt x="183" y="2283"/>
                  </a:lnTo>
                  <a:cubicBezTo>
                    <a:pt x="160" y="2283"/>
                    <a:pt x="160" y="2283"/>
                    <a:pt x="160" y="2261"/>
                  </a:cubicBezTo>
                  <a:lnTo>
                    <a:pt x="160" y="161"/>
                  </a:lnTo>
                  <a:close/>
                  <a:moveTo>
                    <a:pt x="183" y="1"/>
                  </a:moveTo>
                  <a:cubicBezTo>
                    <a:pt x="69" y="1"/>
                    <a:pt x="0" y="69"/>
                    <a:pt x="0" y="161"/>
                  </a:cubicBezTo>
                  <a:lnTo>
                    <a:pt x="0" y="2261"/>
                  </a:lnTo>
                  <a:cubicBezTo>
                    <a:pt x="0" y="2352"/>
                    <a:pt x="69" y="2443"/>
                    <a:pt x="183" y="2443"/>
                  </a:cubicBezTo>
                  <a:lnTo>
                    <a:pt x="2602" y="2443"/>
                  </a:lnTo>
                  <a:cubicBezTo>
                    <a:pt x="2671" y="2443"/>
                    <a:pt x="2716" y="2420"/>
                    <a:pt x="2739" y="2375"/>
                  </a:cubicBezTo>
                  <a:cubicBezTo>
                    <a:pt x="2785" y="2329"/>
                    <a:pt x="2785" y="2261"/>
                    <a:pt x="2762" y="2215"/>
                  </a:cubicBezTo>
                  <a:lnTo>
                    <a:pt x="2100" y="115"/>
                  </a:lnTo>
                  <a:cubicBezTo>
                    <a:pt x="2077" y="47"/>
                    <a:pt x="2032" y="1"/>
                    <a:pt x="1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4459621" y="4407468"/>
              <a:ext cx="48273" cy="594683"/>
            </a:xfrm>
            <a:custGeom>
              <a:avLst/>
              <a:gdLst/>
              <a:ahLst/>
              <a:cxnLst/>
              <a:rect l="l" t="t" r="r" b="b"/>
              <a:pathLst>
                <a:path w="617" h="7601" extrusionOk="0">
                  <a:moveTo>
                    <a:pt x="0" y="0"/>
                  </a:moveTo>
                  <a:lnTo>
                    <a:pt x="0" y="7601"/>
                  </a:lnTo>
                  <a:lnTo>
                    <a:pt x="617" y="7601"/>
                  </a:lnTo>
                  <a:lnTo>
                    <a:pt x="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918357" y="3777030"/>
              <a:ext cx="3541342" cy="1048383"/>
            </a:xfrm>
            <a:custGeom>
              <a:avLst/>
              <a:gdLst/>
              <a:ahLst/>
              <a:cxnLst/>
              <a:rect l="l" t="t" r="r" b="b"/>
              <a:pathLst>
                <a:path w="45264" h="13400" extrusionOk="0">
                  <a:moveTo>
                    <a:pt x="1" y="1"/>
                  </a:moveTo>
                  <a:lnTo>
                    <a:pt x="1" y="13399"/>
                  </a:lnTo>
                  <a:lnTo>
                    <a:pt x="45263" y="13399"/>
                  </a:lnTo>
                  <a:lnTo>
                    <a:pt x="45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991587" y="3841341"/>
              <a:ext cx="3394882" cy="919760"/>
            </a:xfrm>
            <a:custGeom>
              <a:avLst/>
              <a:gdLst/>
              <a:ahLst/>
              <a:cxnLst/>
              <a:rect l="l" t="t" r="r" b="b"/>
              <a:pathLst>
                <a:path w="43392" h="11756" extrusionOk="0">
                  <a:moveTo>
                    <a:pt x="43232" y="160"/>
                  </a:moveTo>
                  <a:lnTo>
                    <a:pt x="43232" y="11596"/>
                  </a:lnTo>
                  <a:lnTo>
                    <a:pt x="138" y="11596"/>
                  </a:lnTo>
                  <a:lnTo>
                    <a:pt x="138" y="160"/>
                  </a:lnTo>
                  <a:close/>
                  <a:moveTo>
                    <a:pt x="1" y="1"/>
                  </a:moveTo>
                  <a:lnTo>
                    <a:pt x="1" y="11756"/>
                  </a:lnTo>
                  <a:lnTo>
                    <a:pt x="43392" y="11756"/>
                  </a:lnTo>
                  <a:lnTo>
                    <a:pt x="43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3906013" y="4827133"/>
              <a:ext cx="330475" cy="330397"/>
            </a:xfrm>
            <a:custGeom>
              <a:avLst/>
              <a:gdLst/>
              <a:ahLst/>
              <a:cxnLst/>
              <a:rect l="l" t="t" r="r" b="b"/>
              <a:pathLst>
                <a:path w="4224" h="4223" extrusionOk="0">
                  <a:moveTo>
                    <a:pt x="2101" y="0"/>
                  </a:moveTo>
                  <a:cubicBezTo>
                    <a:pt x="936" y="0"/>
                    <a:pt x="1" y="959"/>
                    <a:pt x="1" y="2123"/>
                  </a:cubicBezTo>
                  <a:cubicBezTo>
                    <a:pt x="1" y="3287"/>
                    <a:pt x="936" y="4223"/>
                    <a:pt x="2101" y="4223"/>
                  </a:cubicBezTo>
                  <a:cubicBezTo>
                    <a:pt x="3287" y="4223"/>
                    <a:pt x="4223" y="3287"/>
                    <a:pt x="4223" y="2123"/>
                  </a:cubicBezTo>
                  <a:cubicBezTo>
                    <a:pt x="4223" y="959"/>
                    <a:pt x="3287" y="0"/>
                    <a:pt x="2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3993560" y="4916402"/>
              <a:ext cx="155380" cy="153658"/>
            </a:xfrm>
            <a:custGeom>
              <a:avLst/>
              <a:gdLst/>
              <a:ahLst/>
              <a:cxnLst/>
              <a:rect l="l" t="t" r="r" b="b"/>
              <a:pathLst>
                <a:path w="1986" h="1964" extrusionOk="0">
                  <a:moveTo>
                    <a:pt x="982" y="0"/>
                  </a:moveTo>
                  <a:cubicBezTo>
                    <a:pt x="457" y="0"/>
                    <a:pt x="0" y="434"/>
                    <a:pt x="0" y="982"/>
                  </a:cubicBezTo>
                  <a:cubicBezTo>
                    <a:pt x="0" y="1530"/>
                    <a:pt x="457" y="1963"/>
                    <a:pt x="982" y="1963"/>
                  </a:cubicBezTo>
                  <a:cubicBezTo>
                    <a:pt x="1529" y="1963"/>
                    <a:pt x="1986" y="1530"/>
                    <a:pt x="1986" y="982"/>
                  </a:cubicBezTo>
                  <a:cubicBezTo>
                    <a:pt x="1986" y="434"/>
                    <a:pt x="1529"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4038156" y="4959277"/>
              <a:ext cx="66189" cy="67910"/>
            </a:xfrm>
            <a:custGeom>
              <a:avLst/>
              <a:gdLst/>
              <a:ahLst/>
              <a:cxnLst/>
              <a:rect l="l" t="t" r="r" b="b"/>
              <a:pathLst>
                <a:path w="846" h="868" extrusionOk="0">
                  <a:moveTo>
                    <a:pt x="412" y="160"/>
                  </a:moveTo>
                  <a:cubicBezTo>
                    <a:pt x="571" y="160"/>
                    <a:pt x="708" y="274"/>
                    <a:pt x="708" y="434"/>
                  </a:cubicBezTo>
                  <a:cubicBezTo>
                    <a:pt x="708" y="571"/>
                    <a:pt x="571" y="708"/>
                    <a:pt x="412" y="708"/>
                  </a:cubicBezTo>
                  <a:cubicBezTo>
                    <a:pt x="275" y="708"/>
                    <a:pt x="138" y="571"/>
                    <a:pt x="138" y="434"/>
                  </a:cubicBezTo>
                  <a:cubicBezTo>
                    <a:pt x="138" y="274"/>
                    <a:pt x="275" y="160"/>
                    <a:pt x="412" y="160"/>
                  </a:cubicBezTo>
                  <a:close/>
                  <a:moveTo>
                    <a:pt x="412" y="0"/>
                  </a:moveTo>
                  <a:cubicBezTo>
                    <a:pt x="183" y="0"/>
                    <a:pt x="1" y="183"/>
                    <a:pt x="1" y="434"/>
                  </a:cubicBezTo>
                  <a:cubicBezTo>
                    <a:pt x="1" y="662"/>
                    <a:pt x="183" y="868"/>
                    <a:pt x="412" y="868"/>
                  </a:cubicBezTo>
                  <a:cubicBezTo>
                    <a:pt x="663" y="868"/>
                    <a:pt x="845" y="662"/>
                    <a:pt x="845" y="434"/>
                  </a:cubicBezTo>
                  <a:cubicBezTo>
                    <a:pt x="845" y="183"/>
                    <a:pt x="663" y="0"/>
                    <a:pt x="41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1520238" y="4827133"/>
              <a:ext cx="330397" cy="330397"/>
            </a:xfrm>
            <a:custGeom>
              <a:avLst/>
              <a:gdLst/>
              <a:ahLst/>
              <a:cxnLst/>
              <a:rect l="l" t="t" r="r" b="b"/>
              <a:pathLst>
                <a:path w="4223" h="4223" extrusionOk="0">
                  <a:moveTo>
                    <a:pt x="2123" y="0"/>
                  </a:moveTo>
                  <a:cubicBezTo>
                    <a:pt x="959" y="0"/>
                    <a:pt x="0" y="959"/>
                    <a:pt x="0" y="2123"/>
                  </a:cubicBezTo>
                  <a:cubicBezTo>
                    <a:pt x="0" y="3287"/>
                    <a:pt x="959" y="4223"/>
                    <a:pt x="2123" y="4223"/>
                  </a:cubicBezTo>
                  <a:cubicBezTo>
                    <a:pt x="3287" y="4223"/>
                    <a:pt x="4223" y="3287"/>
                    <a:pt x="4223" y="2123"/>
                  </a:cubicBezTo>
                  <a:cubicBezTo>
                    <a:pt x="4223"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1609507" y="4916402"/>
              <a:ext cx="153658" cy="153658"/>
            </a:xfrm>
            <a:custGeom>
              <a:avLst/>
              <a:gdLst/>
              <a:ahLst/>
              <a:cxnLst/>
              <a:rect l="l" t="t" r="r" b="b"/>
              <a:pathLst>
                <a:path w="1964" h="1964" extrusionOk="0">
                  <a:moveTo>
                    <a:pt x="982" y="0"/>
                  </a:moveTo>
                  <a:cubicBezTo>
                    <a:pt x="434" y="0"/>
                    <a:pt x="0" y="434"/>
                    <a:pt x="0" y="982"/>
                  </a:cubicBezTo>
                  <a:cubicBezTo>
                    <a:pt x="0" y="1530"/>
                    <a:pt x="434" y="1963"/>
                    <a:pt x="982" y="1963"/>
                  </a:cubicBezTo>
                  <a:cubicBezTo>
                    <a:pt x="1530" y="1963"/>
                    <a:pt x="1963" y="1530"/>
                    <a:pt x="1963" y="982"/>
                  </a:cubicBezTo>
                  <a:cubicBezTo>
                    <a:pt x="1963" y="434"/>
                    <a:pt x="1530"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9"/>
            <p:cNvSpPr/>
            <p:nvPr/>
          </p:nvSpPr>
          <p:spPr>
            <a:xfrm>
              <a:off x="1652381" y="4959277"/>
              <a:ext cx="67910" cy="67910"/>
            </a:xfrm>
            <a:custGeom>
              <a:avLst/>
              <a:gdLst/>
              <a:ahLst/>
              <a:cxnLst/>
              <a:rect l="l" t="t" r="r" b="b"/>
              <a:pathLst>
                <a:path w="868" h="868" extrusionOk="0">
                  <a:moveTo>
                    <a:pt x="434" y="160"/>
                  </a:moveTo>
                  <a:cubicBezTo>
                    <a:pt x="594" y="160"/>
                    <a:pt x="708" y="274"/>
                    <a:pt x="708" y="434"/>
                  </a:cubicBezTo>
                  <a:cubicBezTo>
                    <a:pt x="708" y="571"/>
                    <a:pt x="594" y="708"/>
                    <a:pt x="434" y="708"/>
                  </a:cubicBezTo>
                  <a:cubicBezTo>
                    <a:pt x="274" y="708"/>
                    <a:pt x="160" y="571"/>
                    <a:pt x="160" y="434"/>
                  </a:cubicBezTo>
                  <a:cubicBezTo>
                    <a:pt x="160" y="274"/>
                    <a:pt x="274" y="160"/>
                    <a:pt x="434" y="160"/>
                  </a:cubicBezTo>
                  <a:close/>
                  <a:moveTo>
                    <a:pt x="434" y="0"/>
                  </a:moveTo>
                  <a:cubicBezTo>
                    <a:pt x="206" y="0"/>
                    <a:pt x="0" y="183"/>
                    <a:pt x="0" y="434"/>
                  </a:cubicBezTo>
                  <a:cubicBezTo>
                    <a:pt x="0" y="662"/>
                    <a:pt x="206" y="868"/>
                    <a:pt x="434" y="868"/>
                  </a:cubicBezTo>
                  <a:cubicBezTo>
                    <a:pt x="662" y="868"/>
                    <a:pt x="867" y="662"/>
                    <a:pt x="867" y="434"/>
                  </a:cubicBezTo>
                  <a:cubicBezTo>
                    <a:pt x="867" y="183"/>
                    <a:pt x="662"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9"/>
            <p:cNvSpPr/>
            <p:nvPr/>
          </p:nvSpPr>
          <p:spPr>
            <a:xfrm>
              <a:off x="1871994" y="4827133"/>
              <a:ext cx="330475" cy="330397"/>
            </a:xfrm>
            <a:custGeom>
              <a:avLst/>
              <a:gdLst/>
              <a:ahLst/>
              <a:cxnLst/>
              <a:rect l="l" t="t" r="r" b="b"/>
              <a:pathLst>
                <a:path w="4224" h="4223" extrusionOk="0">
                  <a:moveTo>
                    <a:pt x="2101" y="0"/>
                  </a:moveTo>
                  <a:cubicBezTo>
                    <a:pt x="936" y="0"/>
                    <a:pt x="1" y="959"/>
                    <a:pt x="1" y="2123"/>
                  </a:cubicBezTo>
                  <a:cubicBezTo>
                    <a:pt x="1" y="3287"/>
                    <a:pt x="936" y="4223"/>
                    <a:pt x="2101" y="4223"/>
                  </a:cubicBezTo>
                  <a:cubicBezTo>
                    <a:pt x="3265" y="4223"/>
                    <a:pt x="4223" y="3287"/>
                    <a:pt x="4223" y="2123"/>
                  </a:cubicBezTo>
                  <a:cubicBezTo>
                    <a:pt x="4223" y="959"/>
                    <a:pt x="3265" y="0"/>
                    <a:pt x="2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1959542" y="4916402"/>
              <a:ext cx="153658" cy="153658"/>
            </a:xfrm>
            <a:custGeom>
              <a:avLst/>
              <a:gdLst/>
              <a:ahLst/>
              <a:cxnLst/>
              <a:rect l="l" t="t" r="r" b="b"/>
              <a:pathLst>
                <a:path w="1964" h="1964" extrusionOk="0">
                  <a:moveTo>
                    <a:pt x="982" y="0"/>
                  </a:moveTo>
                  <a:cubicBezTo>
                    <a:pt x="434" y="0"/>
                    <a:pt x="0" y="434"/>
                    <a:pt x="0" y="982"/>
                  </a:cubicBezTo>
                  <a:cubicBezTo>
                    <a:pt x="0" y="1530"/>
                    <a:pt x="434" y="1963"/>
                    <a:pt x="982" y="1963"/>
                  </a:cubicBezTo>
                  <a:cubicBezTo>
                    <a:pt x="1529" y="1963"/>
                    <a:pt x="1963" y="1530"/>
                    <a:pt x="1963" y="982"/>
                  </a:cubicBezTo>
                  <a:cubicBezTo>
                    <a:pt x="1963" y="434"/>
                    <a:pt x="1529"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2002338" y="4959277"/>
              <a:ext cx="67988" cy="67910"/>
            </a:xfrm>
            <a:custGeom>
              <a:avLst/>
              <a:gdLst/>
              <a:ahLst/>
              <a:cxnLst/>
              <a:rect l="l" t="t" r="r" b="b"/>
              <a:pathLst>
                <a:path w="869" h="868" extrusionOk="0">
                  <a:moveTo>
                    <a:pt x="435" y="160"/>
                  </a:moveTo>
                  <a:cubicBezTo>
                    <a:pt x="594" y="160"/>
                    <a:pt x="708" y="274"/>
                    <a:pt x="708" y="434"/>
                  </a:cubicBezTo>
                  <a:cubicBezTo>
                    <a:pt x="708" y="571"/>
                    <a:pt x="594" y="708"/>
                    <a:pt x="435" y="708"/>
                  </a:cubicBezTo>
                  <a:cubicBezTo>
                    <a:pt x="298" y="708"/>
                    <a:pt x="161" y="571"/>
                    <a:pt x="161" y="434"/>
                  </a:cubicBezTo>
                  <a:cubicBezTo>
                    <a:pt x="161" y="274"/>
                    <a:pt x="298" y="160"/>
                    <a:pt x="435" y="160"/>
                  </a:cubicBezTo>
                  <a:close/>
                  <a:moveTo>
                    <a:pt x="435" y="0"/>
                  </a:moveTo>
                  <a:cubicBezTo>
                    <a:pt x="206" y="0"/>
                    <a:pt x="1" y="183"/>
                    <a:pt x="1" y="434"/>
                  </a:cubicBezTo>
                  <a:cubicBezTo>
                    <a:pt x="1" y="662"/>
                    <a:pt x="206" y="868"/>
                    <a:pt x="435" y="868"/>
                  </a:cubicBezTo>
                  <a:cubicBezTo>
                    <a:pt x="686" y="868"/>
                    <a:pt x="868" y="662"/>
                    <a:pt x="868" y="434"/>
                  </a:cubicBezTo>
                  <a:cubicBezTo>
                    <a:pt x="868" y="183"/>
                    <a:pt x="686" y="0"/>
                    <a:pt x="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p:nvPr/>
          </p:nvSpPr>
          <p:spPr>
            <a:xfrm>
              <a:off x="1170204" y="4827133"/>
              <a:ext cx="330397" cy="330397"/>
            </a:xfrm>
            <a:custGeom>
              <a:avLst/>
              <a:gdLst/>
              <a:ahLst/>
              <a:cxnLst/>
              <a:rect l="l" t="t" r="r" b="b"/>
              <a:pathLst>
                <a:path w="4223" h="4223" extrusionOk="0">
                  <a:moveTo>
                    <a:pt x="2123" y="0"/>
                  </a:moveTo>
                  <a:cubicBezTo>
                    <a:pt x="959" y="0"/>
                    <a:pt x="0" y="959"/>
                    <a:pt x="0" y="2123"/>
                  </a:cubicBezTo>
                  <a:cubicBezTo>
                    <a:pt x="0" y="3287"/>
                    <a:pt x="959" y="4223"/>
                    <a:pt x="2123" y="4223"/>
                  </a:cubicBezTo>
                  <a:cubicBezTo>
                    <a:pt x="3287" y="4223"/>
                    <a:pt x="4223" y="3287"/>
                    <a:pt x="4223" y="2123"/>
                  </a:cubicBezTo>
                  <a:cubicBezTo>
                    <a:pt x="4223"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1259473" y="4916402"/>
              <a:ext cx="153658" cy="153658"/>
            </a:xfrm>
            <a:custGeom>
              <a:avLst/>
              <a:gdLst/>
              <a:ahLst/>
              <a:cxnLst/>
              <a:rect l="l" t="t" r="r" b="b"/>
              <a:pathLst>
                <a:path w="1964" h="1964" extrusionOk="0">
                  <a:moveTo>
                    <a:pt x="982" y="0"/>
                  </a:moveTo>
                  <a:cubicBezTo>
                    <a:pt x="434" y="0"/>
                    <a:pt x="1" y="434"/>
                    <a:pt x="1" y="982"/>
                  </a:cubicBezTo>
                  <a:cubicBezTo>
                    <a:pt x="1" y="1530"/>
                    <a:pt x="434" y="1963"/>
                    <a:pt x="982" y="1963"/>
                  </a:cubicBezTo>
                  <a:cubicBezTo>
                    <a:pt x="1507" y="1963"/>
                    <a:pt x="1964" y="1530"/>
                    <a:pt x="1964" y="982"/>
                  </a:cubicBezTo>
                  <a:cubicBezTo>
                    <a:pt x="1964" y="434"/>
                    <a:pt x="1507"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1302347" y="4959277"/>
              <a:ext cx="66111" cy="67910"/>
            </a:xfrm>
            <a:custGeom>
              <a:avLst/>
              <a:gdLst/>
              <a:ahLst/>
              <a:cxnLst/>
              <a:rect l="l" t="t" r="r" b="b"/>
              <a:pathLst>
                <a:path w="845" h="868" extrusionOk="0">
                  <a:moveTo>
                    <a:pt x="434" y="160"/>
                  </a:moveTo>
                  <a:cubicBezTo>
                    <a:pt x="571" y="160"/>
                    <a:pt x="708" y="274"/>
                    <a:pt x="708" y="434"/>
                  </a:cubicBezTo>
                  <a:cubicBezTo>
                    <a:pt x="708" y="571"/>
                    <a:pt x="571" y="708"/>
                    <a:pt x="434" y="708"/>
                  </a:cubicBezTo>
                  <a:cubicBezTo>
                    <a:pt x="274" y="708"/>
                    <a:pt x="160" y="571"/>
                    <a:pt x="160" y="434"/>
                  </a:cubicBezTo>
                  <a:cubicBezTo>
                    <a:pt x="160" y="274"/>
                    <a:pt x="274" y="160"/>
                    <a:pt x="434" y="160"/>
                  </a:cubicBezTo>
                  <a:close/>
                  <a:moveTo>
                    <a:pt x="434" y="0"/>
                  </a:moveTo>
                  <a:cubicBezTo>
                    <a:pt x="183" y="0"/>
                    <a:pt x="0" y="183"/>
                    <a:pt x="0" y="434"/>
                  </a:cubicBezTo>
                  <a:cubicBezTo>
                    <a:pt x="0" y="662"/>
                    <a:pt x="183" y="868"/>
                    <a:pt x="434" y="868"/>
                  </a:cubicBezTo>
                  <a:cubicBezTo>
                    <a:pt x="662" y="868"/>
                    <a:pt x="845" y="662"/>
                    <a:pt x="845" y="434"/>
                  </a:cubicBezTo>
                  <a:cubicBezTo>
                    <a:pt x="845" y="183"/>
                    <a:pt x="662"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9"/>
            <p:cNvSpPr/>
            <p:nvPr/>
          </p:nvSpPr>
          <p:spPr>
            <a:xfrm>
              <a:off x="1070216" y="4819936"/>
              <a:ext cx="3235903" cy="10797"/>
            </a:xfrm>
            <a:custGeom>
              <a:avLst/>
              <a:gdLst/>
              <a:ahLst/>
              <a:cxnLst/>
              <a:rect l="l" t="t" r="r" b="b"/>
              <a:pathLst>
                <a:path w="41360" h="138" extrusionOk="0">
                  <a:moveTo>
                    <a:pt x="0" y="1"/>
                  </a:moveTo>
                  <a:lnTo>
                    <a:pt x="0" y="138"/>
                  </a:lnTo>
                  <a:lnTo>
                    <a:pt x="41360" y="138"/>
                  </a:lnTo>
                  <a:lnTo>
                    <a:pt x="41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9"/>
            <p:cNvSpPr/>
            <p:nvPr/>
          </p:nvSpPr>
          <p:spPr>
            <a:xfrm>
              <a:off x="2382728" y="4821735"/>
              <a:ext cx="1200163" cy="80428"/>
            </a:xfrm>
            <a:custGeom>
              <a:avLst/>
              <a:gdLst/>
              <a:ahLst/>
              <a:cxnLst/>
              <a:rect l="l" t="t" r="r" b="b"/>
              <a:pathLst>
                <a:path w="15340" h="1028" extrusionOk="0">
                  <a:moveTo>
                    <a:pt x="15248" y="1"/>
                  </a:moveTo>
                  <a:lnTo>
                    <a:pt x="14449" y="640"/>
                  </a:lnTo>
                  <a:cubicBezTo>
                    <a:pt x="14289" y="800"/>
                    <a:pt x="14061" y="868"/>
                    <a:pt x="13856" y="868"/>
                  </a:cubicBezTo>
                  <a:lnTo>
                    <a:pt x="160" y="868"/>
                  </a:lnTo>
                  <a:lnTo>
                    <a:pt x="160" y="69"/>
                  </a:lnTo>
                  <a:lnTo>
                    <a:pt x="1" y="69"/>
                  </a:lnTo>
                  <a:lnTo>
                    <a:pt x="1" y="1028"/>
                  </a:lnTo>
                  <a:lnTo>
                    <a:pt x="13856" y="1028"/>
                  </a:lnTo>
                  <a:cubicBezTo>
                    <a:pt x="14107" y="1028"/>
                    <a:pt x="14358" y="936"/>
                    <a:pt x="14540" y="777"/>
                  </a:cubicBezTo>
                  <a:lnTo>
                    <a:pt x="15339" y="115"/>
                  </a:lnTo>
                  <a:lnTo>
                    <a:pt x="15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3698840" y="4825334"/>
              <a:ext cx="50150" cy="76829"/>
            </a:xfrm>
            <a:custGeom>
              <a:avLst/>
              <a:gdLst/>
              <a:ahLst/>
              <a:cxnLst/>
              <a:rect l="l" t="t" r="r" b="b"/>
              <a:pathLst>
                <a:path w="641" h="982" extrusionOk="0">
                  <a:moveTo>
                    <a:pt x="503" y="0"/>
                  </a:moveTo>
                  <a:lnTo>
                    <a:pt x="503" y="822"/>
                  </a:lnTo>
                  <a:lnTo>
                    <a:pt x="138" y="822"/>
                  </a:lnTo>
                  <a:lnTo>
                    <a:pt x="138" y="23"/>
                  </a:lnTo>
                  <a:lnTo>
                    <a:pt x="1" y="23"/>
                  </a:lnTo>
                  <a:lnTo>
                    <a:pt x="1" y="982"/>
                  </a:lnTo>
                  <a:lnTo>
                    <a:pt x="640" y="982"/>
                  </a:lnTo>
                  <a:lnTo>
                    <a:pt x="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9"/>
          <p:cNvGrpSpPr/>
          <p:nvPr/>
        </p:nvGrpSpPr>
        <p:grpSpPr>
          <a:xfrm>
            <a:off x="5140729" y="3345915"/>
            <a:ext cx="3357174" cy="1421768"/>
            <a:chOff x="5140729" y="3264490"/>
            <a:chExt cx="3357174" cy="1421768"/>
          </a:xfrm>
        </p:grpSpPr>
        <p:sp>
          <p:nvSpPr>
            <p:cNvPr id="980" name="Google Shape;980;p39"/>
            <p:cNvSpPr/>
            <p:nvPr/>
          </p:nvSpPr>
          <p:spPr>
            <a:xfrm>
              <a:off x="5245703" y="4352315"/>
              <a:ext cx="2242868" cy="64360"/>
            </a:xfrm>
            <a:custGeom>
              <a:avLst/>
              <a:gdLst/>
              <a:ahLst/>
              <a:cxnLst/>
              <a:rect l="l" t="t" r="r" b="b"/>
              <a:pathLst>
                <a:path w="54120" h="1553" extrusionOk="0">
                  <a:moveTo>
                    <a:pt x="1" y="0"/>
                  </a:moveTo>
                  <a:lnTo>
                    <a:pt x="1" y="1552"/>
                  </a:lnTo>
                  <a:lnTo>
                    <a:pt x="54119" y="1552"/>
                  </a:lnTo>
                  <a:lnTo>
                    <a:pt x="541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9"/>
            <p:cNvSpPr/>
            <p:nvPr/>
          </p:nvSpPr>
          <p:spPr>
            <a:xfrm>
              <a:off x="6049770" y="4281365"/>
              <a:ext cx="675430" cy="213802"/>
            </a:xfrm>
            <a:custGeom>
              <a:avLst/>
              <a:gdLst/>
              <a:ahLst/>
              <a:cxnLst/>
              <a:rect l="l" t="t" r="r" b="b"/>
              <a:pathLst>
                <a:path w="16298" h="5159" extrusionOk="0">
                  <a:moveTo>
                    <a:pt x="1392" y="0"/>
                  </a:moveTo>
                  <a:cubicBezTo>
                    <a:pt x="616" y="0"/>
                    <a:pt x="0" y="617"/>
                    <a:pt x="0" y="1393"/>
                  </a:cubicBezTo>
                  <a:lnTo>
                    <a:pt x="0" y="3766"/>
                  </a:lnTo>
                  <a:cubicBezTo>
                    <a:pt x="0" y="4542"/>
                    <a:pt x="616" y="5159"/>
                    <a:pt x="1392" y="5159"/>
                  </a:cubicBezTo>
                  <a:lnTo>
                    <a:pt x="14905" y="5159"/>
                  </a:lnTo>
                  <a:cubicBezTo>
                    <a:pt x="15681" y="5159"/>
                    <a:pt x="16297" y="4542"/>
                    <a:pt x="16297" y="3766"/>
                  </a:cubicBezTo>
                  <a:lnTo>
                    <a:pt x="16297" y="1393"/>
                  </a:lnTo>
                  <a:cubicBezTo>
                    <a:pt x="16297" y="617"/>
                    <a:pt x="15681" y="0"/>
                    <a:pt x="14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9"/>
            <p:cNvSpPr/>
            <p:nvPr/>
          </p:nvSpPr>
          <p:spPr>
            <a:xfrm>
              <a:off x="5966512" y="4368394"/>
              <a:ext cx="83299" cy="80440"/>
            </a:xfrm>
            <a:custGeom>
              <a:avLst/>
              <a:gdLst/>
              <a:ahLst/>
              <a:cxnLst/>
              <a:rect l="l" t="t" r="r" b="b"/>
              <a:pathLst>
                <a:path w="2010" h="1941" extrusionOk="0">
                  <a:moveTo>
                    <a:pt x="1" y="0"/>
                  </a:moveTo>
                  <a:lnTo>
                    <a:pt x="1" y="982"/>
                  </a:lnTo>
                  <a:cubicBezTo>
                    <a:pt x="1" y="1507"/>
                    <a:pt x="434" y="1940"/>
                    <a:pt x="959" y="1940"/>
                  </a:cubicBezTo>
                  <a:lnTo>
                    <a:pt x="2009" y="1940"/>
                  </a:lnTo>
                  <a:lnTo>
                    <a:pt x="2009" y="1712"/>
                  </a:lnTo>
                  <a:lnTo>
                    <a:pt x="959" y="1712"/>
                  </a:lnTo>
                  <a:cubicBezTo>
                    <a:pt x="548" y="1712"/>
                    <a:pt x="229" y="1393"/>
                    <a:pt x="229" y="982"/>
                  </a:cubicBezTo>
                  <a:lnTo>
                    <a:pt x="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9"/>
            <p:cNvSpPr/>
            <p:nvPr/>
          </p:nvSpPr>
          <p:spPr>
            <a:xfrm>
              <a:off x="6725159" y="4368394"/>
              <a:ext cx="33154" cy="81393"/>
            </a:xfrm>
            <a:custGeom>
              <a:avLst/>
              <a:gdLst/>
              <a:ahLst/>
              <a:cxnLst/>
              <a:rect l="l" t="t" r="r" b="b"/>
              <a:pathLst>
                <a:path w="800" h="1964" extrusionOk="0">
                  <a:moveTo>
                    <a:pt x="571" y="0"/>
                  </a:moveTo>
                  <a:lnTo>
                    <a:pt x="571" y="1164"/>
                  </a:lnTo>
                  <a:cubicBezTo>
                    <a:pt x="571" y="1484"/>
                    <a:pt x="320" y="1758"/>
                    <a:pt x="0" y="1758"/>
                  </a:cubicBezTo>
                  <a:lnTo>
                    <a:pt x="0" y="1963"/>
                  </a:lnTo>
                  <a:cubicBezTo>
                    <a:pt x="434" y="1963"/>
                    <a:pt x="799" y="1621"/>
                    <a:pt x="799" y="1164"/>
                  </a:cubicBezTo>
                  <a:lnTo>
                    <a:pt x="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9"/>
            <p:cNvSpPr/>
            <p:nvPr/>
          </p:nvSpPr>
          <p:spPr>
            <a:xfrm>
              <a:off x="5150178" y="3274892"/>
              <a:ext cx="2420698" cy="1093543"/>
            </a:xfrm>
            <a:custGeom>
              <a:avLst/>
              <a:gdLst/>
              <a:ahLst/>
              <a:cxnLst/>
              <a:rect l="l" t="t" r="r" b="b"/>
              <a:pathLst>
                <a:path w="58411" h="26387" extrusionOk="0">
                  <a:moveTo>
                    <a:pt x="1461" y="0"/>
                  </a:moveTo>
                  <a:cubicBezTo>
                    <a:pt x="662" y="0"/>
                    <a:pt x="0" y="662"/>
                    <a:pt x="0" y="1461"/>
                  </a:cubicBezTo>
                  <a:lnTo>
                    <a:pt x="0" y="24925"/>
                  </a:lnTo>
                  <a:cubicBezTo>
                    <a:pt x="0" y="25747"/>
                    <a:pt x="662" y="26386"/>
                    <a:pt x="1461" y="26386"/>
                  </a:cubicBezTo>
                  <a:lnTo>
                    <a:pt x="56972" y="26386"/>
                  </a:lnTo>
                  <a:cubicBezTo>
                    <a:pt x="57771" y="26386"/>
                    <a:pt x="58410" y="25747"/>
                    <a:pt x="58410" y="24925"/>
                  </a:cubicBezTo>
                  <a:lnTo>
                    <a:pt x="58410" y="1461"/>
                  </a:lnTo>
                  <a:cubicBezTo>
                    <a:pt x="58410" y="662"/>
                    <a:pt x="57771" y="0"/>
                    <a:pt x="56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9"/>
            <p:cNvSpPr/>
            <p:nvPr/>
          </p:nvSpPr>
          <p:spPr>
            <a:xfrm>
              <a:off x="5181384" y="4220817"/>
              <a:ext cx="2363010" cy="9490"/>
            </a:xfrm>
            <a:custGeom>
              <a:avLst/>
              <a:gdLst/>
              <a:ahLst/>
              <a:cxnLst/>
              <a:rect l="l" t="t" r="r" b="b"/>
              <a:pathLst>
                <a:path w="57019" h="229" extrusionOk="0">
                  <a:moveTo>
                    <a:pt x="1" y="0"/>
                  </a:moveTo>
                  <a:lnTo>
                    <a:pt x="1" y="229"/>
                  </a:lnTo>
                  <a:lnTo>
                    <a:pt x="57018" y="229"/>
                  </a:lnTo>
                  <a:lnTo>
                    <a:pt x="57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9"/>
            <p:cNvSpPr/>
            <p:nvPr/>
          </p:nvSpPr>
          <p:spPr>
            <a:xfrm>
              <a:off x="5176660"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9"/>
            <p:cNvSpPr/>
            <p:nvPr/>
          </p:nvSpPr>
          <p:spPr>
            <a:xfrm>
              <a:off x="5238160"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9"/>
            <p:cNvSpPr/>
            <p:nvPr/>
          </p:nvSpPr>
          <p:spPr>
            <a:xfrm>
              <a:off x="5300573"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5362985"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5425439"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5486940"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5549352"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5611806"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5674218"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5735719"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5798132"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5860585"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5922998" y="3305145"/>
              <a:ext cx="8537" cy="920438"/>
            </a:xfrm>
            <a:custGeom>
              <a:avLst/>
              <a:gdLst/>
              <a:ahLst/>
              <a:cxnLst/>
              <a:rect l="l" t="t" r="r" b="b"/>
              <a:pathLst>
                <a:path w="206" h="22210" extrusionOk="0">
                  <a:moveTo>
                    <a:pt x="1" y="1"/>
                  </a:moveTo>
                  <a:lnTo>
                    <a:pt x="1"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5984498"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9"/>
            <p:cNvSpPr/>
            <p:nvPr/>
          </p:nvSpPr>
          <p:spPr>
            <a:xfrm>
              <a:off x="6046911"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6109365"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6170824"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6233278"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6295690"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6358144"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6419603"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9"/>
            <p:cNvSpPr/>
            <p:nvPr/>
          </p:nvSpPr>
          <p:spPr>
            <a:xfrm>
              <a:off x="6482057"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9"/>
            <p:cNvSpPr/>
            <p:nvPr/>
          </p:nvSpPr>
          <p:spPr>
            <a:xfrm>
              <a:off x="6544470"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9"/>
            <p:cNvSpPr/>
            <p:nvPr/>
          </p:nvSpPr>
          <p:spPr>
            <a:xfrm>
              <a:off x="6606923"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9"/>
            <p:cNvSpPr/>
            <p:nvPr/>
          </p:nvSpPr>
          <p:spPr>
            <a:xfrm>
              <a:off x="6668383"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6730836"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6793249"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6855703"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6917162"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a:off x="6979616"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a:off x="7042028"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7104482"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7165941"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7228395"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a:off x="7290807"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7352308"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7414762"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7477174"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a:off x="7539587"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rgbClr val="3C6D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a:off x="5242885" y="3301374"/>
              <a:ext cx="2239055" cy="8537"/>
            </a:xfrm>
            <a:custGeom>
              <a:avLst/>
              <a:gdLst/>
              <a:ahLst/>
              <a:cxnLst/>
              <a:rect l="l" t="t" r="r" b="b"/>
              <a:pathLst>
                <a:path w="54028" h="206" extrusionOk="0">
                  <a:moveTo>
                    <a:pt x="0" y="0"/>
                  </a:moveTo>
                  <a:lnTo>
                    <a:pt x="0" y="206"/>
                  </a:lnTo>
                  <a:lnTo>
                    <a:pt x="54028" y="206"/>
                  </a:lnTo>
                  <a:lnTo>
                    <a:pt x="54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a:off x="5242885" y="4336235"/>
              <a:ext cx="2239055" cy="9490"/>
            </a:xfrm>
            <a:custGeom>
              <a:avLst/>
              <a:gdLst/>
              <a:ahLst/>
              <a:cxnLst/>
              <a:rect l="l" t="t" r="r" b="b"/>
              <a:pathLst>
                <a:path w="54028" h="229" extrusionOk="0">
                  <a:moveTo>
                    <a:pt x="0" y="0"/>
                  </a:moveTo>
                  <a:lnTo>
                    <a:pt x="0" y="228"/>
                  </a:lnTo>
                  <a:lnTo>
                    <a:pt x="54028" y="228"/>
                  </a:lnTo>
                  <a:lnTo>
                    <a:pt x="54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5176660" y="3367599"/>
              <a:ext cx="9490" cy="911901"/>
            </a:xfrm>
            <a:custGeom>
              <a:avLst/>
              <a:gdLst/>
              <a:ahLst/>
              <a:cxnLst/>
              <a:rect l="l" t="t" r="r" b="b"/>
              <a:pathLst>
                <a:path w="229" h="22004" extrusionOk="0">
                  <a:moveTo>
                    <a:pt x="0" y="0"/>
                  </a:moveTo>
                  <a:lnTo>
                    <a:pt x="0" y="22004"/>
                  </a:lnTo>
                  <a:lnTo>
                    <a:pt x="229" y="2200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7539587" y="3367599"/>
              <a:ext cx="9532" cy="911901"/>
            </a:xfrm>
            <a:custGeom>
              <a:avLst/>
              <a:gdLst/>
              <a:ahLst/>
              <a:cxnLst/>
              <a:rect l="l" t="t" r="r" b="b"/>
              <a:pathLst>
                <a:path w="230" h="22004" extrusionOk="0">
                  <a:moveTo>
                    <a:pt x="1" y="0"/>
                  </a:moveTo>
                  <a:lnTo>
                    <a:pt x="1" y="22004"/>
                  </a:lnTo>
                  <a:lnTo>
                    <a:pt x="229" y="2200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5145454" y="3269215"/>
              <a:ext cx="97473" cy="98426"/>
            </a:xfrm>
            <a:custGeom>
              <a:avLst/>
              <a:gdLst/>
              <a:ahLst/>
              <a:cxnLst/>
              <a:rect l="l" t="t" r="r" b="b"/>
              <a:pathLst>
                <a:path w="2352" h="2375" extrusionOk="0">
                  <a:moveTo>
                    <a:pt x="731" y="0"/>
                  </a:moveTo>
                  <a:cubicBezTo>
                    <a:pt x="320" y="0"/>
                    <a:pt x="0" y="343"/>
                    <a:pt x="0" y="753"/>
                  </a:cubicBezTo>
                  <a:lnTo>
                    <a:pt x="0" y="2374"/>
                  </a:lnTo>
                  <a:lnTo>
                    <a:pt x="868" y="2374"/>
                  </a:lnTo>
                  <a:lnTo>
                    <a:pt x="868" y="1005"/>
                  </a:lnTo>
                  <a:cubicBezTo>
                    <a:pt x="868" y="936"/>
                    <a:pt x="913" y="868"/>
                    <a:pt x="982" y="868"/>
                  </a:cubicBezTo>
                  <a:lnTo>
                    <a:pt x="2351" y="868"/>
                  </a:lnTo>
                  <a:lnTo>
                    <a:pt x="23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5140729" y="3264490"/>
              <a:ext cx="106922" cy="106922"/>
            </a:xfrm>
            <a:custGeom>
              <a:avLst/>
              <a:gdLst/>
              <a:ahLst/>
              <a:cxnLst/>
              <a:rect l="l" t="t" r="r" b="b"/>
              <a:pathLst>
                <a:path w="2580" h="2580" extrusionOk="0">
                  <a:moveTo>
                    <a:pt x="2351" y="228"/>
                  </a:moveTo>
                  <a:lnTo>
                    <a:pt x="2351" y="890"/>
                  </a:lnTo>
                  <a:lnTo>
                    <a:pt x="1096" y="890"/>
                  </a:lnTo>
                  <a:cubicBezTo>
                    <a:pt x="959" y="890"/>
                    <a:pt x="867" y="982"/>
                    <a:pt x="867" y="1119"/>
                  </a:cubicBezTo>
                  <a:lnTo>
                    <a:pt x="867" y="2374"/>
                  </a:lnTo>
                  <a:lnTo>
                    <a:pt x="205" y="2374"/>
                  </a:lnTo>
                  <a:lnTo>
                    <a:pt x="205" y="867"/>
                  </a:lnTo>
                  <a:cubicBezTo>
                    <a:pt x="205" y="525"/>
                    <a:pt x="502" y="228"/>
                    <a:pt x="845" y="228"/>
                  </a:cubicBezTo>
                  <a:close/>
                  <a:moveTo>
                    <a:pt x="845" y="0"/>
                  </a:moveTo>
                  <a:cubicBezTo>
                    <a:pt x="365" y="0"/>
                    <a:pt x="0" y="388"/>
                    <a:pt x="0" y="867"/>
                  </a:cubicBezTo>
                  <a:lnTo>
                    <a:pt x="0" y="2579"/>
                  </a:lnTo>
                  <a:lnTo>
                    <a:pt x="1096" y="2579"/>
                  </a:lnTo>
                  <a:lnTo>
                    <a:pt x="1096" y="1096"/>
                  </a:lnTo>
                  <a:lnTo>
                    <a:pt x="2579" y="1096"/>
                  </a:lnTo>
                  <a:lnTo>
                    <a:pt x="25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7481899" y="3269215"/>
              <a:ext cx="98426" cy="98426"/>
            </a:xfrm>
            <a:custGeom>
              <a:avLst/>
              <a:gdLst/>
              <a:ahLst/>
              <a:cxnLst/>
              <a:rect l="l" t="t" r="r" b="b"/>
              <a:pathLst>
                <a:path w="2375" h="2375" extrusionOk="0">
                  <a:moveTo>
                    <a:pt x="1" y="0"/>
                  </a:moveTo>
                  <a:lnTo>
                    <a:pt x="1" y="868"/>
                  </a:lnTo>
                  <a:lnTo>
                    <a:pt x="1370" y="868"/>
                  </a:lnTo>
                  <a:cubicBezTo>
                    <a:pt x="1439" y="868"/>
                    <a:pt x="1507" y="936"/>
                    <a:pt x="1507" y="1005"/>
                  </a:cubicBezTo>
                  <a:lnTo>
                    <a:pt x="1507" y="2374"/>
                  </a:lnTo>
                  <a:lnTo>
                    <a:pt x="2374" y="2374"/>
                  </a:lnTo>
                  <a:lnTo>
                    <a:pt x="2374" y="753"/>
                  </a:lnTo>
                  <a:cubicBezTo>
                    <a:pt x="2374" y="343"/>
                    <a:pt x="2032" y="0"/>
                    <a:pt x="1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7478128" y="3264490"/>
              <a:ext cx="106922" cy="106922"/>
            </a:xfrm>
            <a:custGeom>
              <a:avLst/>
              <a:gdLst/>
              <a:ahLst/>
              <a:cxnLst/>
              <a:rect l="l" t="t" r="r" b="b"/>
              <a:pathLst>
                <a:path w="2580" h="2580" extrusionOk="0">
                  <a:moveTo>
                    <a:pt x="1712" y="228"/>
                  </a:moveTo>
                  <a:cubicBezTo>
                    <a:pt x="2055" y="228"/>
                    <a:pt x="2351" y="525"/>
                    <a:pt x="2351" y="867"/>
                  </a:cubicBezTo>
                  <a:lnTo>
                    <a:pt x="2351" y="2374"/>
                  </a:lnTo>
                  <a:lnTo>
                    <a:pt x="1689" y="2374"/>
                  </a:lnTo>
                  <a:lnTo>
                    <a:pt x="1689" y="1119"/>
                  </a:lnTo>
                  <a:cubicBezTo>
                    <a:pt x="1689" y="982"/>
                    <a:pt x="1598" y="890"/>
                    <a:pt x="1461" y="890"/>
                  </a:cubicBezTo>
                  <a:lnTo>
                    <a:pt x="206" y="890"/>
                  </a:lnTo>
                  <a:lnTo>
                    <a:pt x="206" y="228"/>
                  </a:lnTo>
                  <a:close/>
                  <a:moveTo>
                    <a:pt x="0" y="0"/>
                  </a:moveTo>
                  <a:lnTo>
                    <a:pt x="0" y="1096"/>
                  </a:lnTo>
                  <a:lnTo>
                    <a:pt x="1484" y="1119"/>
                  </a:lnTo>
                  <a:lnTo>
                    <a:pt x="1484" y="2579"/>
                  </a:lnTo>
                  <a:lnTo>
                    <a:pt x="2580" y="2579"/>
                  </a:lnTo>
                  <a:lnTo>
                    <a:pt x="2580" y="867"/>
                  </a:lnTo>
                  <a:cubicBezTo>
                    <a:pt x="2580" y="388"/>
                    <a:pt x="2192" y="0"/>
                    <a:pt x="1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5145454" y="4279459"/>
              <a:ext cx="97473" cy="97473"/>
            </a:xfrm>
            <a:custGeom>
              <a:avLst/>
              <a:gdLst/>
              <a:ahLst/>
              <a:cxnLst/>
              <a:rect l="l" t="t" r="r" b="b"/>
              <a:pathLst>
                <a:path w="2352" h="2352" extrusionOk="0">
                  <a:moveTo>
                    <a:pt x="0" y="1"/>
                  </a:moveTo>
                  <a:lnTo>
                    <a:pt x="0" y="1621"/>
                  </a:lnTo>
                  <a:cubicBezTo>
                    <a:pt x="0" y="2009"/>
                    <a:pt x="320" y="2352"/>
                    <a:pt x="731" y="2352"/>
                  </a:cubicBezTo>
                  <a:lnTo>
                    <a:pt x="2351" y="2352"/>
                  </a:lnTo>
                  <a:lnTo>
                    <a:pt x="2351" y="1484"/>
                  </a:lnTo>
                  <a:lnTo>
                    <a:pt x="982" y="1484"/>
                  </a:lnTo>
                  <a:cubicBezTo>
                    <a:pt x="913" y="1484"/>
                    <a:pt x="868" y="1439"/>
                    <a:pt x="868" y="1370"/>
                  </a:cubicBezTo>
                  <a:lnTo>
                    <a:pt x="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5140729" y="4274734"/>
              <a:ext cx="106922" cy="106922"/>
            </a:xfrm>
            <a:custGeom>
              <a:avLst/>
              <a:gdLst/>
              <a:ahLst/>
              <a:cxnLst/>
              <a:rect l="l" t="t" r="r" b="b"/>
              <a:pathLst>
                <a:path w="2580" h="2580" extrusionOk="0">
                  <a:moveTo>
                    <a:pt x="867" y="229"/>
                  </a:moveTo>
                  <a:lnTo>
                    <a:pt x="867" y="1484"/>
                  </a:lnTo>
                  <a:cubicBezTo>
                    <a:pt x="867" y="1598"/>
                    <a:pt x="959" y="1712"/>
                    <a:pt x="1096" y="1712"/>
                  </a:cubicBezTo>
                  <a:lnTo>
                    <a:pt x="2351" y="1712"/>
                  </a:lnTo>
                  <a:lnTo>
                    <a:pt x="2351" y="2351"/>
                  </a:lnTo>
                  <a:lnTo>
                    <a:pt x="845" y="2351"/>
                  </a:lnTo>
                  <a:cubicBezTo>
                    <a:pt x="502" y="2351"/>
                    <a:pt x="205" y="2078"/>
                    <a:pt x="205" y="1735"/>
                  </a:cubicBezTo>
                  <a:lnTo>
                    <a:pt x="205" y="229"/>
                  </a:lnTo>
                  <a:close/>
                  <a:moveTo>
                    <a:pt x="0" y="0"/>
                  </a:moveTo>
                  <a:lnTo>
                    <a:pt x="0" y="1735"/>
                  </a:lnTo>
                  <a:cubicBezTo>
                    <a:pt x="0" y="2192"/>
                    <a:pt x="365" y="2580"/>
                    <a:pt x="845" y="2580"/>
                  </a:cubicBezTo>
                  <a:lnTo>
                    <a:pt x="2579" y="2580"/>
                  </a:lnTo>
                  <a:lnTo>
                    <a:pt x="2579" y="1484"/>
                  </a:lnTo>
                  <a:lnTo>
                    <a:pt x="1096" y="1484"/>
                  </a:lnTo>
                  <a:lnTo>
                    <a:pt x="1096" y="0"/>
                  </a:lnTo>
                  <a:close/>
                </a:path>
              </a:pathLst>
            </a:custGeom>
            <a:solidFill>
              <a:srgbClr val="FA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7481899" y="4279459"/>
              <a:ext cx="98426" cy="97473"/>
            </a:xfrm>
            <a:custGeom>
              <a:avLst/>
              <a:gdLst/>
              <a:ahLst/>
              <a:cxnLst/>
              <a:rect l="l" t="t" r="r" b="b"/>
              <a:pathLst>
                <a:path w="2375" h="2352" extrusionOk="0">
                  <a:moveTo>
                    <a:pt x="1507" y="1"/>
                  </a:moveTo>
                  <a:lnTo>
                    <a:pt x="1507" y="1370"/>
                  </a:lnTo>
                  <a:cubicBezTo>
                    <a:pt x="1507" y="1439"/>
                    <a:pt x="1439" y="1484"/>
                    <a:pt x="1370" y="1484"/>
                  </a:cubicBezTo>
                  <a:lnTo>
                    <a:pt x="1" y="1484"/>
                  </a:lnTo>
                  <a:lnTo>
                    <a:pt x="1" y="2352"/>
                  </a:lnTo>
                  <a:lnTo>
                    <a:pt x="1621" y="2352"/>
                  </a:lnTo>
                  <a:cubicBezTo>
                    <a:pt x="2032" y="2352"/>
                    <a:pt x="2374" y="2009"/>
                    <a:pt x="2374" y="1621"/>
                  </a:cubicBezTo>
                  <a:lnTo>
                    <a:pt x="23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7478128" y="4274734"/>
              <a:ext cx="106922" cy="106922"/>
            </a:xfrm>
            <a:custGeom>
              <a:avLst/>
              <a:gdLst/>
              <a:ahLst/>
              <a:cxnLst/>
              <a:rect l="l" t="t" r="r" b="b"/>
              <a:pathLst>
                <a:path w="2580" h="2580" extrusionOk="0">
                  <a:moveTo>
                    <a:pt x="2351" y="229"/>
                  </a:moveTo>
                  <a:lnTo>
                    <a:pt x="2351" y="1735"/>
                  </a:lnTo>
                  <a:cubicBezTo>
                    <a:pt x="2351" y="2078"/>
                    <a:pt x="2055" y="2351"/>
                    <a:pt x="1712" y="2351"/>
                  </a:cubicBezTo>
                  <a:lnTo>
                    <a:pt x="206" y="2351"/>
                  </a:lnTo>
                  <a:lnTo>
                    <a:pt x="206" y="1712"/>
                  </a:lnTo>
                  <a:lnTo>
                    <a:pt x="1461" y="1712"/>
                  </a:lnTo>
                  <a:cubicBezTo>
                    <a:pt x="1598" y="1712"/>
                    <a:pt x="1689" y="1598"/>
                    <a:pt x="1689" y="1484"/>
                  </a:cubicBezTo>
                  <a:lnTo>
                    <a:pt x="1689" y="229"/>
                  </a:lnTo>
                  <a:close/>
                  <a:moveTo>
                    <a:pt x="1484" y="0"/>
                  </a:moveTo>
                  <a:lnTo>
                    <a:pt x="1484" y="1484"/>
                  </a:lnTo>
                  <a:lnTo>
                    <a:pt x="0" y="1484"/>
                  </a:lnTo>
                  <a:lnTo>
                    <a:pt x="0" y="2580"/>
                  </a:lnTo>
                  <a:lnTo>
                    <a:pt x="1712" y="2580"/>
                  </a:lnTo>
                  <a:cubicBezTo>
                    <a:pt x="2192" y="2580"/>
                    <a:pt x="2580" y="2192"/>
                    <a:pt x="2580" y="1735"/>
                  </a:cubicBezTo>
                  <a:lnTo>
                    <a:pt x="2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5198417"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5273138"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5263689" y="4304987"/>
              <a:ext cx="9490" cy="17074"/>
            </a:xfrm>
            <a:custGeom>
              <a:avLst/>
              <a:gdLst/>
              <a:ahLst/>
              <a:cxnLst/>
              <a:rect l="l" t="t" r="r" b="b"/>
              <a:pathLst>
                <a:path w="229" h="412" extrusionOk="0">
                  <a:moveTo>
                    <a:pt x="0" y="1"/>
                  </a:moveTo>
                  <a:lnTo>
                    <a:pt x="0"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5745168"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5819889"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5810440" y="4304987"/>
              <a:ext cx="9490" cy="17074"/>
            </a:xfrm>
            <a:custGeom>
              <a:avLst/>
              <a:gdLst/>
              <a:ahLst/>
              <a:cxnLst/>
              <a:rect l="l" t="t" r="r" b="b"/>
              <a:pathLst>
                <a:path w="229" h="412" extrusionOk="0">
                  <a:moveTo>
                    <a:pt x="0" y="1"/>
                  </a:moveTo>
                  <a:lnTo>
                    <a:pt x="0"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6291919"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6366640"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6357191" y="4304987"/>
              <a:ext cx="9490" cy="17074"/>
            </a:xfrm>
            <a:custGeom>
              <a:avLst/>
              <a:gdLst/>
              <a:ahLst/>
              <a:cxnLst/>
              <a:rect l="l" t="t" r="r" b="b"/>
              <a:pathLst>
                <a:path w="229" h="412" extrusionOk="0">
                  <a:moveTo>
                    <a:pt x="0" y="1"/>
                  </a:moveTo>
                  <a:lnTo>
                    <a:pt x="0"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6838670"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6912437"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6903942" y="4304987"/>
              <a:ext cx="8537" cy="17074"/>
            </a:xfrm>
            <a:custGeom>
              <a:avLst/>
              <a:gdLst/>
              <a:ahLst/>
              <a:cxnLst/>
              <a:rect l="l" t="t" r="r" b="b"/>
              <a:pathLst>
                <a:path w="206" h="412" extrusionOk="0">
                  <a:moveTo>
                    <a:pt x="0" y="1"/>
                  </a:moveTo>
                  <a:lnTo>
                    <a:pt x="0" y="412"/>
                  </a:lnTo>
                  <a:lnTo>
                    <a:pt x="206" y="412"/>
                  </a:lnTo>
                  <a:lnTo>
                    <a:pt x="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7385421" y="4304987"/>
              <a:ext cx="64360" cy="17074"/>
            </a:xfrm>
            <a:custGeom>
              <a:avLst/>
              <a:gdLst/>
              <a:ahLst/>
              <a:cxnLst/>
              <a:rect l="l" t="t" r="r" b="b"/>
              <a:pathLst>
                <a:path w="1553" h="412" extrusionOk="0">
                  <a:moveTo>
                    <a:pt x="0" y="1"/>
                  </a:moveTo>
                  <a:lnTo>
                    <a:pt x="0" y="412"/>
                  </a:lnTo>
                  <a:lnTo>
                    <a:pt x="1553" y="412"/>
                  </a:lnTo>
                  <a:lnTo>
                    <a:pt x="1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7459188"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7449739" y="4304987"/>
              <a:ext cx="9490" cy="17074"/>
            </a:xfrm>
            <a:custGeom>
              <a:avLst/>
              <a:gdLst/>
              <a:ahLst/>
              <a:cxnLst/>
              <a:rect l="l" t="t" r="r" b="b"/>
              <a:pathLst>
                <a:path w="229" h="412" extrusionOk="0">
                  <a:moveTo>
                    <a:pt x="1" y="1"/>
                  </a:moveTo>
                  <a:lnTo>
                    <a:pt x="1"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8000262" y="3823508"/>
              <a:ext cx="449361" cy="280068"/>
            </a:xfrm>
            <a:custGeom>
              <a:avLst/>
              <a:gdLst/>
              <a:ahLst/>
              <a:cxnLst/>
              <a:rect l="l" t="t" r="r" b="b"/>
              <a:pathLst>
                <a:path w="10843" h="6758" extrusionOk="0">
                  <a:moveTo>
                    <a:pt x="891" y="1"/>
                  </a:moveTo>
                  <a:cubicBezTo>
                    <a:pt x="389" y="1"/>
                    <a:pt x="1" y="389"/>
                    <a:pt x="1" y="891"/>
                  </a:cubicBezTo>
                  <a:lnTo>
                    <a:pt x="1" y="4863"/>
                  </a:lnTo>
                  <a:cubicBezTo>
                    <a:pt x="1" y="5342"/>
                    <a:pt x="389" y="5730"/>
                    <a:pt x="891" y="5730"/>
                  </a:cubicBezTo>
                  <a:lnTo>
                    <a:pt x="6050" y="5730"/>
                  </a:lnTo>
                  <a:cubicBezTo>
                    <a:pt x="6278" y="5730"/>
                    <a:pt x="6506" y="5821"/>
                    <a:pt x="6666" y="5981"/>
                  </a:cubicBezTo>
                  <a:lnTo>
                    <a:pt x="7191" y="6506"/>
                  </a:lnTo>
                  <a:cubicBezTo>
                    <a:pt x="7351" y="6666"/>
                    <a:pt x="7556" y="6757"/>
                    <a:pt x="7807" y="6757"/>
                  </a:cubicBezTo>
                  <a:lnTo>
                    <a:pt x="9861" y="6757"/>
                  </a:lnTo>
                  <a:cubicBezTo>
                    <a:pt x="10432" y="6757"/>
                    <a:pt x="10843" y="6232"/>
                    <a:pt x="10706" y="5684"/>
                  </a:cubicBezTo>
                  <a:lnTo>
                    <a:pt x="9519" y="686"/>
                  </a:lnTo>
                  <a:cubicBezTo>
                    <a:pt x="9428" y="275"/>
                    <a:pt x="9063" y="1"/>
                    <a:pt x="8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8107183" y="3789484"/>
              <a:ext cx="255410" cy="327313"/>
            </a:xfrm>
            <a:custGeom>
              <a:avLst/>
              <a:gdLst/>
              <a:ahLst/>
              <a:cxnLst/>
              <a:rect l="l" t="t" r="r" b="b"/>
              <a:pathLst>
                <a:path w="6163" h="7898" extrusionOk="0">
                  <a:moveTo>
                    <a:pt x="0" y="0"/>
                  </a:moveTo>
                  <a:lnTo>
                    <a:pt x="3538" y="7898"/>
                  </a:lnTo>
                  <a:lnTo>
                    <a:pt x="6163" y="7898"/>
                  </a:lnTo>
                  <a:lnTo>
                    <a:pt x="2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8274611" y="3789484"/>
              <a:ext cx="175012" cy="327313"/>
            </a:xfrm>
            <a:custGeom>
              <a:avLst/>
              <a:gdLst/>
              <a:ahLst/>
              <a:cxnLst/>
              <a:rect l="l" t="t" r="r" b="b"/>
              <a:pathLst>
                <a:path w="4223" h="7898" extrusionOk="0">
                  <a:moveTo>
                    <a:pt x="0" y="0"/>
                  </a:moveTo>
                  <a:lnTo>
                    <a:pt x="3538" y="7898"/>
                  </a:lnTo>
                  <a:lnTo>
                    <a:pt x="4223" y="7898"/>
                  </a:lnTo>
                  <a:lnTo>
                    <a:pt x="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7643649" y="3648497"/>
              <a:ext cx="850442" cy="921391"/>
            </a:xfrm>
            <a:custGeom>
              <a:avLst/>
              <a:gdLst/>
              <a:ahLst/>
              <a:cxnLst/>
              <a:rect l="l" t="t" r="r" b="b"/>
              <a:pathLst>
                <a:path w="20521" h="22233" extrusionOk="0">
                  <a:moveTo>
                    <a:pt x="17257" y="4224"/>
                  </a:moveTo>
                  <a:cubicBezTo>
                    <a:pt x="17668" y="4224"/>
                    <a:pt x="18033" y="4498"/>
                    <a:pt x="18124" y="4909"/>
                  </a:cubicBezTo>
                  <a:lnTo>
                    <a:pt x="19311" y="9907"/>
                  </a:lnTo>
                  <a:cubicBezTo>
                    <a:pt x="19448" y="10455"/>
                    <a:pt x="19037" y="10980"/>
                    <a:pt x="18466" y="10980"/>
                  </a:cubicBezTo>
                  <a:lnTo>
                    <a:pt x="16412" y="10980"/>
                  </a:lnTo>
                  <a:cubicBezTo>
                    <a:pt x="16161" y="10980"/>
                    <a:pt x="15956" y="10889"/>
                    <a:pt x="15796" y="10729"/>
                  </a:cubicBezTo>
                  <a:lnTo>
                    <a:pt x="15271" y="10204"/>
                  </a:lnTo>
                  <a:cubicBezTo>
                    <a:pt x="15111" y="10044"/>
                    <a:pt x="14883" y="9953"/>
                    <a:pt x="14655" y="9953"/>
                  </a:cubicBezTo>
                  <a:lnTo>
                    <a:pt x="9496" y="9953"/>
                  </a:lnTo>
                  <a:cubicBezTo>
                    <a:pt x="8994" y="9953"/>
                    <a:pt x="8606" y="9565"/>
                    <a:pt x="8606" y="9086"/>
                  </a:cubicBezTo>
                  <a:lnTo>
                    <a:pt x="8606" y="5114"/>
                  </a:lnTo>
                  <a:cubicBezTo>
                    <a:pt x="8606" y="4612"/>
                    <a:pt x="8994" y="4224"/>
                    <a:pt x="9496" y="4224"/>
                  </a:cubicBezTo>
                  <a:close/>
                  <a:moveTo>
                    <a:pt x="851" y="0"/>
                  </a:moveTo>
                  <a:cubicBezTo>
                    <a:pt x="389" y="0"/>
                    <a:pt x="1" y="380"/>
                    <a:pt x="1" y="846"/>
                  </a:cubicBezTo>
                  <a:lnTo>
                    <a:pt x="1" y="22233"/>
                  </a:lnTo>
                  <a:lnTo>
                    <a:pt x="20064" y="22233"/>
                  </a:lnTo>
                  <a:lnTo>
                    <a:pt x="20064" y="14815"/>
                  </a:lnTo>
                  <a:lnTo>
                    <a:pt x="20521" y="14815"/>
                  </a:lnTo>
                  <a:lnTo>
                    <a:pt x="20521" y="10364"/>
                  </a:lnTo>
                  <a:cubicBezTo>
                    <a:pt x="20521" y="10021"/>
                    <a:pt x="20475" y="9679"/>
                    <a:pt x="20384" y="9337"/>
                  </a:cubicBezTo>
                  <a:lnTo>
                    <a:pt x="18649" y="2763"/>
                  </a:lnTo>
                  <a:cubicBezTo>
                    <a:pt x="18261" y="1234"/>
                    <a:pt x="17143" y="572"/>
                    <a:pt x="15454" y="503"/>
                  </a:cubicBezTo>
                  <a:lnTo>
                    <a:pt x="891" y="1"/>
                  </a:lnTo>
                  <a:cubicBezTo>
                    <a:pt x="878" y="1"/>
                    <a:pt x="86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7570834" y="3726077"/>
              <a:ext cx="72856" cy="566685"/>
            </a:xfrm>
            <a:custGeom>
              <a:avLst/>
              <a:gdLst/>
              <a:ahLst/>
              <a:cxnLst/>
              <a:rect l="l" t="t" r="r" b="b"/>
              <a:pathLst>
                <a:path w="1758" h="13674" extrusionOk="0">
                  <a:moveTo>
                    <a:pt x="0" y="1"/>
                  </a:moveTo>
                  <a:lnTo>
                    <a:pt x="0" y="13673"/>
                  </a:lnTo>
                  <a:lnTo>
                    <a:pt x="1758" y="13673"/>
                  </a:lnTo>
                  <a:lnTo>
                    <a:pt x="1758"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7974733" y="3798933"/>
              <a:ext cx="498553" cy="330172"/>
            </a:xfrm>
            <a:custGeom>
              <a:avLst/>
              <a:gdLst/>
              <a:ahLst/>
              <a:cxnLst/>
              <a:rect l="l" t="t" r="r" b="b"/>
              <a:pathLst>
                <a:path w="12030" h="7967" extrusionOk="0">
                  <a:moveTo>
                    <a:pt x="9268" y="206"/>
                  </a:moveTo>
                  <a:cubicBezTo>
                    <a:pt x="9861" y="206"/>
                    <a:pt x="10363" y="617"/>
                    <a:pt x="10500" y="1187"/>
                  </a:cubicBezTo>
                  <a:lnTo>
                    <a:pt x="11687" y="6186"/>
                  </a:lnTo>
                  <a:cubicBezTo>
                    <a:pt x="11778" y="6551"/>
                    <a:pt x="11710" y="6962"/>
                    <a:pt x="11459" y="7259"/>
                  </a:cubicBezTo>
                  <a:cubicBezTo>
                    <a:pt x="11231" y="7556"/>
                    <a:pt x="10865" y="7738"/>
                    <a:pt x="10477" y="7738"/>
                  </a:cubicBezTo>
                  <a:lnTo>
                    <a:pt x="8423" y="7738"/>
                  </a:lnTo>
                  <a:cubicBezTo>
                    <a:pt x="8081" y="7738"/>
                    <a:pt x="7761" y="7601"/>
                    <a:pt x="7533" y="7373"/>
                  </a:cubicBezTo>
                  <a:lnTo>
                    <a:pt x="7008" y="6848"/>
                  </a:lnTo>
                  <a:cubicBezTo>
                    <a:pt x="6917" y="6757"/>
                    <a:pt x="6803" y="6711"/>
                    <a:pt x="6666" y="6711"/>
                  </a:cubicBezTo>
                  <a:lnTo>
                    <a:pt x="1507" y="6711"/>
                  </a:lnTo>
                  <a:cubicBezTo>
                    <a:pt x="800" y="6711"/>
                    <a:pt x="229" y="6140"/>
                    <a:pt x="229" y="5456"/>
                  </a:cubicBezTo>
                  <a:lnTo>
                    <a:pt x="229" y="1484"/>
                  </a:lnTo>
                  <a:cubicBezTo>
                    <a:pt x="229" y="776"/>
                    <a:pt x="800" y="206"/>
                    <a:pt x="1507" y="206"/>
                  </a:cubicBezTo>
                  <a:close/>
                  <a:moveTo>
                    <a:pt x="1507" y="0"/>
                  </a:moveTo>
                  <a:cubicBezTo>
                    <a:pt x="685" y="0"/>
                    <a:pt x="1" y="662"/>
                    <a:pt x="1" y="1484"/>
                  </a:cubicBezTo>
                  <a:lnTo>
                    <a:pt x="1" y="5456"/>
                  </a:lnTo>
                  <a:cubicBezTo>
                    <a:pt x="1" y="6277"/>
                    <a:pt x="685" y="6939"/>
                    <a:pt x="1507" y="6939"/>
                  </a:cubicBezTo>
                  <a:lnTo>
                    <a:pt x="6666" y="6939"/>
                  </a:lnTo>
                  <a:cubicBezTo>
                    <a:pt x="6734" y="6939"/>
                    <a:pt x="6803" y="6962"/>
                    <a:pt x="6848" y="7008"/>
                  </a:cubicBezTo>
                  <a:lnTo>
                    <a:pt x="7373" y="7533"/>
                  </a:lnTo>
                  <a:cubicBezTo>
                    <a:pt x="7647" y="7807"/>
                    <a:pt x="8012" y="7966"/>
                    <a:pt x="8423" y="7966"/>
                  </a:cubicBezTo>
                  <a:lnTo>
                    <a:pt x="10477" y="7966"/>
                  </a:lnTo>
                  <a:cubicBezTo>
                    <a:pt x="10934" y="7966"/>
                    <a:pt x="11345" y="7761"/>
                    <a:pt x="11642" y="7396"/>
                  </a:cubicBezTo>
                  <a:cubicBezTo>
                    <a:pt x="11915" y="7031"/>
                    <a:pt x="12030" y="6574"/>
                    <a:pt x="11915" y="6140"/>
                  </a:cubicBezTo>
                  <a:lnTo>
                    <a:pt x="10729" y="1119"/>
                  </a:lnTo>
                  <a:cubicBezTo>
                    <a:pt x="10569" y="457"/>
                    <a:pt x="9975" y="0"/>
                    <a:pt x="9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8091104" y="3823508"/>
              <a:ext cx="33154" cy="237466"/>
            </a:xfrm>
            <a:custGeom>
              <a:avLst/>
              <a:gdLst/>
              <a:ahLst/>
              <a:cxnLst/>
              <a:rect l="l" t="t" r="r" b="b"/>
              <a:pathLst>
                <a:path w="800" h="5730" extrusionOk="0">
                  <a:moveTo>
                    <a:pt x="0" y="1"/>
                  </a:moveTo>
                  <a:lnTo>
                    <a:pt x="0" y="5730"/>
                  </a:lnTo>
                  <a:lnTo>
                    <a:pt x="799" y="5730"/>
                  </a:lnTo>
                  <a:lnTo>
                    <a:pt x="7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7738262" y="3597439"/>
              <a:ext cx="484338" cy="70038"/>
            </a:xfrm>
            <a:custGeom>
              <a:avLst/>
              <a:gdLst/>
              <a:ahLst/>
              <a:cxnLst/>
              <a:rect l="l" t="t" r="r" b="b"/>
              <a:pathLst>
                <a:path w="11687" h="1690" extrusionOk="0">
                  <a:moveTo>
                    <a:pt x="502" y="1"/>
                  </a:moveTo>
                  <a:cubicBezTo>
                    <a:pt x="229" y="1"/>
                    <a:pt x="0" y="229"/>
                    <a:pt x="0" y="503"/>
                  </a:cubicBezTo>
                  <a:lnTo>
                    <a:pt x="0" y="1279"/>
                  </a:lnTo>
                  <a:lnTo>
                    <a:pt x="11687" y="1690"/>
                  </a:lnTo>
                  <a:cubicBezTo>
                    <a:pt x="11687" y="754"/>
                    <a:pt x="10934" y="1"/>
                    <a:pt x="9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7737309" y="3645678"/>
              <a:ext cx="485292" cy="26523"/>
            </a:xfrm>
            <a:custGeom>
              <a:avLst/>
              <a:gdLst/>
              <a:ahLst/>
              <a:cxnLst/>
              <a:rect l="l" t="t" r="r" b="b"/>
              <a:pathLst>
                <a:path w="11710" h="640" extrusionOk="0">
                  <a:moveTo>
                    <a:pt x="23" y="1"/>
                  </a:moveTo>
                  <a:lnTo>
                    <a:pt x="0" y="229"/>
                  </a:lnTo>
                  <a:lnTo>
                    <a:pt x="11710" y="640"/>
                  </a:lnTo>
                  <a:lnTo>
                    <a:pt x="11710" y="412"/>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8285013" y="4363670"/>
              <a:ext cx="212890" cy="206218"/>
            </a:xfrm>
            <a:custGeom>
              <a:avLst/>
              <a:gdLst/>
              <a:ahLst/>
              <a:cxnLst/>
              <a:rect l="l" t="t" r="r" b="b"/>
              <a:pathLst>
                <a:path w="5137" h="4976" extrusionOk="0">
                  <a:moveTo>
                    <a:pt x="0" y="0"/>
                  </a:moveTo>
                  <a:lnTo>
                    <a:pt x="0" y="4976"/>
                  </a:lnTo>
                  <a:lnTo>
                    <a:pt x="4543" y="4976"/>
                  </a:lnTo>
                  <a:cubicBezTo>
                    <a:pt x="4885" y="4976"/>
                    <a:pt x="5136" y="4702"/>
                    <a:pt x="5136" y="4383"/>
                  </a:cubicBezTo>
                  <a:lnTo>
                    <a:pt x="5136" y="594"/>
                  </a:lnTo>
                  <a:cubicBezTo>
                    <a:pt x="5136" y="251"/>
                    <a:pt x="4885" y="0"/>
                    <a:pt x="4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8227284" y="4257701"/>
              <a:ext cx="247909" cy="9490"/>
            </a:xfrm>
            <a:custGeom>
              <a:avLst/>
              <a:gdLst/>
              <a:ahLst/>
              <a:cxnLst/>
              <a:rect l="l" t="t" r="r" b="b"/>
              <a:pathLst>
                <a:path w="5982" h="229" extrusionOk="0">
                  <a:moveTo>
                    <a:pt x="1" y="1"/>
                  </a:moveTo>
                  <a:lnTo>
                    <a:pt x="1" y="229"/>
                  </a:lnTo>
                  <a:lnTo>
                    <a:pt x="5981" y="229"/>
                  </a:ln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7675808" y="3648538"/>
              <a:ext cx="9532" cy="921350"/>
            </a:xfrm>
            <a:custGeom>
              <a:avLst/>
              <a:gdLst/>
              <a:ahLst/>
              <a:cxnLst/>
              <a:rect l="l" t="t" r="r" b="b"/>
              <a:pathLst>
                <a:path w="230" h="22232" extrusionOk="0">
                  <a:moveTo>
                    <a:pt x="1" y="0"/>
                  </a:moveTo>
                  <a:lnTo>
                    <a:pt x="1" y="22232"/>
                  </a:lnTo>
                  <a:lnTo>
                    <a:pt x="229" y="22232"/>
                  </a:lnTo>
                  <a:lnTo>
                    <a:pt x="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8452441" y="4292720"/>
              <a:ext cx="11397" cy="44468"/>
            </a:xfrm>
            <a:custGeom>
              <a:avLst/>
              <a:gdLst/>
              <a:ahLst/>
              <a:cxnLst/>
              <a:rect l="l" t="t" r="r" b="b"/>
              <a:pathLst>
                <a:path w="275" h="1073" extrusionOk="0">
                  <a:moveTo>
                    <a:pt x="137" y="0"/>
                  </a:moveTo>
                  <a:cubicBezTo>
                    <a:pt x="69" y="0"/>
                    <a:pt x="0" y="69"/>
                    <a:pt x="0" y="137"/>
                  </a:cubicBezTo>
                  <a:lnTo>
                    <a:pt x="0" y="913"/>
                  </a:lnTo>
                  <a:cubicBezTo>
                    <a:pt x="0" y="1004"/>
                    <a:pt x="69" y="1073"/>
                    <a:pt x="137" y="1073"/>
                  </a:cubicBezTo>
                  <a:cubicBezTo>
                    <a:pt x="229" y="1073"/>
                    <a:pt x="274" y="1004"/>
                    <a:pt x="274" y="913"/>
                  </a:cubicBezTo>
                  <a:lnTo>
                    <a:pt x="274" y="137"/>
                  </a:lnTo>
                  <a:cubicBezTo>
                    <a:pt x="274" y="69"/>
                    <a:pt x="229"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7779870" y="3605977"/>
              <a:ext cx="57729" cy="9490"/>
            </a:xfrm>
            <a:custGeom>
              <a:avLst/>
              <a:gdLst/>
              <a:ahLst/>
              <a:cxnLst/>
              <a:rect l="l" t="t" r="r" b="b"/>
              <a:pathLst>
                <a:path w="1393" h="229" extrusionOk="0">
                  <a:moveTo>
                    <a:pt x="1" y="0"/>
                  </a:moveTo>
                  <a:lnTo>
                    <a:pt x="1" y="228"/>
                  </a:lnTo>
                  <a:lnTo>
                    <a:pt x="1393" y="228"/>
                  </a:lnTo>
                  <a:lnTo>
                    <a:pt x="13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7779870" y="3620150"/>
              <a:ext cx="57729" cy="9490"/>
            </a:xfrm>
            <a:custGeom>
              <a:avLst/>
              <a:gdLst/>
              <a:ahLst/>
              <a:cxnLst/>
              <a:rect l="l" t="t" r="r" b="b"/>
              <a:pathLst>
                <a:path w="1393" h="229" extrusionOk="0">
                  <a:moveTo>
                    <a:pt x="1" y="0"/>
                  </a:moveTo>
                  <a:lnTo>
                    <a:pt x="1" y="229"/>
                  </a:lnTo>
                  <a:lnTo>
                    <a:pt x="1393" y="229"/>
                  </a:lnTo>
                  <a:lnTo>
                    <a:pt x="13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7779870" y="3633370"/>
              <a:ext cx="57729" cy="9532"/>
            </a:xfrm>
            <a:custGeom>
              <a:avLst/>
              <a:gdLst/>
              <a:ahLst/>
              <a:cxnLst/>
              <a:rect l="l" t="t" r="r" b="b"/>
              <a:pathLst>
                <a:path w="1393" h="230" extrusionOk="0">
                  <a:moveTo>
                    <a:pt x="1" y="1"/>
                  </a:moveTo>
                  <a:lnTo>
                    <a:pt x="1" y="229"/>
                  </a:lnTo>
                  <a:lnTo>
                    <a:pt x="1393" y="229"/>
                  </a:lnTo>
                  <a:lnTo>
                    <a:pt x="13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7680533" y="3886915"/>
              <a:ext cx="264942" cy="9490"/>
            </a:xfrm>
            <a:custGeom>
              <a:avLst/>
              <a:gdLst/>
              <a:ahLst/>
              <a:cxnLst/>
              <a:rect l="l" t="t" r="r" b="b"/>
              <a:pathLst>
                <a:path w="6393" h="229" extrusionOk="0">
                  <a:moveTo>
                    <a:pt x="1" y="0"/>
                  </a:moveTo>
                  <a:lnTo>
                    <a:pt x="1" y="228"/>
                  </a:lnTo>
                  <a:lnTo>
                    <a:pt x="6392" y="228"/>
                  </a:lnTo>
                  <a:lnTo>
                    <a:pt x="6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7680533" y="3988118"/>
              <a:ext cx="264942" cy="9490"/>
            </a:xfrm>
            <a:custGeom>
              <a:avLst/>
              <a:gdLst/>
              <a:ahLst/>
              <a:cxnLst/>
              <a:rect l="l" t="t" r="r" b="b"/>
              <a:pathLst>
                <a:path w="6393" h="229" extrusionOk="0">
                  <a:moveTo>
                    <a:pt x="1" y="0"/>
                  </a:moveTo>
                  <a:lnTo>
                    <a:pt x="1" y="229"/>
                  </a:lnTo>
                  <a:lnTo>
                    <a:pt x="6392" y="229"/>
                  </a:lnTo>
                  <a:lnTo>
                    <a:pt x="6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7680533" y="3770545"/>
              <a:ext cx="739790" cy="9490"/>
            </a:xfrm>
            <a:custGeom>
              <a:avLst/>
              <a:gdLst/>
              <a:ahLst/>
              <a:cxnLst/>
              <a:rect l="l" t="t" r="r" b="b"/>
              <a:pathLst>
                <a:path w="17851" h="229" extrusionOk="0">
                  <a:moveTo>
                    <a:pt x="1" y="1"/>
                  </a:moveTo>
                  <a:lnTo>
                    <a:pt x="1" y="229"/>
                  </a:lnTo>
                  <a:lnTo>
                    <a:pt x="17850" y="229"/>
                  </a:lnTo>
                  <a:lnTo>
                    <a:pt x="17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7721229" y="4118662"/>
              <a:ext cx="228970" cy="147618"/>
            </a:xfrm>
            <a:custGeom>
              <a:avLst/>
              <a:gdLst/>
              <a:ahLst/>
              <a:cxnLst/>
              <a:rect l="l" t="t" r="r" b="b"/>
              <a:pathLst>
                <a:path w="5525" h="3562" extrusionOk="0">
                  <a:moveTo>
                    <a:pt x="4794" y="229"/>
                  </a:moveTo>
                  <a:cubicBezTo>
                    <a:pt x="5068" y="229"/>
                    <a:pt x="5296" y="457"/>
                    <a:pt x="5296" y="731"/>
                  </a:cubicBezTo>
                  <a:lnTo>
                    <a:pt x="5296" y="2831"/>
                  </a:lnTo>
                  <a:cubicBezTo>
                    <a:pt x="5296" y="3105"/>
                    <a:pt x="5068" y="3333"/>
                    <a:pt x="4794" y="3333"/>
                  </a:cubicBezTo>
                  <a:lnTo>
                    <a:pt x="731" y="3333"/>
                  </a:lnTo>
                  <a:cubicBezTo>
                    <a:pt x="434" y="3333"/>
                    <a:pt x="206" y="3105"/>
                    <a:pt x="206" y="2831"/>
                  </a:cubicBezTo>
                  <a:lnTo>
                    <a:pt x="206" y="731"/>
                  </a:lnTo>
                  <a:cubicBezTo>
                    <a:pt x="206" y="457"/>
                    <a:pt x="434" y="229"/>
                    <a:pt x="731" y="229"/>
                  </a:cubicBezTo>
                  <a:close/>
                  <a:moveTo>
                    <a:pt x="731" y="0"/>
                  </a:moveTo>
                  <a:cubicBezTo>
                    <a:pt x="320" y="0"/>
                    <a:pt x="0" y="343"/>
                    <a:pt x="0" y="731"/>
                  </a:cubicBezTo>
                  <a:lnTo>
                    <a:pt x="0" y="2831"/>
                  </a:lnTo>
                  <a:cubicBezTo>
                    <a:pt x="0" y="3242"/>
                    <a:pt x="320" y="3561"/>
                    <a:pt x="731" y="3561"/>
                  </a:cubicBezTo>
                  <a:lnTo>
                    <a:pt x="4794" y="3561"/>
                  </a:lnTo>
                  <a:cubicBezTo>
                    <a:pt x="5205" y="3561"/>
                    <a:pt x="5524" y="3242"/>
                    <a:pt x="5524" y="2831"/>
                  </a:cubicBezTo>
                  <a:lnTo>
                    <a:pt x="5524" y="731"/>
                  </a:lnTo>
                  <a:cubicBezTo>
                    <a:pt x="5524" y="343"/>
                    <a:pt x="5205"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7733538" y="4223636"/>
              <a:ext cx="30294" cy="30336"/>
            </a:xfrm>
            <a:custGeom>
              <a:avLst/>
              <a:gdLst/>
              <a:ahLst/>
              <a:cxnLst/>
              <a:rect l="l" t="t" r="r" b="b"/>
              <a:pathLst>
                <a:path w="731" h="732" extrusionOk="0">
                  <a:moveTo>
                    <a:pt x="365" y="229"/>
                  </a:moveTo>
                  <a:cubicBezTo>
                    <a:pt x="434" y="229"/>
                    <a:pt x="502" y="298"/>
                    <a:pt x="502" y="366"/>
                  </a:cubicBezTo>
                  <a:cubicBezTo>
                    <a:pt x="502" y="435"/>
                    <a:pt x="434" y="503"/>
                    <a:pt x="365" y="503"/>
                  </a:cubicBezTo>
                  <a:cubicBezTo>
                    <a:pt x="274" y="503"/>
                    <a:pt x="228" y="435"/>
                    <a:pt x="228" y="366"/>
                  </a:cubicBezTo>
                  <a:cubicBezTo>
                    <a:pt x="228" y="298"/>
                    <a:pt x="274" y="229"/>
                    <a:pt x="365" y="229"/>
                  </a:cubicBezTo>
                  <a:close/>
                  <a:moveTo>
                    <a:pt x="365" y="1"/>
                  </a:moveTo>
                  <a:cubicBezTo>
                    <a:pt x="160" y="1"/>
                    <a:pt x="0" y="161"/>
                    <a:pt x="0" y="366"/>
                  </a:cubicBezTo>
                  <a:cubicBezTo>
                    <a:pt x="0" y="572"/>
                    <a:pt x="160" y="731"/>
                    <a:pt x="365" y="731"/>
                  </a:cubicBezTo>
                  <a:cubicBezTo>
                    <a:pt x="548" y="731"/>
                    <a:pt x="731" y="572"/>
                    <a:pt x="731" y="366"/>
                  </a:cubicBezTo>
                  <a:cubicBezTo>
                    <a:pt x="731" y="161"/>
                    <a:pt x="548"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8146885" y="4206644"/>
              <a:ext cx="21799" cy="41650"/>
            </a:xfrm>
            <a:custGeom>
              <a:avLst/>
              <a:gdLst/>
              <a:ahLst/>
              <a:cxnLst/>
              <a:rect l="l" t="t" r="r" b="b"/>
              <a:pathLst>
                <a:path w="526" h="1005" extrusionOk="0">
                  <a:moveTo>
                    <a:pt x="252" y="0"/>
                  </a:moveTo>
                  <a:cubicBezTo>
                    <a:pt x="115" y="0"/>
                    <a:pt x="1" y="114"/>
                    <a:pt x="1" y="274"/>
                  </a:cubicBezTo>
                  <a:lnTo>
                    <a:pt x="1" y="753"/>
                  </a:lnTo>
                  <a:cubicBezTo>
                    <a:pt x="1" y="890"/>
                    <a:pt x="115" y="1004"/>
                    <a:pt x="252" y="1004"/>
                  </a:cubicBezTo>
                  <a:lnTo>
                    <a:pt x="275" y="1004"/>
                  </a:lnTo>
                  <a:cubicBezTo>
                    <a:pt x="412" y="1004"/>
                    <a:pt x="526" y="890"/>
                    <a:pt x="526" y="753"/>
                  </a:cubicBezTo>
                  <a:lnTo>
                    <a:pt x="526" y="274"/>
                  </a:lnTo>
                  <a:cubicBezTo>
                    <a:pt x="526" y="114"/>
                    <a:pt x="412" y="0"/>
                    <a:pt x="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8129852" y="4187705"/>
              <a:ext cx="56818" cy="79487"/>
            </a:xfrm>
            <a:custGeom>
              <a:avLst/>
              <a:gdLst/>
              <a:ahLst/>
              <a:cxnLst/>
              <a:rect l="l" t="t" r="r" b="b"/>
              <a:pathLst>
                <a:path w="1371" h="1918" extrusionOk="0">
                  <a:moveTo>
                    <a:pt x="823" y="229"/>
                  </a:moveTo>
                  <a:cubicBezTo>
                    <a:pt x="1005" y="229"/>
                    <a:pt x="1142" y="366"/>
                    <a:pt x="1142" y="548"/>
                  </a:cubicBezTo>
                  <a:lnTo>
                    <a:pt x="1142" y="1370"/>
                  </a:lnTo>
                  <a:cubicBezTo>
                    <a:pt x="1142" y="1553"/>
                    <a:pt x="1005" y="1690"/>
                    <a:pt x="823" y="1690"/>
                  </a:cubicBezTo>
                  <a:lnTo>
                    <a:pt x="549" y="1690"/>
                  </a:lnTo>
                  <a:cubicBezTo>
                    <a:pt x="366" y="1690"/>
                    <a:pt x="229" y="1553"/>
                    <a:pt x="229" y="1370"/>
                  </a:cubicBezTo>
                  <a:lnTo>
                    <a:pt x="229" y="548"/>
                  </a:lnTo>
                  <a:cubicBezTo>
                    <a:pt x="229" y="366"/>
                    <a:pt x="366" y="229"/>
                    <a:pt x="549" y="229"/>
                  </a:cubicBezTo>
                  <a:close/>
                  <a:moveTo>
                    <a:pt x="549" y="1"/>
                  </a:moveTo>
                  <a:cubicBezTo>
                    <a:pt x="229" y="1"/>
                    <a:pt x="1" y="252"/>
                    <a:pt x="1" y="548"/>
                  </a:cubicBezTo>
                  <a:lnTo>
                    <a:pt x="1" y="1370"/>
                  </a:lnTo>
                  <a:cubicBezTo>
                    <a:pt x="1" y="1690"/>
                    <a:pt x="229" y="1918"/>
                    <a:pt x="549" y="1918"/>
                  </a:cubicBezTo>
                  <a:lnTo>
                    <a:pt x="823" y="1918"/>
                  </a:lnTo>
                  <a:cubicBezTo>
                    <a:pt x="1119" y="1918"/>
                    <a:pt x="1371" y="1690"/>
                    <a:pt x="1371" y="1370"/>
                  </a:cubicBezTo>
                  <a:lnTo>
                    <a:pt x="1371" y="548"/>
                  </a:lnTo>
                  <a:cubicBezTo>
                    <a:pt x="1371" y="252"/>
                    <a:pt x="1119" y="1"/>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7816754" y="4361763"/>
              <a:ext cx="337756" cy="208124"/>
            </a:xfrm>
            <a:custGeom>
              <a:avLst/>
              <a:gdLst/>
              <a:ahLst/>
              <a:cxnLst/>
              <a:rect l="l" t="t" r="r" b="b"/>
              <a:pathLst>
                <a:path w="8150" h="5022" extrusionOk="0">
                  <a:moveTo>
                    <a:pt x="4064" y="0"/>
                  </a:moveTo>
                  <a:cubicBezTo>
                    <a:pt x="1827" y="0"/>
                    <a:pt x="1" y="1826"/>
                    <a:pt x="1" y="4086"/>
                  </a:cubicBezTo>
                  <a:cubicBezTo>
                    <a:pt x="1" y="4406"/>
                    <a:pt x="24" y="4725"/>
                    <a:pt x="115" y="5022"/>
                  </a:cubicBezTo>
                  <a:lnTo>
                    <a:pt x="8035" y="5022"/>
                  </a:lnTo>
                  <a:cubicBezTo>
                    <a:pt x="8104" y="4725"/>
                    <a:pt x="8149" y="4406"/>
                    <a:pt x="8149" y="4086"/>
                  </a:cubicBezTo>
                  <a:cubicBezTo>
                    <a:pt x="8149" y="1826"/>
                    <a:pt x="6323" y="0"/>
                    <a:pt x="4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7779870" y="4322973"/>
              <a:ext cx="411524" cy="247868"/>
            </a:xfrm>
            <a:custGeom>
              <a:avLst/>
              <a:gdLst/>
              <a:ahLst/>
              <a:cxnLst/>
              <a:rect l="l" t="t" r="r" b="b"/>
              <a:pathLst>
                <a:path w="9930" h="5981" extrusionOk="0">
                  <a:moveTo>
                    <a:pt x="4954" y="1"/>
                  </a:moveTo>
                  <a:cubicBezTo>
                    <a:pt x="2215" y="1"/>
                    <a:pt x="1" y="2237"/>
                    <a:pt x="1" y="4976"/>
                  </a:cubicBezTo>
                  <a:cubicBezTo>
                    <a:pt x="1" y="5296"/>
                    <a:pt x="23" y="5638"/>
                    <a:pt x="92" y="5958"/>
                  </a:cubicBezTo>
                  <a:lnTo>
                    <a:pt x="320" y="5912"/>
                  </a:lnTo>
                  <a:cubicBezTo>
                    <a:pt x="252" y="5616"/>
                    <a:pt x="229" y="5296"/>
                    <a:pt x="229" y="4976"/>
                  </a:cubicBezTo>
                  <a:cubicBezTo>
                    <a:pt x="229" y="2352"/>
                    <a:pt x="2352" y="229"/>
                    <a:pt x="4954" y="229"/>
                  </a:cubicBezTo>
                  <a:cubicBezTo>
                    <a:pt x="7579" y="229"/>
                    <a:pt x="9701" y="2352"/>
                    <a:pt x="9701" y="4976"/>
                  </a:cubicBezTo>
                  <a:cubicBezTo>
                    <a:pt x="9701" y="5296"/>
                    <a:pt x="9679" y="5616"/>
                    <a:pt x="9610" y="5935"/>
                  </a:cubicBezTo>
                  <a:lnTo>
                    <a:pt x="9816" y="5981"/>
                  </a:lnTo>
                  <a:cubicBezTo>
                    <a:pt x="9884" y="5661"/>
                    <a:pt x="9930" y="5319"/>
                    <a:pt x="9930" y="4976"/>
                  </a:cubicBezTo>
                  <a:cubicBezTo>
                    <a:pt x="9930" y="2237"/>
                    <a:pt x="7693" y="1"/>
                    <a:pt x="4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8102459" y="4081778"/>
              <a:ext cx="9490" cy="287570"/>
            </a:xfrm>
            <a:custGeom>
              <a:avLst/>
              <a:gdLst/>
              <a:ahLst/>
              <a:cxnLst/>
              <a:rect l="l" t="t" r="r" b="b"/>
              <a:pathLst>
                <a:path w="229" h="6939" extrusionOk="0">
                  <a:moveTo>
                    <a:pt x="0" y="0"/>
                  </a:moveTo>
                  <a:lnTo>
                    <a:pt x="0" y="6939"/>
                  </a:lnTo>
                  <a:lnTo>
                    <a:pt x="228" y="6939"/>
                  </a:lnTo>
                  <a:lnTo>
                    <a:pt x="2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7837558" y="4386339"/>
              <a:ext cx="296148" cy="296148"/>
            </a:xfrm>
            <a:custGeom>
              <a:avLst/>
              <a:gdLst/>
              <a:ahLst/>
              <a:cxnLst/>
              <a:rect l="l" t="t" r="r" b="b"/>
              <a:pathLst>
                <a:path w="7146" h="7146" extrusionOk="0">
                  <a:moveTo>
                    <a:pt x="3562" y="1"/>
                  </a:moveTo>
                  <a:cubicBezTo>
                    <a:pt x="1599" y="1"/>
                    <a:pt x="1" y="1599"/>
                    <a:pt x="1" y="3584"/>
                  </a:cubicBezTo>
                  <a:cubicBezTo>
                    <a:pt x="1" y="5547"/>
                    <a:pt x="1599" y="7145"/>
                    <a:pt x="3562" y="7145"/>
                  </a:cubicBezTo>
                  <a:cubicBezTo>
                    <a:pt x="5548" y="7145"/>
                    <a:pt x="7145" y="5547"/>
                    <a:pt x="7145" y="3584"/>
                  </a:cubicBezTo>
                  <a:cubicBezTo>
                    <a:pt x="7145" y="1599"/>
                    <a:pt x="5548"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7833787" y="4382568"/>
              <a:ext cx="303691" cy="303691"/>
            </a:xfrm>
            <a:custGeom>
              <a:avLst/>
              <a:gdLst/>
              <a:ahLst/>
              <a:cxnLst/>
              <a:rect l="l" t="t" r="r" b="b"/>
              <a:pathLst>
                <a:path w="7328" h="7328" extrusionOk="0">
                  <a:moveTo>
                    <a:pt x="3653" y="1"/>
                  </a:moveTo>
                  <a:lnTo>
                    <a:pt x="3653" y="206"/>
                  </a:lnTo>
                  <a:lnTo>
                    <a:pt x="3949" y="206"/>
                  </a:lnTo>
                  <a:lnTo>
                    <a:pt x="3972" y="1"/>
                  </a:lnTo>
                  <a:close/>
                  <a:moveTo>
                    <a:pt x="3333" y="23"/>
                  </a:moveTo>
                  <a:cubicBezTo>
                    <a:pt x="3219" y="23"/>
                    <a:pt x="3105" y="46"/>
                    <a:pt x="3014" y="46"/>
                  </a:cubicBezTo>
                  <a:lnTo>
                    <a:pt x="3059" y="252"/>
                  </a:lnTo>
                  <a:cubicBezTo>
                    <a:pt x="3151" y="252"/>
                    <a:pt x="3242" y="229"/>
                    <a:pt x="3356" y="229"/>
                  </a:cubicBezTo>
                  <a:lnTo>
                    <a:pt x="3333" y="23"/>
                  </a:lnTo>
                  <a:close/>
                  <a:moveTo>
                    <a:pt x="4292" y="46"/>
                  </a:moveTo>
                  <a:lnTo>
                    <a:pt x="4246" y="252"/>
                  </a:lnTo>
                  <a:cubicBezTo>
                    <a:pt x="4360" y="274"/>
                    <a:pt x="4452" y="297"/>
                    <a:pt x="4543" y="320"/>
                  </a:cubicBezTo>
                  <a:lnTo>
                    <a:pt x="4589" y="115"/>
                  </a:lnTo>
                  <a:cubicBezTo>
                    <a:pt x="4497" y="92"/>
                    <a:pt x="4383" y="69"/>
                    <a:pt x="4292" y="46"/>
                  </a:cubicBezTo>
                  <a:close/>
                  <a:moveTo>
                    <a:pt x="2694" y="115"/>
                  </a:moveTo>
                  <a:cubicBezTo>
                    <a:pt x="2603" y="160"/>
                    <a:pt x="2489" y="183"/>
                    <a:pt x="2397" y="229"/>
                  </a:cubicBezTo>
                  <a:lnTo>
                    <a:pt x="2466" y="411"/>
                  </a:lnTo>
                  <a:cubicBezTo>
                    <a:pt x="2557" y="389"/>
                    <a:pt x="2648" y="343"/>
                    <a:pt x="2763" y="320"/>
                  </a:cubicBezTo>
                  <a:lnTo>
                    <a:pt x="2694" y="115"/>
                  </a:lnTo>
                  <a:close/>
                  <a:moveTo>
                    <a:pt x="4908" y="206"/>
                  </a:moveTo>
                  <a:lnTo>
                    <a:pt x="4840" y="411"/>
                  </a:lnTo>
                  <a:cubicBezTo>
                    <a:pt x="4931" y="434"/>
                    <a:pt x="5022" y="480"/>
                    <a:pt x="5114" y="526"/>
                  </a:cubicBezTo>
                  <a:lnTo>
                    <a:pt x="5205" y="343"/>
                  </a:lnTo>
                  <a:cubicBezTo>
                    <a:pt x="5114" y="297"/>
                    <a:pt x="4999" y="252"/>
                    <a:pt x="4908" y="206"/>
                  </a:cubicBezTo>
                  <a:close/>
                  <a:moveTo>
                    <a:pt x="2101" y="343"/>
                  </a:moveTo>
                  <a:cubicBezTo>
                    <a:pt x="2009" y="389"/>
                    <a:pt x="1918" y="434"/>
                    <a:pt x="1827" y="503"/>
                  </a:cubicBezTo>
                  <a:lnTo>
                    <a:pt x="1918" y="663"/>
                  </a:lnTo>
                  <a:cubicBezTo>
                    <a:pt x="2009" y="617"/>
                    <a:pt x="2101" y="571"/>
                    <a:pt x="2192" y="526"/>
                  </a:cubicBezTo>
                  <a:lnTo>
                    <a:pt x="2101" y="343"/>
                  </a:lnTo>
                  <a:close/>
                  <a:moveTo>
                    <a:pt x="5479" y="480"/>
                  </a:moveTo>
                  <a:lnTo>
                    <a:pt x="5387" y="663"/>
                  </a:lnTo>
                  <a:cubicBezTo>
                    <a:pt x="5479" y="708"/>
                    <a:pt x="5547" y="777"/>
                    <a:pt x="5639" y="822"/>
                  </a:cubicBezTo>
                  <a:lnTo>
                    <a:pt x="5753" y="663"/>
                  </a:lnTo>
                  <a:cubicBezTo>
                    <a:pt x="5661" y="594"/>
                    <a:pt x="5570" y="526"/>
                    <a:pt x="5479" y="480"/>
                  </a:cubicBezTo>
                  <a:close/>
                  <a:moveTo>
                    <a:pt x="1553" y="663"/>
                  </a:moveTo>
                  <a:cubicBezTo>
                    <a:pt x="1461" y="731"/>
                    <a:pt x="1370" y="799"/>
                    <a:pt x="1302" y="868"/>
                  </a:cubicBezTo>
                  <a:lnTo>
                    <a:pt x="1439" y="1028"/>
                  </a:lnTo>
                  <a:cubicBezTo>
                    <a:pt x="1507" y="959"/>
                    <a:pt x="1576" y="891"/>
                    <a:pt x="1667" y="845"/>
                  </a:cubicBezTo>
                  <a:lnTo>
                    <a:pt x="1553" y="663"/>
                  </a:lnTo>
                  <a:close/>
                  <a:moveTo>
                    <a:pt x="6004" y="845"/>
                  </a:moveTo>
                  <a:lnTo>
                    <a:pt x="5867" y="1005"/>
                  </a:lnTo>
                  <a:cubicBezTo>
                    <a:pt x="5958" y="1073"/>
                    <a:pt x="6027" y="1142"/>
                    <a:pt x="6095" y="1210"/>
                  </a:cubicBezTo>
                  <a:lnTo>
                    <a:pt x="6255" y="1073"/>
                  </a:lnTo>
                  <a:cubicBezTo>
                    <a:pt x="6163" y="982"/>
                    <a:pt x="6095" y="914"/>
                    <a:pt x="6004" y="845"/>
                  </a:cubicBezTo>
                  <a:close/>
                  <a:moveTo>
                    <a:pt x="1051" y="1073"/>
                  </a:moveTo>
                  <a:cubicBezTo>
                    <a:pt x="982" y="1165"/>
                    <a:pt x="914" y="1233"/>
                    <a:pt x="845" y="1324"/>
                  </a:cubicBezTo>
                  <a:lnTo>
                    <a:pt x="1005" y="1439"/>
                  </a:lnTo>
                  <a:cubicBezTo>
                    <a:pt x="1073" y="1370"/>
                    <a:pt x="1142" y="1302"/>
                    <a:pt x="1210" y="1233"/>
                  </a:cubicBezTo>
                  <a:lnTo>
                    <a:pt x="1051" y="1073"/>
                  </a:lnTo>
                  <a:close/>
                  <a:moveTo>
                    <a:pt x="6460" y="1302"/>
                  </a:moveTo>
                  <a:lnTo>
                    <a:pt x="6300" y="1439"/>
                  </a:lnTo>
                  <a:cubicBezTo>
                    <a:pt x="6369" y="1507"/>
                    <a:pt x="6437" y="1598"/>
                    <a:pt x="6483" y="1667"/>
                  </a:cubicBezTo>
                  <a:lnTo>
                    <a:pt x="6666" y="1553"/>
                  </a:lnTo>
                  <a:cubicBezTo>
                    <a:pt x="6597" y="1461"/>
                    <a:pt x="6529" y="1370"/>
                    <a:pt x="6460" y="1302"/>
                  </a:cubicBezTo>
                  <a:close/>
                  <a:moveTo>
                    <a:pt x="640" y="1576"/>
                  </a:moveTo>
                  <a:cubicBezTo>
                    <a:pt x="594" y="1667"/>
                    <a:pt x="526" y="1758"/>
                    <a:pt x="480" y="1849"/>
                  </a:cubicBezTo>
                  <a:lnTo>
                    <a:pt x="663" y="1941"/>
                  </a:lnTo>
                  <a:cubicBezTo>
                    <a:pt x="708" y="1849"/>
                    <a:pt x="754" y="1781"/>
                    <a:pt x="822" y="1690"/>
                  </a:cubicBezTo>
                  <a:lnTo>
                    <a:pt x="640" y="1576"/>
                  </a:lnTo>
                  <a:close/>
                  <a:moveTo>
                    <a:pt x="6825" y="1827"/>
                  </a:moveTo>
                  <a:lnTo>
                    <a:pt x="6643" y="1918"/>
                  </a:lnTo>
                  <a:cubicBezTo>
                    <a:pt x="6711" y="2009"/>
                    <a:pt x="6757" y="2100"/>
                    <a:pt x="6803" y="2192"/>
                  </a:cubicBezTo>
                  <a:lnTo>
                    <a:pt x="6985" y="2100"/>
                  </a:lnTo>
                  <a:cubicBezTo>
                    <a:pt x="6940" y="2009"/>
                    <a:pt x="6894" y="1918"/>
                    <a:pt x="6825" y="1827"/>
                  </a:cubicBezTo>
                  <a:close/>
                  <a:moveTo>
                    <a:pt x="320" y="2123"/>
                  </a:moveTo>
                  <a:cubicBezTo>
                    <a:pt x="275" y="2215"/>
                    <a:pt x="252" y="2329"/>
                    <a:pt x="206" y="2420"/>
                  </a:cubicBezTo>
                  <a:lnTo>
                    <a:pt x="412" y="2489"/>
                  </a:lnTo>
                  <a:cubicBezTo>
                    <a:pt x="434" y="2397"/>
                    <a:pt x="480" y="2306"/>
                    <a:pt x="526" y="2215"/>
                  </a:cubicBezTo>
                  <a:lnTo>
                    <a:pt x="320" y="2123"/>
                  </a:lnTo>
                  <a:close/>
                  <a:moveTo>
                    <a:pt x="7099" y="2397"/>
                  </a:moveTo>
                  <a:lnTo>
                    <a:pt x="6917" y="2466"/>
                  </a:lnTo>
                  <a:cubicBezTo>
                    <a:pt x="6940" y="2557"/>
                    <a:pt x="6985" y="2671"/>
                    <a:pt x="7008" y="2762"/>
                  </a:cubicBezTo>
                  <a:lnTo>
                    <a:pt x="7213" y="2694"/>
                  </a:lnTo>
                  <a:cubicBezTo>
                    <a:pt x="7168" y="2603"/>
                    <a:pt x="7145" y="2489"/>
                    <a:pt x="7099" y="2397"/>
                  </a:cubicBezTo>
                  <a:close/>
                  <a:moveTo>
                    <a:pt x="115" y="2717"/>
                  </a:moveTo>
                  <a:cubicBezTo>
                    <a:pt x="92" y="2831"/>
                    <a:pt x="69" y="2945"/>
                    <a:pt x="46" y="3036"/>
                  </a:cubicBezTo>
                  <a:lnTo>
                    <a:pt x="252" y="3082"/>
                  </a:lnTo>
                  <a:cubicBezTo>
                    <a:pt x="275" y="2968"/>
                    <a:pt x="297" y="2877"/>
                    <a:pt x="320" y="2785"/>
                  </a:cubicBezTo>
                  <a:lnTo>
                    <a:pt x="115" y="2717"/>
                  </a:lnTo>
                  <a:close/>
                  <a:moveTo>
                    <a:pt x="7282" y="3014"/>
                  </a:moveTo>
                  <a:lnTo>
                    <a:pt x="7077" y="3059"/>
                  </a:lnTo>
                  <a:cubicBezTo>
                    <a:pt x="7077" y="3150"/>
                    <a:pt x="7099" y="3242"/>
                    <a:pt x="7099" y="3356"/>
                  </a:cubicBezTo>
                  <a:lnTo>
                    <a:pt x="7305" y="3333"/>
                  </a:lnTo>
                  <a:cubicBezTo>
                    <a:pt x="7305" y="3219"/>
                    <a:pt x="7282" y="3128"/>
                    <a:pt x="7282" y="3014"/>
                  </a:cubicBezTo>
                  <a:close/>
                  <a:moveTo>
                    <a:pt x="1" y="3356"/>
                  </a:moveTo>
                  <a:cubicBezTo>
                    <a:pt x="1" y="3470"/>
                    <a:pt x="1" y="3561"/>
                    <a:pt x="1" y="3653"/>
                  </a:cubicBezTo>
                  <a:lnTo>
                    <a:pt x="1" y="3675"/>
                  </a:lnTo>
                  <a:lnTo>
                    <a:pt x="206" y="3675"/>
                  </a:lnTo>
                  <a:cubicBezTo>
                    <a:pt x="206" y="3561"/>
                    <a:pt x="206" y="3470"/>
                    <a:pt x="206" y="3379"/>
                  </a:cubicBezTo>
                  <a:lnTo>
                    <a:pt x="1" y="3356"/>
                  </a:lnTo>
                  <a:close/>
                  <a:moveTo>
                    <a:pt x="7122" y="3653"/>
                  </a:moveTo>
                  <a:lnTo>
                    <a:pt x="7122" y="3675"/>
                  </a:lnTo>
                  <a:cubicBezTo>
                    <a:pt x="7122" y="3767"/>
                    <a:pt x="7122" y="3881"/>
                    <a:pt x="7099" y="3972"/>
                  </a:cubicBezTo>
                  <a:lnTo>
                    <a:pt x="7328" y="3995"/>
                  </a:lnTo>
                  <a:cubicBezTo>
                    <a:pt x="7328" y="3881"/>
                    <a:pt x="7328" y="3767"/>
                    <a:pt x="7328" y="3675"/>
                  </a:cubicBezTo>
                  <a:lnTo>
                    <a:pt x="7328" y="3653"/>
                  </a:lnTo>
                  <a:close/>
                  <a:moveTo>
                    <a:pt x="206" y="3972"/>
                  </a:moveTo>
                  <a:lnTo>
                    <a:pt x="1" y="3995"/>
                  </a:lnTo>
                  <a:cubicBezTo>
                    <a:pt x="23" y="4109"/>
                    <a:pt x="23" y="4200"/>
                    <a:pt x="46" y="4315"/>
                  </a:cubicBezTo>
                  <a:lnTo>
                    <a:pt x="252" y="4269"/>
                  </a:lnTo>
                  <a:cubicBezTo>
                    <a:pt x="229" y="4178"/>
                    <a:pt x="229" y="4086"/>
                    <a:pt x="206" y="3972"/>
                  </a:cubicBezTo>
                  <a:close/>
                  <a:moveTo>
                    <a:pt x="7077" y="4269"/>
                  </a:moveTo>
                  <a:cubicBezTo>
                    <a:pt x="7054" y="4360"/>
                    <a:pt x="7031" y="4474"/>
                    <a:pt x="7008" y="4566"/>
                  </a:cubicBezTo>
                  <a:lnTo>
                    <a:pt x="7213" y="4611"/>
                  </a:lnTo>
                  <a:cubicBezTo>
                    <a:pt x="7236" y="4520"/>
                    <a:pt x="7259" y="4406"/>
                    <a:pt x="7282" y="4315"/>
                  </a:cubicBezTo>
                  <a:lnTo>
                    <a:pt x="7077" y="4269"/>
                  </a:lnTo>
                  <a:close/>
                  <a:moveTo>
                    <a:pt x="320" y="4566"/>
                  </a:moveTo>
                  <a:lnTo>
                    <a:pt x="115" y="4634"/>
                  </a:lnTo>
                  <a:cubicBezTo>
                    <a:pt x="138" y="4725"/>
                    <a:pt x="183" y="4840"/>
                    <a:pt x="206" y="4931"/>
                  </a:cubicBezTo>
                  <a:lnTo>
                    <a:pt x="412" y="4862"/>
                  </a:lnTo>
                  <a:cubicBezTo>
                    <a:pt x="366" y="4771"/>
                    <a:pt x="343" y="4657"/>
                    <a:pt x="320" y="4566"/>
                  </a:cubicBezTo>
                  <a:close/>
                  <a:moveTo>
                    <a:pt x="6917" y="4862"/>
                  </a:moveTo>
                  <a:cubicBezTo>
                    <a:pt x="6871" y="4954"/>
                    <a:pt x="6848" y="5045"/>
                    <a:pt x="6803" y="5136"/>
                  </a:cubicBezTo>
                  <a:lnTo>
                    <a:pt x="6985" y="5228"/>
                  </a:lnTo>
                  <a:cubicBezTo>
                    <a:pt x="7031" y="5113"/>
                    <a:pt x="7077" y="5022"/>
                    <a:pt x="7099" y="4931"/>
                  </a:cubicBezTo>
                  <a:lnTo>
                    <a:pt x="6917" y="4862"/>
                  </a:lnTo>
                  <a:close/>
                  <a:moveTo>
                    <a:pt x="526" y="5136"/>
                  </a:moveTo>
                  <a:lnTo>
                    <a:pt x="343" y="5228"/>
                  </a:lnTo>
                  <a:cubicBezTo>
                    <a:pt x="389" y="5319"/>
                    <a:pt x="434" y="5410"/>
                    <a:pt x="480" y="5501"/>
                  </a:cubicBezTo>
                  <a:lnTo>
                    <a:pt x="663" y="5410"/>
                  </a:lnTo>
                  <a:cubicBezTo>
                    <a:pt x="617" y="5319"/>
                    <a:pt x="571" y="5228"/>
                    <a:pt x="526" y="5136"/>
                  </a:cubicBezTo>
                  <a:close/>
                  <a:moveTo>
                    <a:pt x="6666" y="5387"/>
                  </a:moveTo>
                  <a:cubicBezTo>
                    <a:pt x="6620" y="5479"/>
                    <a:pt x="6552" y="5570"/>
                    <a:pt x="6506" y="5661"/>
                  </a:cubicBezTo>
                  <a:lnTo>
                    <a:pt x="6666" y="5775"/>
                  </a:lnTo>
                  <a:cubicBezTo>
                    <a:pt x="6734" y="5684"/>
                    <a:pt x="6780" y="5593"/>
                    <a:pt x="6848" y="5501"/>
                  </a:cubicBezTo>
                  <a:lnTo>
                    <a:pt x="6666" y="5387"/>
                  </a:lnTo>
                  <a:close/>
                  <a:moveTo>
                    <a:pt x="822" y="5661"/>
                  </a:moveTo>
                  <a:lnTo>
                    <a:pt x="663" y="5775"/>
                  </a:lnTo>
                  <a:cubicBezTo>
                    <a:pt x="708" y="5867"/>
                    <a:pt x="777" y="5958"/>
                    <a:pt x="845" y="6026"/>
                  </a:cubicBezTo>
                  <a:lnTo>
                    <a:pt x="1005" y="5889"/>
                  </a:lnTo>
                  <a:cubicBezTo>
                    <a:pt x="936" y="5821"/>
                    <a:pt x="891" y="5730"/>
                    <a:pt x="822" y="5661"/>
                  </a:cubicBezTo>
                  <a:close/>
                  <a:moveTo>
                    <a:pt x="6323" y="5889"/>
                  </a:moveTo>
                  <a:cubicBezTo>
                    <a:pt x="6255" y="5981"/>
                    <a:pt x="6186" y="6049"/>
                    <a:pt x="6118" y="6118"/>
                  </a:cubicBezTo>
                  <a:lnTo>
                    <a:pt x="6255" y="6255"/>
                  </a:lnTo>
                  <a:cubicBezTo>
                    <a:pt x="6323" y="6186"/>
                    <a:pt x="6415" y="6118"/>
                    <a:pt x="6483" y="6026"/>
                  </a:cubicBezTo>
                  <a:lnTo>
                    <a:pt x="6323" y="5889"/>
                  </a:lnTo>
                  <a:close/>
                  <a:moveTo>
                    <a:pt x="1210" y="6118"/>
                  </a:moveTo>
                  <a:lnTo>
                    <a:pt x="1073" y="6278"/>
                  </a:lnTo>
                  <a:cubicBezTo>
                    <a:pt x="1142" y="6346"/>
                    <a:pt x="1233" y="6414"/>
                    <a:pt x="1302" y="6483"/>
                  </a:cubicBezTo>
                  <a:lnTo>
                    <a:pt x="1439" y="6323"/>
                  </a:lnTo>
                  <a:cubicBezTo>
                    <a:pt x="1370" y="6255"/>
                    <a:pt x="1279" y="6186"/>
                    <a:pt x="1210" y="6118"/>
                  </a:cubicBezTo>
                  <a:close/>
                  <a:moveTo>
                    <a:pt x="5890" y="6323"/>
                  </a:moveTo>
                  <a:cubicBezTo>
                    <a:pt x="5821" y="6392"/>
                    <a:pt x="5730" y="6437"/>
                    <a:pt x="5639" y="6506"/>
                  </a:cubicBezTo>
                  <a:lnTo>
                    <a:pt x="5775" y="6666"/>
                  </a:lnTo>
                  <a:cubicBezTo>
                    <a:pt x="5844" y="6620"/>
                    <a:pt x="5935" y="6551"/>
                    <a:pt x="6027" y="6483"/>
                  </a:cubicBezTo>
                  <a:lnTo>
                    <a:pt x="5890" y="6323"/>
                  </a:lnTo>
                  <a:close/>
                  <a:moveTo>
                    <a:pt x="1667" y="6506"/>
                  </a:moveTo>
                  <a:lnTo>
                    <a:pt x="1553" y="6688"/>
                  </a:lnTo>
                  <a:cubicBezTo>
                    <a:pt x="1644" y="6734"/>
                    <a:pt x="1735" y="6802"/>
                    <a:pt x="1827" y="6848"/>
                  </a:cubicBezTo>
                  <a:lnTo>
                    <a:pt x="1941" y="6666"/>
                  </a:lnTo>
                  <a:cubicBezTo>
                    <a:pt x="1850" y="6620"/>
                    <a:pt x="1758" y="6574"/>
                    <a:pt x="1667" y="6506"/>
                  </a:cubicBezTo>
                  <a:close/>
                  <a:moveTo>
                    <a:pt x="5387" y="6666"/>
                  </a:moveTo>
                  <a:cubicBezTo>
                    <a:pt x="5296" y="6711"/>
                    <a:pt x="5228" y="6757"/>
                    <a:pt x="5136" y="6802"/>
                  </a:cubicBezTo>
                  <a:lnTo>
                    <a:pt x="5205" y="6985"/>
                  </a:lnTo>
                  <a:cubicBezTo>
                    <a:pt x="5319" y="6939"/>
                    <a:pt x="5410" y="6894"/>
                    <a:pt x="5502" y="6848"/>
                  </a:cubicBezTo>
                  <a:lnTo>
                    <a:pt x="5387" y="6666"/>
                  </a:lnTo>
                  <a:close/>
                  <a:moveTo>
                    <a:pt x="2192" y="6802"/>
                  </a:moveTo>
                  <a:lnTo>
                    <a:pt x="2123" y="7008"/>
                  </a:lnTo>
                  <a:cubicBezTo>
                    <a:pt x="2215" y="7031"/>
                    <a:pt x="2306" y="7076"/>
                    <a:pt x="2420" y="7122"/>
                  </a:cubicBezTo>
                  <a:lnTo>
                    <a:pt x="2489" y="6917"/>
                  </a:lnTo>
                  <a:cubicBezTo>
                    <a:pt x="2374" y="6894"/>
                    <a:pt x="2283" y="6848"/>
                    <a:pt x="2192" y="6802"/>
                  </a:cubicBezTo>
                  <a:close/>
                  <a:moveTo>
                    <a:pt x="4840" y="6917"/>
                  </a:moveTo>
                  <a:cubicBezTo>
                    <a:pt x="4748" y="6962"/>
                    <a:pt x="4657" y="6985"/>
                    <a:pt x="4566" y="7008"/>
                  </a:cubicBezTo>
                  <a:lnTo>
                    <a:pt x="4611" y="7213"/>
                  </a:lnTo>
                  <a:cubicBezTo>
                    <a:pt x="4726" y="7191"/>
                    <a:pt x="4817" y="7145"/>
                    <a:pt x="4908" y="7122"/>
                  </a:cubicBezTo>
                  <a:lnTo>
                    <a:pt x="4840" y="6917"/>
                  </a:lnTo>
                  <a:close/>
                  <a:moveTo>
                    <a:pt x="2763" y="7008"/>
                  </a:moveTo>
                  <a:lnTo>
                    <a:pt x="2717" y="7213"/>
                  </a:lnTo>
                  <a:cubicBezTo>
                    <a:pt x="2808" y="7236"/>
                    <a:pt x="2922" y="7259"/>
                    <a:pt x="3036" y="7282"/>
                  </a:cubicBezTo>
                  <a:lnTo>
                    <a:pt x="3059" y="7076"/>
                  </a:lnTo>
                  <a:cubicBezTo>
                    <a:pt x="2968" y="7054"/>
                    <a:pt x="2854" y="7031"/>
                    <a:pt x="2763" y="7008"/>
                  </a:cubicBezTo>
                  <a:close/>
                  <a:moveTo>
                    <a:pt x="3356" y="7122"/>
                  </a:moveTo>
                  <a:lnTo>
                    <a:pt x="3356" y="7327"/>
                  </a:lnTo>
                  <a:lnTo>
                    <a:pt x="3653" y="7327"/>
                  </a:lnTo>
                  <a:lnTo>
                    <a:pt x="3653" y="7122"/>
                  </a:lnTo>
                  <a:close/>
                  <a:moveTo>
                    <a:pt x="4269" y="7076"/>
                  </a:moveTo>
                  <a:cubicBezTo>
                    <a:pt x="4178" y="7099"/>
                    <a:pt x="4064" y="7099"/>
                    <a:pt x="3972" y="7122"/>
                  </a:cubicBezTo>
                  <a:lnTo>
                    <a:pt x="3995" y="7327"/>
                  </a:lnTo>
                  <a:cubicBezTo>
                    <a:pt x="4086" y="7305"/>
                    <a:pt x="4201" y="7305"/>
                    <a:pt x="4292"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7922723" y="4471503"/>
              <a:ext cx="125819" cy="125819"/>
            </a:xfrm>
            <a:custGeom>
              <a:avLst/>
              <a:gdLst/>
              <a:ahLst/>
              <a:cxnLst/>
              <a:rect l="l" t="t" r="r" b="b"/>
              <a:pathLst>
                <a:path w="3036" h="3036" extrusionOk="0">
                  <a:moveTo>
                    <a:pt x="1507" y="0"/>
                  </a:moveTo>
                  <a:cubicBezTo>
                    <a:pt x="685" y="0"/>
                    <a:pt x="0" y="685"/>
                    <a:pt x="0" y="1529"/>
                  </a:cubicBezTo>
                  <a:cubicBezTo>
                    <a:pt x="0" y="2351"/>
                    <a:pt x="685" y="3036"/>
                    <a:pt x="1507" y="3036"/>
                  </a:cubicBezTo>
                  <a:cubicBezTo>
                    <a:pt x="2351" y="3036"/>
                    <a:pt x="3036" y="2351"/>
                    <a:pt x="3036" y="1529"/>
                  </a:cubicBezTo>
                  <a:cubicBezTo>
                    <a:pt x="3036" y="685"/>
                    <a:pt x="2351" y="0"/>
                    <a:pt x="1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923676" y="4473368"/>
              <a:ext cx="123001" cy="123043"/>
            </a:xfrm>
            <a:custGeom>
              <a:avLst/>
              <a:gdLst/>
              <a:ahLst/>
              <a:cxnLst/>
              <a:rect l="l" t="t" r="r" b="b"/>
              <a:pathLst>
                <a:path w="2968" h="2969" extrusionOk="0">
                  <a:moveTo>
                    <a:pt x="1484" y="206"/>
                  </a:moveTo>
                  <a:cubicBezTo>
                    <a:pt x="2191" y="206"/>
                    <a:pt x="2762" y="777"/>
                    <a:pt x="2762" y="1484"/>
                  </a:cubicBezTo>
                  <a:cubicBezTo>
                    <a:pt x="2762" y="2169"/>
                    <a:pt x="2191" y="2740"/>
                    <a:pt x="1484" y="2740"/>
                  </a:cubicBezTo>
                  <a:cubicBezTo>
                    <a:pt x="799" y="2740"/>
                    <a:pt x="228" y="2169"/>
                    <a:pt x="228" y="1484"/>
                  </a:cubicBezTo>
                  <a:cubicBezTo>
                    <a:pt x="228" y="777"/>
                    <a:pt x="799" y="206"/>
                    <a:pt x="1484" y="206"/>
                  </a:cubicBezTo>
                  <a:close/>
                  <a:moveTo>
                    <a:pt x="1484" y="1"/>
                  </a:moveTo>
                  <a:cubicBezTo>
                    <a:pt x="685" y="1"/>
                    <a:pt x="0" y="663"/>
                    <a:pt x="0" y="1484"/>
                  </a:cubicBezTo>
                  <a:cubicBezTo>
                    <a:pt x="0" y="2283"/>
                    <a:pt x="685" y="2968"/>
                    <a:pt x="1484" y="2968"/>
                  </a:cubicBezTo>
                  <a:cubicBezTo>
                    <a:pt x="2305" y="2968"/>
                    <a:pt x="2967" y="2283"/>
                    <a:pt x="2967" y="1484"/>
                  </a:cubicBezTo>
                  <a:cubicBezTo>
                    <a:pt x="2967" y="663"/>
                    <a:pt x="2305"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842324" y="4391063"/>
              <a:ext cx="286658" cy="286699"/>
            </a:xfrm>
            <a:custGeom>
              <a:avLst/>
              <a:gdLst/>
              <a:ahLst/>
              <a:cxnLst/>
              <a:rect l="l" t="t" r="r" b="b"/>
              <a:pathLst>
                <a:path w="6917" h="6918" extrusionOk="0">
                  <a:moveTo>
                    <a:pt x="3447" y="229"/>
                  </a:moveTo>
                  <a:cubicBezTo>
                    <a:pt x="5250" y="229"/>
                    <a:pt x="6688" y="1667"/>
                    <a:pt x="6688" y="3470"/>
                  </a:cubicBezTo>
                  <a:cubicBezTo>
                    <a:pt x="6688" y="5251"/>
                    <a:pt x="5250" y="6712"/>
                    <a:pt x="3447" y="6712"/>
                  </a:cubicBezTo>
                  <a:cubicBezTo>
                    <a:pt x="1666" y="6712"/>
                    <a:pt x="206" y="5251"/>
                    <a:pt x="206" y="3470"/>
                  </a:cubicBezTo>
                  <a:cubicBezTo>
                    <a:pt x="206" y="1667"/>
                    <a:pt x="1666" y="229"/>
                    <a:pt x="3447" y="229"/>
                  </a:cubicBezTo>
                  <a:close/>
                  <a:moveTo>
                    <a:pt x="3447" y="1"/>
                  </a:moveTo>
                  <a:cubicBezTo>
                    <a:pt x="1552" y="1"/>
                    <a:pt x="0" y="1553"/>
                    <a:pt x="0" y="3470"/>
                  </a:cubicBezTo>
                  <a:cubicBezTo>
                    <a:pt x="0" y="5365"/>
                    <a:pt x="1552" y="6917"/>
                    <a:pt x="3447" y="6917"/>
                  </a:cubicBezTo>
                  <a:cubicBezTo>
                    <a:pt x="5364" y="6917"/>
                    <a:pt x="6916" y="5365"/>
                    <a:pt x="6916" y="3470"/>
                  </a:cubicBezTo>
                  <a:cubicBezTo>
                    <a:pt x="6916" y="1553"/>
                    <a:pt x="5364" y="1"/>
                    <a:pt x="3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968102" y="4516883"/>
              <a:ext cx="35060" cy="35060"/>
            </a:xfrm>
            <a:custGeom>
              <a:avLst/>
              <a:gdLst/>
              <a:ahLst/>
              <a:cxnLst/>
              <a:rect l="l" t="t" r="r" b="b"/>
              <a:pathLst>
                <a:path w="846" h="846" extrusionOk="0">
                  <a:moveTo>
                    <a:pt x="412" y="1"/>
                  </a:moveTo>
                  <a:cubicBezTo>
                    <a:pt x="183" y="1"/>
                    <a:pt x="1" y="206"/>
                    <a:pt x="1" y="434"/>
                  </a:cubicBezTo>
                  <a:cubicBezTo>
                    <a:pt x="1" y="663"/>
                    <a:pt x="183" y="845"/>
                    <a:pt x="412" y="845"/>
                  </a:cubicBezTo>
                  <a:cubicBezTo>
                    <a:pt x="640" y="845"/>
                    <a:pt x="845" y="663"/>
                    <a:pt x="845" y="434"/>
                  </a:cubicBezTo>
                  <a:cubicBezTo>
                    <a:pt x="845" y="206"/>
                    <a:pt x="640" y="1"/>
                    <a:pt x="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977593" y="4488495"/>
              <a:ext cx="16121" cy="16163"/>
            </a:xfrm>
            <a:custGeom>
              <a:avLst/>
              <a:gdLst/>
              <a:ahLst/>
              <a:cxnLst/>
              <a:rect l="l" t="t" r="r" b="b"/>
              <a:pathLst>
                <a:path w="389" h="390" extrusionOk="0">
                  <a:moveTo>
                    <a:pt x="183" y="1"/>
                  </a:moveTo>
                  <a:cubicBezTo>
                    <a:pt x="91" y="1"/>
                    <a:pt x="0" y="92"/>
                    <a:pt x="0" y="206"/>
                  </a:cubicBezTo>
                  <a:cubicBezTo>
                    <a:pt x="0" y="298"/>
                    <a:pt x="91" y="389"/>
                    <a:pt x="183" y="389"/>
                  </a:cubicBezTo>
                  <a:cubicBezTo>
                    <a:pt x="297" y="389"/>
                    <a:pt x="388" y="298"/>
                    <a:pt x="388" y="206"/>
                  </a:cubicBezTo>
                  <a:cubicBezTo>
                    <a:pt x="388" y="92"/>
                    <a:pt x="297"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977593" y="4564210"/>
              <a:ext cx="16121" cy="16121"/>
            </a:xfrm>
            <a:custGeom>
              <a:avLst/>
              <a:gdLst/>
              <a:ahLst/>
              <a:cxnLst/>
              <a:rect l="l" t="t" r="r" b="b"/>
              <a:pathLst>
                <a:path w="389" h="389" extrusionOk="0">
                  <a:moveTo>
                    <a:pt x="183" y="0"/>
                  </a:moveTo>
                  <a:cubicBezTo>
                    <a:pt x="91" y="0"/>
                    <a:pt x="0" y="91"/>
                    <a:pt x="0" y="205"/>
                  </a:cubicBezTo>
                  <a:cubicBezTo>
                    <a:pt x="0" y="297"/>
                    <a:pt x="91"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8015430" y="4526373"/>
              <a:ext cx="16121" cy="16121"/>
            </a:xfrm>
            <a:custGeom>
              <a:avLst/>
              <a:gdLst/>
              <a:ahLst/>
              <a:cxnLst/>
              <a:rect l="l" t="t" r="r" b="b"/>
              <a:pathLst>
                <a:path w="389" h="389" extrusionOk="0">
                  <a:moveTo>
                    <a:pt x="183" y="0"/>
                  </a:moveTo>
                  <a:cubicBezTo>
                    <a:pt x="91" y="0"/>
                    <a:pt x="0" y="91"/>
                    <a:pt x="0" y="205"/>
                  </a:cubicBezTo>
                  <a:cubicBezTo>
                    <a:pt x="0" y="297"/>
                    <a:pt x="91"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7939756" y="4526373"/>
              <a:ext cx="16121" cy="16121"/>
            </a:xfrm>
            <a:custGeom>
              <a:avLst/>
              <a:gdLst/>
              <a:ahLst/>
              <a:cxnLst/>
              <a:rect l="l" t="t" r="r" b="b"/>
              <a:pathLst>
                <a:path w="389" h="389" extrusionOk="0">
                  <a:moveTo>
                    <a:pt x="183" y="0"/>
                  </a:moveTo>
                  <a:cubicBezTo>
                    <a:pt x="91" y="0"/>
                    <a:pt x="0" y="91"/>
                    <a:pt x="0" y="205"/>
                  </a:cubicBezTo>
                  <a:cubicBezTo>
                    <a:pt x="0" y="297"/>
                    <a:pt x="91"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8003121" y="4499643"/>
              <a:ext cx="18027" cy="16328"/>
            </a:xfrm>
            <a:custGeom>
              <a:avLst/>
              <a:gdLst/>
              <a:ahLst/>
              <a:cxnLst/>
              <a:rect l="l" t="t" r="r" b="b"/>
              <a:pathLst>
                <a:path w="435" h="394" extrusionOk="0">
                  <a:moveTo>
                    <a:pt x="220" y="0"/>
                  </a:moveTo>
                  <a:cubicBezTo>
                    <a:pt x="172" y="0"/>
                    <a:pt x="126" y="17"/>
                    <a:pt x="92" y="52"/>
                  </a:cubicBezTo>
                  <a:cubicBezTo>
                    <a:pt x="0" y="143"/>
                    <a:pt x="0" y="257"/>
                    <a:pt x="92" y="325"/>
                  </a:cubicBezTo>
                  <a:cubicBezTo>
                    <a:pt x="126" y="371"/>
                    <a:pt x="172" y="394"/>
                    <a:pt x="220" y="394"/>
                  </a:cubicBezTo>
                  <a:cubicBezTo>
                    <a:pt x="269" y="394"/>
                    <a:pt x="320" y="371"/>
                    <a:pt x="366" y="325"/>
                  </a:cubicBezTo>
                  <a:cubicBezTo>
                    <a:pt x="434" y="257"/>
                    <a:pt x="434" y="143"/>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7950158" y="4553559"/>
              <a:ext cx="17074" cy="15624"/>
            </a:xfrm>
            <a:custGeom>
              <a:avLst/>
              <a:gdLst/>
              <a:ahLst/>
              <a:cxnLst/>
              <a:rect l="l" t="t" r="r" b="b"/>
              <a:pathLst>
                <a:path w="412" h="377" extrusionOk="0">
                  <a:moveTo>
                    <a:pt x="206" y="0"/>
                  </a:moveTo>
                  <a:cubicBezTo>
                    <a:pt x="154" y="0"/>
                    <a:pt x="103" y="17"/>
                    <a:pt x="69" y="52"/>
                  </a:cubicBezTo>
                  <a:cubicBezTo>
                    <a:pt x="0" y="120"/>
                    <a:pt x="0" y="257"/>
                    <a:pt x="69" y="325"/>
                  </a:cubicBezTo>
                  <a:cubicBezTo>
                    <a:pt x="103" y="360"/>
                    <a:pt x="154" y="377"/>
                    <a:pt x="206" y="377"/>
                  </a:cubicBezTo>
                  <a:cubicBezTo>
                    <a:pt x="257" y="377"/>
                    <a:pt x="308" y="360"/>
                    <a:pt x="343" y="325"/>
                  </a:cubicBezTo>
                  <a:cubicBezTo>
                    <a:pt x="411" y="257"/>
                    <a:pt x="411" y="120"/>
                    <a:pt x="343" y="52"/>
                  </a:cubicBezTo>
                  <a:cubicBezTo>
                    <a:pt x="308"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8003121" y="4553559"/>
              <a:ext cx="18027" cy="15624"/>
            </a:xfrm>
            <a:custGeom>
              <a:avLst/>
              <a:gdLst/>
              <a:ahLst/>
              <a:cxnLst/>
              <a:rect l="l" t="t" r="r" b="b"/>
              <a:pathLst>
                <a:path w="435" h="377" extrusionOk="0">
                  <a:moveTo>
                    <a:pt x="220" y="0"/>
                  </a:moveTo>
                  <a:cubicBezTo>
                    <a:pt x="172" y="0"/>
                    <a:pt x="126" y="17"/>
                    <a:pt x="92" y="52"/>
                  </a:cubicBezTo>
                  <a:cubicBezTo>
                    <a:pt x="0" y="120"/>
                    <a:pt x="0" y="257"/>
                    <a:pt x="92" y="325"/>
                  </a:cubicBezTo>
                  <a:cubicBezTo>
                    <a:pt x="126" y="360"/>
                    <a:pt x="172" y="377"/>
                    <a:pt x="220" y="377"/>
                  </a:cubicBezTo>
                  <a:cubicBezTo>
                    <a:pt x="269" y="377"/>
                    <a:pt x="320" y="360"/>
                    <a:pt x="366" y="325"/>
                  </a:cubicBezTo>
                  <a:cubicBezTo>
                    <a:pt x="434" y="257"/>
                    <a:pt x="434" y="120"/>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7950158" y="4499643"/>
              <a:ext cx="17074" cy="16328"/>
            </a:xfrm>
            <a:custGeom>
              <a:avLst/>
              <a:gdLst/>
              <a:ahLst/>
              <a:cxnLst/>
              <a:rect l="l" t="t" r="r" b="b"/>
              <a:pathLst>
                <a:path w="412" h="394" extrusionOk="0">
                  <a:moveTo>
                    <a:pt x="206" y="0"/>
                  </a:moveTo>
                  <a:cubicBezTo>
                    <a:pt x="154" y="0"/>
                    <a:pt x="103" y="17"/>
                    <a:pt x="69" y="52"/>
                  </a:cubicBezTo>
                  <a:cubicBezTo>
                    <a:pt x="0" y="143"/>
                    <a:pt x="0" y="257"/>
                    <a:pt x="69" y="325"/>
                  </a:cubicBezTo>
                  <a:cubicBezTo>
                    <a:pt x="103" y="371"/>
                    <a:pt x="154" y="394"/>
                    <a:pt x="206" y="394"/>
                  </a:cubicBezTo>
                  <a:cubicBezTo>
                    <a:pt x="257" y="394"/>
                    <a:pt x="308" y="371"/>
                    <a:pt x="343" y="325"/>
                  </a:cubicBezTo>
                  <a:cubicBezTo>
                    <a:pt x="411" y="257"/>
                    <a:pt x="411" y="143"/>
                    <a:pt x="343" y="52"/>
                  </a:cubicBezTo>
                  <a:cubicBezTo>
                    <a:pt x="308"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8435408" y="3838676"/>
              <a:ext cx="34107" cy="140946"/>
            </a:xfrm>
            <a:custGeom>
              <a:avLst/>
              <a:gdLst/>
              <a:ahLst/>
              <a:cxnLst/>
              <a:rect l="l" t="t" r="r" b="b"/>
              <a:pathLst>
                <a:path w="823" h="3401" extrusionOk="0">
                  <a:moveTo>
                    <a:pt x="183" y="0"/>
                  </a:moveTo>
                  <a:cubicBezTo>
                    <a:pt x="69" y="0"/>
                    <a:pt x="1" y="69"/>
                    <a:pt x="1" y="183"/>
                  </a:cubicBezTo>
                  <a:lnTo>
                    <a:pt x="1" y="3196"/>
                  </a:lnTo>
                  <a:cubicBezTo>
                    <a:pt x="1" y="3310"/>
                    <a:pt x="69" y="3401"/>
                    <a:pt x="183" y="3401"/>
                  </a:cubicBezTo>
                  <a:cubicBezTo>
                    <a:pt x="526" y="3401"/>
                    <a:pt x="822" y="3104"/>
                    <a:pt x="822" y="2739"/>
                  </a:cubicBezTo>
                  <a:lnTo>
                    <a:pt x="822" y="594"/>
                  </a:lnTo>
                  <a:cubicBezTo>
                    <a:pt x="822" y="251"/>
                    <a:pt x="548"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8398524" y="3798933"/>
              <a:ext cx="51099" cy="44509"/>
            </a:xfrm>
            <a:custGeom>
              <a:avLst/>
              <a:gdLst/>
              <a:ahLst/>
              <a:cxnLst/>
              <a:rect l="l" t="t" r="r" b="b"/>
              <a:pathLst>
                <a:path w="1233" h="1074" extrusionOk="0">
                  <a:moveTo>
                    <a:pt x="0" y="0"/>
                  </a:moveTo>
                  <a:lnTo>
                    <a:pt x="0" y="206"/>
                  </a:lnTo>
                  <a:lnTo>
                    <a:pt x="503" y="206"/>
                  </a:lnTo>
                  <a:cubicBezTo>
                    <a:pt x="776" y="206"/>
                    <a:pt x="1005" y="434"/>
                    <a:pt x="1005" y="708"/>
                  </a:cubicBezTo>
                  <a:lnTo>
                    <a:pt x="1005" y="1073"/>
                  </a:lnTo>
                  <a:lnTo>
                    <a:pt x="1233" y="1073"/>
                  </a:lnTo>
                  <a:lnTo>
                    <a:pt x="1233" y="708"/>
                  </a:lnTo>
                  <a:cubicBezTo>
                    <a:pt x="1233" y="320"/>
                    <a:pt x="913"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8395665" y="3798933"/>
              <a:ext cx="10444" cy="8537"/>
            </a:xfrm>
            <a:custGeom>
              <a:avLst/>
              <a:gdLst/>
              <a:ahLst/>
              <a:cxnLst/>
              <a:rect l="l" t="t" r="r" b="b"/>
              <a:pathLst>
                <a:path w="252" h="206" extrusionOk="0">
                  <a:moveTo>
                    <a:pt x="92" y="0"/>
                  </a:moveTo>
                  <a:cubicBezTo>
                    <a:pt x="47" y="0"/>
                    <a:pt x="1" y="46"/>
                    <a:pt x="1" y="92"/>
                  </a:cubicBezTo>
                  <a:cubicBezTo>
                    <a:pt x="1" y="160"/>
                    <a:pt x="47" y="206"/>
                    <a:pt x="92" y="206"/>
                  </a:cubicBezTo>
                  <a:lnTo>
                    <a:pt x="161" y="206"/>
                  </a:lnTo>
                  <a:cubicBezTo>
                    <a:pt x="206" y="206"/>
                    <a:pt x="252" y="160"/>
                    <a:pt x="252" y="92"/>
                  </a:cubicBezTo>
                  <a:cubicBezTo>
                    <a:pt x="252" y="46"/>
                    <a:pt x="206" y="0"/>
                    <a:pt x="16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5598544" y="4386339"/>
              <a:ext cx="296107" cy="296148"/>
            </a:xfrm>
            <a:custGeom>
              <a:avLst/>
              <a:gdLst/>
              <a:ahLst/>
              <a:cxnLst/>
              <a:rect l="l" t="t" r="r" b="b"/>
              <a:pathLst>
                <a:path w="7145" h="7146" extrusionOk="0">
                  <a:moveTo>
                    <a:pt x="3561" y="1"/>
                  </a:moveTo>
                  <a:cubicBezTo>
                    <a:pt x="1598" y="1"/>
                    <a:pt x="0" y="1599"/>
                    <a:pt x="0" y="3584"/>
                  </a:cubicBezTo>
                  <a:cubicBezTo>
                    <a:pt x="0" y="5547"/>
                    <a:pt x="1598" y="7145"/>
                    <a:pt x="3561" y="7145"/>
                  </a:cubicBezTo>
                  <a:cubicBezTo>
                    <a:pt x="5547" y="7145"/>
                    <a:pt x="7145" y="5547"/>
                    <a:pt x="7145" y="3584"/>
                  </a:cubicBezTo>
                  <a:cubicBezTo>
                    <a:pt x="7145" y="1599"/>
                    <a:pt x="5547"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5594773" y="4382568"/>
              <a:ext cx="303691" cy="303691"/>
            </a:xfrm>
            <a:custGeom>
              <a:avLst/>
              <a:gdLst/>
              <a:ahLst/>
              <a:cxnLst/>
              <a:rect l="l" t="t" r="r" b="b"/>
              <a:pathLst>
                <a:path w="7328" h="7328" extrusionOk="0">
                  <a:moveTo>
                    <a:pt x="3652" y="1"/>
                  </a:moveTo>
                  <a:lnTo>
                    <a:pt x="3652" y="206"/>
                  </a:lnTo>
                  <a:lnTo>
                    <a:pt x="3949" y="206"/>
                  </a:lnTo>
                  <a:lnTo>
                    <a:pt x="3972" y="1"/>
                  </a:lnTo>
                  <a:close/>
                  <a:moveTo>
                    <a:pt x="3333" y="23"/>
                  </a:moveTo>
                  <a:cubicBezTo>
                    <a:pt x="3219" y="23"/>
                    <a:pt x="3127" y="46"/>
                    <a:pt x="3013" y="46"/>
                  </a:cubicBezTo>
                  <a:lnTo>
                    <a:pt x="3059" y="252"/>
                  </a:lnTo>
                  <a:cubicBezTo>
                    <a:pt x="3150" y="252"/>
                    <a:pt x="3241" y="229"/>
                    <a:pt x="3355" y="229"/>
                  </a:cubicBezTo>
                  <a:lnTo>
                    <a:pt x="3333" y="23"/>
                  </a:lnTo>
                  <a:close/>
                  <a:moveTo>
                    <a:pt x="4291" y="46"/>
                  </a:moveTo>
                  <a:lnTo>
                    <a:pt x="4246" y="252"/>
                  </a:lnTo>
                  <a:cubicBezTo>
                    <a:pt x="4360" y="274"/>
                    <a:pt x="4451" y="297"/>
                    <a:pt x="4542" y="320"/>
                  </a:cubicBezTo>
                  <a:lnTo>
                    <a:pt x="4611" y="115"/>
                  </a:lnTo>
                  <a:cubicBezTo>
                    <a:pt x="4497" y="92"/>
                    <a:pt x="4383" y="69"/>
                    <a:pt x="4291" y="46"/>
                  </a:cubicBezTo>
                  <a:close/>
                  <a:moveTo>
                    <a:pt x="2694" y="115"/>
                  </a:moveTo>
                  <a:cubicBezTo>
                    <a:pt x="2602" y="160"/>
                    <a:pt x="2488" y="183"/>
                    <a:pt x="2397" y="229"/>
                  </a:cubicBezTo>
                  <a:lnTo>
                    <a:pt x="2465" y="411"/>
                  </a:lnTo>
                  <a:cubicBezTo>
                    <a:pt x="2557" y="389"/>
                    <a:pt x="2648" y="343"/>
                    <a:pt x="2762" y="320"/>
                  </a:cubicBezTo>
                  <a:lnTo>
                    <a:pt x="2694" y="115"/>
                  </a:lnTo>
                  <a:close/>
                  <a:moveTo>
                    <a:pt x="4908" y="206"/>
                  </a:moveTo>
                  <a:lnTo>
                    <a:pt x="4839" y="411"/>
                  </a:lnTo>
                  <a:cubicBezTo>
                    <a:pt x="4930" y="434"/>
                    <a:pt x="5022" y="480"/>
                    <a:pt x="5113" y="526"/>
                  </a:cubicBezTo>
                  <a:lnTo>
                    <a:pt x="5204" y="343"/>
                  </a:lnTo>
                  <a:cubicBezTo>
                    <a:pt x="5113" y="297"/>
                    <a:pt x="4999" y="252"/>
                    <a:pt x="4908" y="206"/>
                  </a:cubicBezTo>
                  <a:close/>
                  <a:moveTo>
                    <a:pt x="2100" y="343"/>
                  </a:moveTo>
                  <a:cubicBezTo>
                    <a:pt x="2009" y="389"/>
                    <a:pt x="1917" y="434"/>
                    <a:pt x="1826" y="503"/>
                  </a:cubicBezTo>
                  <a:lnTo>
                    <a:pt x="1917" y="663"/>
                  </a:lnTo>
                  <a:cubicBezTo>
                    <a:pt x="2009" y="617"/>
                    <a:pt x="2100" y="571"/>
                    <a:pt x="2191" y="526"/>
                  </a:cubicBezTo>
                  <a:lnTo>
                    <a:pt x="2100" y="343"/>
                  </a:lnTo>
                  <a:close/>
                  <a:moveTo>
                    <a:pt x="5478" y="480"/>
                  </a:moveTo>
                  <a:lnTo>
                    <a:pt x="5387" y="663"/>
                  </a:lnTo>
                  <a:cubicBezTo>
                    <a:pt x="5478" y="708"/>
                    <a:pt x="5547" y="777"/>
                    <a:pt x="5638" y="822"/>
                  </a:cubicBezTo>
                  <a:lnTo>
                    <a:pt x="5752" y="663"/>
                  </a:lnTo>
                  <a:cubicBezTo>
                    <a:pt x="5661" y="594"/>
                    <a:pt x="5570" y="526"/>
                    <a:pt x="5478" y="480"/>
                  </a:cubicBezTo>
                  <a:close/>
                  <a:moveTo>
                    <a:pt x="1552" y="663"/>
                  </a:moveTo>
                  <a:cubicBezTo>
                    <a:pt x="1461" y="731"/>
                    <a:pt x="1370" y="799"/>
                    <a:pt x="1301" y="868"/>
                  </a:cubicBezTo>
                  <a:lnTo>
                    <a:pt x="1438" y="1028"/>
                  </a:lnTo>
                  <a:cubicBezTo>
                    <a:pt x="1507" y="959"/>
                    <a:pt x="1598" y="891"/>
                    <a:pt x="1666" y="845"/>
                  </a:cubicBezTo>
                  <a:lnTo>
                    <a:pt x="1552" y="663"/>
                  </a:lnTo>
                  <a:close/>
                  <a:moveTo>
                    <a:pt x="6003" y="845"/>
                  </a:moveTo>
                  <a:lnTo>
                    <a:pt x="5889" y="1005"/>
                  </a:lnTo>
                  <a:cubicBezTo>
                    <a:pt x="5958" y="1073"/>
                    <a:pt x="6026" y="1142"/>
                    <a:pt x="6095" y="1210"/>
                  </a:cubicBezTo>
                  <a:lnTo>
                    <a:pt x="6254" y="1073"/>
                  </a:lnTo>
                  <a:cubicBezTo>
                    <a:pt x="6163" y="982"/>
                    <a:pt x="6095" y="914"/>
                    <a:pt x="6003" y="845"/>
                  </a:cubicBezTo>
                  <a:close/>
                  <a:moveTo>
                    <a:pt x="1050" y="1073"/>
                  </a:moveTo>
                  <a:cubicBezTo>
                    <a:pt x="982" y="1165"/>
                    <a:pt x="913" y="1233"/>
                    <a:pt x="845" y="1324"/>
                  </a:cubicBezTo>
                  <a:lnTo>
                    <a:pt x="1004" y="1439"/>
                  </a:lnTo>
                  <a:cubicBezTo>
                    <a:pt x="1073" y="1370"/>
                    <a:pt x="1141" y="1302"/>
                    <a:pt x="1210" y="1233"/>
                  </a:cubicBezTo>
                  <a:lnTo>
                    <a:pt x="1050" y="1073"/>
                  </a:lnTo>
                  <a:close/>
                  <a:moveTo>
                    <a:pt x="6460" y="1302"/>
                  </a:moveTo>
                  <a:lnTo>
                    <a:pt x="6300" y="1439"/>
                  </a:lnTo>
                  <a:cubicBezTo>
                    <a:pt x="6368" y="1507"/>
                    <a:pt x="6437" y="1598"/>
                    <a:pt x="6483" y="1667"/>
                  </a:cubicBezTo>
                  <a:lnTo>
                    <a:pt x="6665" y="1553"/>
                  </a:lnTo>
                  <a:cubicBezTo>
                    <a:pt x="6597" y="1461"/>
                    <a:pt x="6528" y="1370"/>
                    <a:pt x="6460" y="1302"/>
                  </a:cubicBezTo>
                  <a:close/>
                  <a:moveTo>
                    <a:pt x="639" y="1576"/>
                  </a:moveTo>
                  <a:cubicBezTo>
                    <a:pt x="594" y="1667"/>
                    <a:pt x="525" y="1758"/>
                    <a:pt x="479" y="1849"/>
                  </a:cubicBezTo>
                  <a:lnTo>
                    <a:pt x="662" y="1941"/>
                  </a:lnTo>
                  <a:cubicBezTo>
                    <a:pt x="708" y="1849"/>
                    <a:pt x="753" y="1781"/>
                    <a:pt x="822" y="1690"/>
                  </a:cubicBezTo>
                  <a:lnTo>
                    <a:pt x="639" y="1576"/>
                  </a:lnTo>
                  <a:close/>
                  <a:moveTo>
                    <a:pt x="6825" y="1827"/>
                  </a:moveTo>
                  <a:lnTo>
                    <a:pt x="6665" y="1918"/>
                  </a:lnTo>
                  <a:cubicBezTo>
                    <a:pt x="6711" y="2009"/>
                    <a:pt x="6756" y="2100"/>
                    <a:pt x="6802" y="2192"/>
                  </a:cubicBezTo>
                  <a:lnTo>
                    <a:pt x="6985" y="2100"/>
                  </a:lnTo>
                  <a:cubicBezTo>
                    <a:pt x="6939" y="2009"/>
                    <a:pt x="6893" y="1918"/>
                    <a:pt x="6825" y="1827"/>
                  </a:cubicBezTo>
                  <a:close/>
                  <a:moveTo>
                    <a:pt x="343" y="2123"/>
                  </a:moveTo>
                  <a:cubicBezTo>
                    <a:pt x="297" y="2215"/>
                    <a:pt x="251" y="2329"/>
                    <a:pt x="206" y="2420"/>
                  </a:cubicBezTo>
                  <a:lnTo>
                    <a:pt x="411" y="2489"/>
                  </a:lnTo>
                  <a:cubicBezTo>
                    <a:pt x="434" y="2397"/>
                    <a:pt x="479" y="2306"/>
                    <a:pt x="525" y="2215"/>
                  </a:cubicBezTo>
                  <a:lnTo>
                    <a:pt x="343" y="2123"/>
                  </a:lnTo>
                  <a:close/>
                  <a:moveTo>
                    <a:pt x="7099" y="2397"/>
                  </a:moveTo>
                  <a:lnTo>
                    <a:pt x="6916" y="2466"/>
                  </a:lnTo>
                  <a:cubicBezTo>
                    <a:pt x="6939" y="2557"/>
                    <a:pt x="6985" y="2671"/>
                    <a:pt x="7008" y="2762"/>
                  </a:cubicBezTo>
                  <a:lnTo>
                    <a:pt x="7213" y="2694"/>
                  </a:lnTo>
                  <a:cubicBezTo>
                    <a:pt x="7167" y="2603"/>
                    <a:pt x="7144" y="2489"/>
                    <a:pt x="7099" y="2397"/>
                  </a:cubicBezTo>
                  <a:close/>
                  <a:moveTo>
                    <a:pt x="114" y="2717"/>
                  </a:moveTo>
                  <a:cubicBezTo>
                    <a:pt x="91" y="2831"/>
                    <a:pt x="69" y="2945"/>
                    <a:pt x="46" y="3036"/>
                  </a:cubicBezTo>
                  <a:lnTo>
                    <a:pt x="251" y="3082"/>
                  </a:lnTo>
                  <a:cubicBezTo>
                    <a:pt x="274" y="2968"/>
                    <a:pt x="297" y="2877"/>
                    <a:pt x="320" y="2785"/>
                  </a:cubicBezTo>
                  <a:lnTo>
                    <a:pt x="114" y="2717"/>
                  </a:lnTo>
                  <a:close/>
                  <a:moveTo>
                    <a:pt x="7281" y="3014"/>
                  </a:moveTo>
                  <a:lnTo>
                    <a:pt x="7076" y="3059"/>
                  </a:lnTo>
                  <a:cubicBezTo>
                    <a:pt x="7099" y="3150"/>
                    <a:pt x="7099" y="3242"/>
                    <a:pt x="7122" y="3356"/>
                  </a:cubicBezTo>
                  <a:lnTo>
                    <a:pt x="7327" y="3333"/>
                  </a:lnTo>
                  <a:cubicBezTo>
                    <a:pt x="7304" y="3219"/>
                    <a:pt x="7304" y="3128"/>
                    <a:pt x="7281" y="3014"/>
                  </a:cubicBezTo>
                  <a:close/>
                  <a:moveTo>
                    <a:pt x="0" y="3356"/>
                  </a:moveTo>
                  <a:cubicBezTo>
                    <a:pt x="0" y="3470"/>
                    <a:pt x="0" y="3561"/>
                    <a:pt x="0" y="3653"/>
                  </a:cubicBezTo>
                  <a:lnTo>
                    <a:pt x="0" y="3675"/>
                  </a:lnTo>
                  <a:lnTo>
                    <a:pt x="206" y="3675"/>
                  </a:lnTo>
                  <a:cubicBezTo>
                    <a:pt x="206" y="3561"/>
                    <a:pt x="206" y="3470"/>
                    <a:pt x="206" y="3379"/>
                  </a:cubicBezTo>
                  <a:lnTo>
                    <a:pt x="0" y="3356"/>
                  </a:lnTo>
                  <a:close/>
                  <a:moveTo>
                    <a:pt x="7122" y="3653"/>
                  </a:moveTo>
                  <a:lnTo>
                    <a:pt x="7122" y="3675"/>
                  </a:lnTo>
                  <a:cubicBezTo>
                    <a:pt x="7122" y="3767"/>
                    <a:pt x="7122" y="3881"/>
                    <a:pt x="7122" y="3972"/>
                  </a:cubicBezTo>
                  <a:lnTo>
                    <a:pt x="7327" y="3995"/>
                  </a:lnTo>
                  <a:cubicBezTo>
                    <a:pt x="7327" y="3881"/>
                    <a:pt x="7327" y="3767"/>
                    <a:pt x="7327" y="3675"/>
                  </a:cubicBezTo>
                  <a:lnTo>
                    <a:pt x="7327" y="3653"/>
                  </a:lnTo>
                  <a:close/>
                  <a:moveTo>
                    <a:pt x="206" y="3972"/>
                  </a:moveTo>
                  <a:lnTo>
                    <a:pt x="0" y="3995"/>
                  </a:lnTo>
                  <a:cubicBezTo>
                    <a:pt x="23" y="4109"/>
                    <a:pt x="23" y="4200"/>
                    <a:pt x="46" y="4315"/>
                  </a:cubicBezTo>
                  <a:lnTo>
                    <a:pt x="251" y="4269"/>
                  </a:lnTo>
                  <a:cubicBezTo>
                    <a:pt x="228" y="4178"/>
                    <a:pt x="228" y="4086"/>
                    <a:pt x="206" y="3972"/>
                  </a:cubicBezTo>
                  <a:close/>
                  <a:moveTo>
                    <a:pt x="7076" y="4269"/>
                  </a:moveTo>
                  <a:cubicBezTo>
                    <a:pt x="7053" y="4360"/>
                    <a:pt x="7030" y="4474"/>
                    <a:pt x="7008" y="4566"/>
                  </a:cubicBezTo>
                  <a:lnTo>
                    <a:pt x="7213" y="4611"/>
                  </a:lnTo>
                  <a:cubicBezTo>
                    <a:pt x="7236" y="4520"/>
                    <a:pt x="7259" y="4406"/>
                    <a:pt x="7281" y="4315"/>
                  </a:cubicBezTo>
                  <a:lnTo>
                    <a:pt x="7076" y="4269"/>
                  </a:lnTo>
                  <a:close/>
                  <a:moveTo>
                    <a:pt x="320" y="4566"/>
                  </a:moveTo>
                  <a:lnTo>
                    <a:pt x="114" y="4634"/>
                  </a:lnTo>
                  <a:cubicBezTo>
                    <a:pt x="137" y="4725"/>
                    <a:pt x="183" y="4840"/>
                    <a:pt x="206" y="4931"/>
                  </a:cubicBezTo>
                  <a:lnTo>
                    <a:pt x="411" y="4862"/>
                  </a:lnTo>
                  <a:cubicBezTo>
                    <a:pt x="365" y="4771"/>
                    <a:pt x="343" y="4657"/>
                    <a:pt x="320" y="4566"/>
                  </a:cubicBezTo>
                  <a:close/>
                  <a:moveTo>
                    <a:pt x="6916" y="4862"/>
                  </a:moveTo>
                  <a:cubicBezTo>
                    <a:pt x="6893" y="4954"/>
                    <a:pt x="6848" y="5045"/>
                    <a:pt x="6802" y="5136"/>
                  </a:cubicBezTo>
                  <a:lnTo>
                    <a:pt x="6985" y="5228"/>
                  </a:lnTo>
                  <a:cubicBezTo>
                    <a:pt x="7030" y="5113"/>
                    <a:pt x="7076" y="5022"/>
                    <a:pt x="7122" y="4931"/>
                  </a:cubicBezTo>
                  <a:lnTo>
                    <a:pt x="6916" y="4862"/>
                  </a:lnTo>
                  <a:close/>
                  <a:moveTo>
                    <a:pt x="525" y="5136"/>
                  </a:moveTo>
                  <a:lnTo>
                    <a:pt x="343" y="5228"/>
                  </a:lnTo>
                  <a:cubicBezTo>
                    <a:pt x="388" y="5319"/>
                    <a:pt x="434" y="5410"/>
                    <a:pt x="479" y="5501"/>
                  </a:cubicBezTo>
                  <a:lnTo>
                    <a:pt x="662" y="5410"/>
                  </a:lnTo>
                  <a:cubicBezTo>
                    <a:pt x="616" y="5319"/>
                    <a:pt x="571" y="5228"/>
                    <a:pt x="525" y="5136"/>
                  </a:cubicBezTo>
                  <a:close/>
                  <a:moveTo>
                    <a:pt x="6665" y="5387"/>
                  </a:moveTo>
                  <a:cubicBezTo>
                    <a:pt x="6620" y="5479"/>
                    <a:pt x="6551" y="5570"/>
                    <a:pt x="6505" y="5661"/>
                  </a:cubicBezTo>
                  <a:lnTo>
                    <a:pt x="6665" y="5775"/>
                  </a:lnTo>
                  <a:cubicBezTo>
                    <a:pt x="6734" y="5684"/>
                    <a:pt x="6779" y="5593"/>
                    <a:pt x="6848" y="5501"/>
                  </a:cubicBezTo>
                  <a:lnTo>
                    <a:pt x="6665" y="5387"/>
                  </a:lnTo>
                  <a:close/>
                  <a:moveTo>
                    <a:pt x="822" y="5661"/>
                  </a:moveTo>
                  <a:lnTo>
                    <a:pt x="662" y="5775"/>
                  </a:lnTo>
                  <a:cubicBezTo>
                    <a:pt x="731" y="5867"/>
                    <a:pt x="776" y="5958"/>
                    <a:pt x="845" y="6026"/>
                  </a:cubicBezTo>
                  <a:lnTo>
                    <a:pt x="1004" y="5889"/>
                  </a:lnTo>
                  <a:cubicBezTo>
                    <a:pt x="959" y="5821"/>
                    <a:pt x="890" y="5730"/>
                    <a:pt x="822" y="5661"/>
                  </a:cubicBezTo>
                  <a:close/>
                  <a:moveTo>
                    <a:pt x="6323" y="5889"/>
                  </a:moveTo>
                  <a:cubicBezTo>
                    <a:pt x="6254" y="5981"/>
                    <a:pt x="6186" y="6049"/>
                    <a:pt x="6117" y="6118"/>
                  </a:cubicBezTo>
                  <a:lnTo>
                    <a:pt x="6254" y="6255"/>
                  </a:lnTo>
                  <a:cubicBezTo>
                    <a:pt x="6323" y="6186"/>
                    <a:pt x="6414" y="6118"/>
                    <a:pt x="6483" y="6026"/>
                  </a:cubicBezTo>
                  <a:lnTo>
                    <a:pt x="6323" y="5889"/>
                  </a:lnTo>
                  <a:close/>
                  <a:moveTo>
                    <a:pt x="1210" y="6118"/>
                  </a:moveTo>
                  <a:lnTo>
                    <a:pt x="1073" y="6278"/>
                  </a:lnTo>
                  <a:cubicBezTo>
                    <a:pt x="1141" y="6346"/>
                    <a:pt x="1233" y="6414"/>
                    <a:pt x="1301" y="6483"/>
                  </a:cubicBezTo>
                  <a:lnTo>
                    <a:pt x="1438" y="6323"/>
                  </a:lnTo>
                  <a:cubicBezTo>
                    <a:pt x="1370" y="6255"/>
                    <a:pt x="1278" y="6186"/>
                    <a:pt x="1210" y="6118"/>
                  </a:cubicBezTo>
                  <a:close/>
                  <a:moveTo>
                    <a:pt x="5889" y="6323"/>
                  </a:moveTo>
                  <a:cubicBezTo>
                    <a:pt x="5821" y="6392"/>
                    <a:pt x="5729" y="6437"/>
                    <a:pt x="5661" y="6506"/>
                  </a:cubicBezTo>
                  <a:lnTo>
                    <a:pt x="5775" y="6666"/>
                  </a:lnTo>
                  <a:cubicBezTo>
                    <a:pt x="5866" y="6620"/>
                    <a:pt x="5935" y="6551"/>
                    <a:pt x="6026" y="6483"/>
                  </a:cubicBezTo>
                  <a:lnTo>
                    <a:pt x="5889" y="6323"/>
                  </a:lnTo>
                  <a:close/>
                  <a:moveTo>
                    <a:pt x="1689" y="6506"/>
                  </a:moveTo>
                  <a:lnTo>
                    <a:pt x="1552" y="6688"/>
                  </a:lnTo>
                  <a:cubicBezTo>
                    <a:pt x="1644" y="6734"/>
                    <a:pt x="1735" y="6802"/>
                    <a:pt x="1826" y="6848"/>
                  </a:cubicBezTo>
                  <a:lnTo>
                    <a:pt x="1940" y="6666"/>
                  </a:lnTo>
                  <a:cubicBezTo>
                    <a:pt x="1849" y="6620"/>
                    <a:pt x="1758" y="6574"/>
                    <a:pt x="1689" y="6506"/>
                  </a:cubicBezTo>
                  <a:close/>
                  <a:moveTo>
                    <a:pt x="5387" y="6666"/>
                  </a:moveTo>
                  <a:cubicBezTo>
                    <a:pt x="5318" y="6711"/>
                    <a:pt x="5227" y="6757"/>
                    <a:pt x="5136" y="6802"/>
                  </a:cubicBezTo>
                  <a:lnTo>
                    <a:pt x="5227" y="6985"/>
                  </a:lnTo>
                  <a:cubicBezTo>
                    <a:pt x="5318" y="6939"/>
                    <a:pt x="5410" y="6894"/>
                    <a:pt x="5501" y="6848"/>
                  </a:cubicBezTo>
                  <a:lnTo>
                    <a:pt x="5387" y="6666"/>
                  </a:lnTo>
                  <a:close/>
                  <a:moveTo>
                    <a:pt x="2214" y="6802"/>
                  </a:moveTo>
                  <a:lnTo>
                    <a:pt x="2123" y="7008"/>
                  </a:lnTo>
                  <a:cubicBezTo>
                    <a:pt x="2214" y="7031"/>
                    <a:pt x="2306" y="7076"/>
                    <a:pt x="2420" y="7122"/>
                  </a:cubicBezTo>
                  <a:lnTo>
                    <a:pt x="2488" y="6917"/>
                  </a:lnTo>
                  <a:cubicBezTo>
                    <a:pt x="2397" y="6894"/>
                    <a:pt x="2283" y="6848"/>
                    <a:pt x="2214" y="6802"/>
                  </a:cubicBezTo>
                  <a:close/>
                  <a:moveTo>
                    <a:pt x="4839" y="6917"/>
                  </a:moveTo>
                  <a:cubicBezTo>
                    <a:pt x="4748" y="6962"/>
                    <a:pt x="4657" y="6985"/>
                    <a:pt x="4565" y="7008"/>
                  </a:cubicBezTo>
                  <a:lnTo>
                    <a:pt x="4611" y="7213"/>
                  </a:lnTo>
                  <a:cubicBezTo>
                    <a:pt x="4725" y="7191"/>
                    <a:pt x="4816" y="7145"/>
                    <a:pt x="4930" y="7122"/>
                  </a:cubicBezTo>
                  <a:lnTo>
                    <a:pt x="4839" y="6917"/>
                  </a:lnTo>
                  <a:close/>
                  <a:moveTo>
                    <a:pt x="2762" y="7008"/>
                  </a:moveTo>
                  <a:lnTo>
                    <a:pt x="2716" y="7213"/>
                  </a:lnTo>
                  <a:cubicBezTo>
                    <a:pt x="2831" y="7236"/>
                    <a:pt x="2922" y="7259"/>
                    <a:pt x="3036" y="7282"/>
                  </a:cubicBezTo>
                  <a:lnTo>
                    <a:pt x="3059" y="7076"/>
                  </a:lnTo>
                  <a:cubicBezTo>
                    <a:pt x="2967" y="7054"/>
                    <a:pt x="2876" y="7031"/>
                    <a:pt x="2762" y="7008"/>
                  </a:cubicBezTo>
                  <a:close/>
                  <a:moveTo>
                    <a:pt x="3355" y="7122"/>
                  </a:moveTo>
                  <a:lnTo>
                    <a:pt x="3355" y="7327"/>
                  </a:lnTo>
                  <a:lnTo>
                    <a:pt x="3675" y="7327"/>
                  </a:lnTo>
                  <a:lnTo>
                    <a:pt x="3652" y="7122"/>
                  </a:lnTo>
                  <a:close/>
                  <a:moveTo>
                    <a:pt x="4268" y="7076"/>
                  </a:moveTo>
                  <a:cubicBezTo>
                    <a:pt x="4177" y="7099"/>
                    <a:pt x="4063" y="7099"/>
                    <a:pt x="3972" y="7122"/>
                  </a:cubicBezTo>
                  <a:lnTo>
                    <a:pt x="3995" y="7327"/>
                  </a:lnTo>
                  <a:cubicBezTo>
                    <a:pt x="4086" y="7305"/>
                    <a:pt x="4200" y="7305"/>
                    <a:pt x="4314" y="7282"/>
                  </a:cubicBezTo>
                  <a:lnTo>
                    <a:pt x="4268"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683667" y="4471503"/>
              <a:ext cx="125861" cy="125819"/>
            </a:xfrm>
            <a:custGeom>
              <a:avLst/>
              <a:gdLst/>
              <a:ahLst/>
              <a:cxnLst/>
              <a:rect l="l" t="t" r="r" b="b"/>
              <a:pathLst>
                <a:path w="3037" h="3036" extrusionOk="0">
                  <a:moveTo>
                    <a:pt x="1507" y="0"/>
                  </a:moveTo>
                  <a:cubicBezTo>
                    <a:pt x="686" y="0"/>
                    <a:pt x="1" y="685"/>
                    <a:pt x="1" y="1529"/>
                  </a:cubicBezTo>
                  <a:cubicBezTo>
                    <a:pt x="1" y="2351"/>
                    <a:pt x="686" y="3036"/>
                    <a:pt x="1507" y="3036"/>
                  </a:cubicBezTo>
                  <a:cubicBezTo>
                    <a:pt x="2352" y="3036"/>
                    <a:pt x="3037" y="2351"/>
                    <a:pt x="3037" y="1529"/>
                  </a:cubicBezTo>
                  <a:cubicBezTo>
                    <a:pt x="3037" y="685"/>
                    <a:pt x="2352" y="0"/>
                    <a:pt x="1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84621" y="4473368"/>
              <a:ext cx="123001" cy="123043"/>
            </a:xfrm>
            <a:custGeom>
              <a:avLst/>
              <a:gdLst/>
              <a:ahLst/>
              <a:cxnLst/>
              <a:rect l="l" t="t" r="r" b="b"/>
              <a:pathLst>
                <a:path w="2968" h="2969" extrusionOk="0">
                  <a:moveTo>
                    <a:pt x="1484" y="206"/>
                  </a:moveTo>
                  <a:cubicBezTo>
                    <a:pt x="2192" y="206"/>
                    <a:pt x="2762" y="777"/>
                    <a:pt x="2762" y="1484"/>
                  </a:cubicBezTo>
                  <a:cubicBezTo>
                    <a:pt x="2762" y="2169"/>
                    <a:pt x="2192" y="2740"/>
                    <a:pt x="1484" y="2740"/>
                  </a:cubicBezTo>
                  <a:cubicBezTo>
                    <a:pt x="799" y="2740"/>
                    <a:pt x="229" y="2169"/>
                    <a:pt x="229" y="1484"/>
                  </a:cubicBezTo>
                  <a:cubicBezTo>
                    <a:pt x="229" y="777"/>
                    <a:pt x="799" y="206"/>
                    <a:pt x="1484" y="206"/>
                  </a:cubicBezTo>
                  <a:close/>
                  <a:moveTo>
                    <a:pt x="1484" y="1"/>
                  </a:moveTo>
                  <a:cubicBezTo>
                    <a:pt x="685" y="1"/>
                    <a:pt x="1" y="663"/>
                    <a:pt x="1" y="1484"/>
                  </a:cubicBezTo>
                  <a:cubicBezTo>
                    <a:pt x="1" y="2283"/>
                    <a:pt x="685"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603269" y="4391063"/>
              <a:ext cx="286658" cy="286699"/>
            </a:xfrm>
            <a:custGeom>
              <a:avLst/>
              <a:gdLst/>
              <a:ahLst/>
              <a:cxnLst/>
              <a:rect l="l" t="t" r="r" b="b"/>
              <a:pathLst>
                <a:path w="6917" h="6918" extrusionOk="0">
                  <a:moveTo>
                    <a:pt x="3447" y="229"/>
                  </a:moveTo>
                  <a:cubicBezTo>
                    <a:pt x="5250" y="229"/>
                    <a:pt x="6688" y="1667"/>
                    <a:pt x="6688" y="3470"/>
                  </a:cubicBezTo>
                  <a:cubicBezTo>
                    <a:pt x="6688" y="5251"/>
                    <a:pt x="5250" y="6712"/>
                    <a:pt x="3447" y="6712"/>
                  </a:cubicBezTo>
                  <a:cubicBezTo>
                    <a:pt x="1667" y="6712"/>
                    <a:pt x="229" y="5251"/>
                    <a:pt x="229" y="3470"/>
                  </a:cubicBezTo>
                  <a:cubicBezTo>
                    <a:pt x="229" y="1667"/>
                    <a:pt x="1667" y="229"/>
                    <a:pt x="3447" y="229"/>
                  </a:cubicBezTo>
                  <a:close/>
                  <a:moveTo>
                    <a:pt x="3447" y="1"/>
                  </a:moveTo>
                  <a:cubicBezTo>
                    <a:pt x="1553" y="1"/>
                    <a:pt x="1" y="1553"/>
                    <a:pt x="1" y="3470"/>
                  </a:cubicBezTo>
                  <a:cubicBezTo>
                    <a:pt x="1" y="5365"/>
                    <a:pt x="1553" y="6917"/>
                    <a:pt x="3447" y="6917"/>
                  </a:cubicBezTo>
                  <a:cubicBezTo>
                    <a:pt x="5365" y="6917"/>
                    <a:pt x="6917" y="5365"/>
                    <a:pt x="6917" y="3470"/>
                  </a:cubicBezTo>
                  <a:cubicBezTo>
                    <a:pt x="6917" y="1553"/>
                    <a:pt x="5365" y="1"/>
                    <a:pt x="3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729088" y="4516883"/>
              <a:ext cx="35019" cy="35060"/>
            </a:xfrm>
            <a:custGeom>
              <a:avLst/>
              <a:gdLst/>
              <a:ahLst/>
              <a:cxnLst/>
              <a:rect l="l" t="t" r="r" b="b"/>
              <a:pathLst>
                <a:path w="845" h="846" extrusionOk="0">
                  <a:moveTo>
                    <a:pt x="411" y="1"/>
                  </a:moveTo>
                  <a:cubicBezTo>
                    <a:pt x="183" y="1"/>
                    <a:pt x="0" y="206"/>
                    <a:pt x="0" y="434"/>
                  </a:cubicBezTo>
                  <a:cubicBezTo>
                    <a:pt x="0" y="663"/>
                    <a:pt x="183" y="845"/>
                    <a:pt x="411" y="845"/>
                  </a:cubicBezTo>
                  <a:cubicBezTo>
                    <a:pt x="662" y="845"/>
                    <a:pt x="845" y="663"/>
                    <a:pt x="845" y="434"/>
                  </a:cubicBezTo>
                  <a:cubicBezTo>
                    <a:pt x="845" y="206"/>
                    <a:pt x="662"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738537" y="4488495"/>
              <a:ext cx="16121" cy="16163"/>
            </a:xfrm>
            <a:custGeom>
              <a:avLst/>
              <a:gdLst/>
              <a:ahLst/>
              <a:cxnLst/>
              <a:rect l="l" t="t" r="r" b="b"/>
              <a:pathLst>
                <a:path w="389" h="390" extrusionOk="0">
                  <a:moveTo>
                    <a:pt x="183" y="1"/>
                  </a:moveTo>
                  <a:cubicBezTo>
                    <a:pt x="92" y="1"/>
                    <a:pt x="1" y="92"/>
                    <a:pt x="1" y="206"/>
                  </a:cubicBezTo>
                  <a:cubicBezTo>
                    <a:pt x="1" y="298"/>
                    <a:pt x="92" y="389"/>
                    <a:pt x="183" y="389"/>
                  </a:cubicBezTo>
                  <a:cubicBezTo>
                    <a:pt x="297" y="389"/>
                    <a:pt x="389" y="298"/>
                    <a:pt x="389" y="206"/>
                  </a:cubicBezTo>
                  <a:cubicBezTo>
                    <a:pt x="389" y="92"/>
                    <a:pt x="297"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738537" y="4564210"/>
              <a:ext cx="16121" cy="16121"/>
            </a:xfrm>
            <a:custGeom>
              <a:avLst/>
              <a:gdLst/>
              <a:ahLst/>
              <a:cxnLst/>
              <a:rect l="l" t="t" r="r" b="b"/>
              <a:pathLst>
                <a:path w="389" h="389" extrusionOk="0">
                  <a:moveTo>
                    <a:pt x="183" y="0"/>
                  </a:moveTo>
                  <a:cubicBezTo>
                    <a:pt x="92" y="0"/>
                    <a:pt x="1" y="91"/>
                    <a:pt x="1" y="205"/>
                  </a:cubicBezTo>
                  <a:cubicBezTo>
                    <a:pt x="1" y="297"/>
                    <a:pt x="92" y="388"/>
                    <a:pt x="183" y="388"/>
                  </a:cubicBezTo>
                  <a:cubicBezTo>
                    <a:pt x="297" y="388"/>
                    <a:pt x="389" y="297"/>
                    <a:pt x="389" y="205"/>
                  </a:cubicBezTo>
                  <a:cubicBezTo>
                    <a:pt x="389"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776374" y="4526373"/>
              <a:ext cx="16121" cy="16121"/>
            </a:xfrm>
            <a:custGeom>
              <a:avLst/>
              <a:gdLst/>
              <a:ahLst/>
              <a:cxnLst/>
              <a:rect l="l" t="t" r="r" b="b"/>
              <a:pathLst>
                <a:path w="389" h="389" extrusionOk="0">
                  <a:moveTo>
                    <a:pt x="183" y="0"/>
                  </a:moveTo>
                  <a:cubicBezTo>
                    <a:pt x="92" y="0"/>
                    <a:pt x="1" y="91"/>
                    <a:pt x="1" y="205"/>
                  </a:cubicBezTo>
                  <a:cubicBezTo>
                    <a:pt x="1" y="297"/>
                    <a:pt x="92" y="388"/>
                    <a:pt x="183" y="388"/>
                  </a:cubicBezTo>
                  <a:cubicBezTo>
                    <a:pt x="297" y="388"/>
                    <a:pt x="389" y="297"/>
                    <a:pt x="389" y="205"/>
                  </a:cubicBezTo>
                  <a:cubicBezTo>
                    <a:pt x="389"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700700" y="4526373"/>
              <a:ext cx="16121" cy="16121"/>
            </a:xfrm>
            <a:custGeom>
              <a:avLst/>
              <a:gdLst/>
              <a:ahLst/>
              <a:cxnLst/>
              <a:rect l="l" t="t" r="r" b="b"/>
              <a:pathLst>
                <a:path w="389" h="389" extrusionOk="0">
                  <a:moveTo>
                    <a:pt x="183" y="0"/>
                  </a:moveTo>
                  <a:cubicBezTo>
                    <a:pt x="92" y="0"/>
                    <a:pt x="1" y="91"/>
                    <a:pt x="1" y="205"/>
                  </a:cubicBezTo>
                  <a:cubicBezTo>
                    <a:pt x="1" y="297"/>
                    <a:pt x="92" y="388"/>
                    <a:pt x="183" y="388"/>
                  </a:cubicBezTo>
                  <a:cubicBezTo>
                    <a:pt x="297" y="388"/>
                    <a:pt x="389" y="297"/>
                    <a:pt x="389" y="205"/>
                  </a:cubicBezTo>
                  <a:cubicBezTo>
                    <a:pt x="389"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764066" y="4499643"/>
              <a:ext cx="18027" cy="16328"/>
            </a:xfrm>
            <a:custGeom>
              <a:avLst/>
              <a:gdLst/>
              <a:ahLst/>
              <a:cxnLst/>
              <a:rect l="l" t="t" r="r" b="b"/>
              <a:pathLst>
                <a:path w="435" h="394" extrusionOk="0">
                  <a:moveTo>
                    <a:pt x="221" y="0"/>
                  </a:moveTo>
                  <a:cubicBezTo>
                    <a:pt x="172" y="0"/>
                    <a:pt x="126" y="17"/>
                    <a:pt x="92" y="52"/>
                  </a:cubicBezTo>
                  <a:cubicBezTo>
                    <a:pt x="1" y="143"/>
                    <a:pt x="1" y="257"/>
                    <a:pt x="92" y="325"/>
                  </a:cubicBezTo>
                  <a:cubicBezTo>
                    <a:pt x="126" y="371"/>
                    <a:pt x="172" y="394"/>
                    <a:pt x="221" y="394"/>
                  </a:cubicBezTo>
                  <a:cubicBezTo>
                    <a:pt x="269" y="394"/>
                    <a:pt x="320" y="371"/>
                    <a:pt x="366" y="325"/>
                  </a:cubicBezTo>
                  <a:cubicBezTo>
                    <a:pt x="435" y="257"/>
                    <a:pt x="435" y="143"/>
                    <a:pt x="366" y="52"/>
                  </a:cubicBezTo>
                  <a:cubicBezTo>
                    <a:pt x="320"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711102" y="4553559"/>
              <a:ext cx="18027" cy="15624"/>
            </a:xfrm>
            <a:custGeom>
              <a:avLst/>
              <a:gdLst/>
              <a:ahLst/>
              <a:cxnLst/>
              <a:rect l="l" t="t" r="r" b="b"/>
              <a:pathLst>
                <a:path w="435" h="377" extrusionOk="0">
                  <a:moveTo>
                    <a:pt x="206" y="0"/>
                  </a:moveTo>
                  <a:cubicBezTo>
                    <a:pt x="155" y="0"/>
                    <a:pt x="103" y="17"/>
                    <a:pt x="69" y="52"/>
                  </a:cubicBezTo>
                  <a:cubicBezTo>
                    <a:pt x="1" y="120"/>
                    <a:pt x="1" y="257"/>
                    <a:pt x="69" y="325"/>
                  </a:cubicBezTo>
                  <a:cubicBezTo>
                    <a:pt x="103" y="360"/>
                    <a:pt x="155" y="377"/>
                    <a:pt x="206" y="377"/>
                  </a:cubicBezTo>
                  <a:cubicBezTo>
                    <a:pt x="257" y="377"/>
                    <a:pt x="309" y="360"/>
                    <a:pt x="343" y="325"/>
                  </a:cubicBezTo>
                  <a:cubicBezTo>
                    <a:pt x="434" y="257"/>
                    <a:pt x="434" y="120"/>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5764066" y="4553559"/>
              <a:ext cx="18027" cy="15624"/>
            </a:xfrm>
            <a:custGeom>
              <a:avLst/>
              <a:gdLst/>
              <a:ahLst/>
              <a:cxnLst/>
              <a:rect l="l" t="t" r="r" b="b"/>
              <a:pathLst>
                <a:path w="435" h="377" extrusionOk="0">
                  <a:moveTo>
                    <a:pt x="221" y="0"/>
                  </a:moveTo>
                  <a:cubicBezTo>
                    <a:pt x="172" y="0"/>
                    <a:pt x="126" y="17"/>
                    <a:pt x="92" y="52"/>
                  </a:cubicBezTo>
                  <a:cubicBezTo>
                    <a:pt x="1" y="120"/>
                    <a:pt x="1" y="257"/>
                    <a:pt x="92" y="325"/>
                  </a:cubicBezTo>
                  <a:cubicBezTo>
                    <a:pt x="126" y="360"/>
                    <a:pt x="172" y="377"/>
                    <a:pt x="221" y="377"/>
                  </a:cubicBezTo>
                  <a:cubicBezTo>
                    <a:pt x="269" y="377"/>
                    <a:pt x="320" y="360"/>
                    <a:pt x="366" y="325"/>
                  </a:cubicBezTo>
                  <a:cubicBezTo>
                    <a:pt x="435" y="257"/>
                    <a:pt x="435" y="120"/>
                    <a:pt x="366" y="52"/>
                  </a:cubicBezTo>
                  <a:cubicBezTo>
                    <a:pt x="320"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5711102" y="4499643"/>
              <a:ext cx="18027" cy="16328"/>
            </a:xfrm>
            <a:custGeom>
              <a:avLst/>
              <a:gdLst/>
              <a:ahLst/>
              <a:cxnLst/>
              <a:rect l="l" t="t" r="r" b="b"/>
              <a:pathLst>
                <a:path w="435" h="394" extrusionOk="0">
                  <a:moveTo>
                    <a:pt x="206" y="0"/>
                  </a:moveTo>
                  <a:cubicBezTo>
                    <a:pt x="155" y="0"/>
                    <a:pt x="103" y="17"/>
                    <a:pt x="69" y="52"/>
                  </a:cubicBezTo>
                  <a:cubicBezTo>
                    <a:pt x="1" y="143"/>
                    <a:pt x="1" y="257"/>
                    <a:pt x="69" y="325"/>
                  </a:cubicBezTo>
                  <a:cubicBezTo>
                    <a:pt x="103" y="371"/>
                    <a:pt x="155" y="394"/>
                    <a:pt x="206" y="394"/>
                  </a:cubicBezTo>
                  <a:cubicBezTo>
                    <a:pt x="257" y="394"/>
                    <a:pt x="309" y="371"/>
                    <a:pt x="343" y="325"/>
                  </a:cubicBezTo>
                  <a:cubicBezTo>
                    <a:pt x="434" y="257"/>
                    <a:pt x="434" y="143"/>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5267460" y="4386339"/>
              <a:ext cx="295195" cy="296148"/>
            </a:xfrm>
            <a:custGeom>
              <a:avLst/>
              <a:gdLst/>
              <a:ahLst/>
              <a:cxnLst/>
              <a:rect l="l" t="t" r="r" b="b"/>
              <a:pathLst>
                <a:path w="7123" h="7146" extrusionOk="0">
                  <a:moveTo>
                    <a:pt x="3561" y="1"/>
                  </a:moveTo>
                  <a:cubicBezTo>
                    <a:pt x="1598" y="1"/>
                    <a:pt x="1" y="1599"/>
                    <a:pt x="1" y="3584"/>
                  </a:cubicBezTo>
                  <a:cubicBezTo>
                    <a:pt x="1" y="5547"/>
                    <a:pt x="1598" y="7145"/>
                    <a:pt x="3561" y="7145"/>
                  </a:cubicBezTo>
                  <a:cubicBezTo>
                    <a:pt x="5524" y="7145"/>
                    <a:pt x="7122" y="5547"/>
                    <a:pt x="7122" y="3584"/>
                  </a:cubicBezTo>
                  <a:cubicBezTo>
                    <a:pt x="7122" y="1599"/>
                    <a:pt x="5524"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5262736" y="4382568"/>
              <a:ext cx="304644" cy="303691"/>
            </a:xfrm>
            <a:custGeom>
              <a:avLst/>
              <a:gdLst/>
              <a:ahLst/>
              <a:cxnLst/>
              <a:rect l="l" t="t" r="r" b="b"/>
              <a:pathLst>
                <a:path w="7351" h="7328" extrusionOk="0">
                  <a:moveTo>
                    <a:pt x="3653" y="1"/>
                  </a:moveTo>
                  <a:lnTo>
                    <a:pt x="3653" y="206"/>
                  </a:lnTo>
                  <a:lnTo>
                    <a:pt x="3972" y="206"/>
                  </a:lnTo>
                  <a:lnTo>
                    <a:pt x="3972" y="1"/>
                  </a:lnTo>
                  <a:close/>
                  <a:moveTo>
                    <a:pt x="3333" y="23"/>
                  </a:moveTo>
                  <a:cubicBezTo>
                    <a:pt x="3242" y="23"/>
                    <a:pt x="3128" y="46"/>
                    <a:pt x="3013" y="46"/>
                  </a:cubicBezTo>
                  <a:lnTo>
                    <a:pt x="3059" y="252"/>
                  </a:lnTo>
                  <a:cubicBezTo>
                    <a:pt x="3150" y="252"/>
                    <a:pt x="3265" y="229"/>
                    <a:pt x="3356" y="229"/>
                  </a:cubicBezTo>
                  <a:lnTo>
                    <a:pt x="3333" y="23"/>
                  </a:lnTo>
                  <a:close/>
                  <a:moveTo>
                    <a:pt x="4292" y="46"/>
                  </a:moveTo>
                  <a:lnTo>
                    <a:pt x="4269" y="252"/>
                  </a:lnTo>
                  <a:cubicBezTo>
                    <a:pt x="4360" y="274"/>
                    <a:pt x="4451" y="297"/>
                    <a:pt x="4566" y="320"/>
                  </a:cubicBezTo>
                  <a:lnTo>
                    <a:pt x="4611" y="115"/>
                  </a:lnTo>
                  <a:cubicBezTo>
                    <a:pt x="4497" y="92"/>
                    <a:pt x="4406" y="69"/>
                    <a:pt x="4292" y="46"/>
                  </a:cubicBezTo>
                  <a:close/>
                  <a:moveTo>
                    <a:pt x="2717" y="115"/>
                  </a:moveTo>
                  <a:cubicBezTo>
                    <a:pt x="2603" y="160"/>
                    <a:pt x="2511" y="183"/>
                    <a:pt x="2397" y="229"/>
                  </a:cubicBezTo>
                  <a:lnTo>
                    <a:pt x="2488" y="411"/>
                  </a:lnTo>
                  <a:cubicBezTo>
                    <a:pt x="2580" y="389"/>
                    <a:pt x="2671" y="343"/>
                    <a:pt x="2762" y="320"/>
                  </a:cubicBezTo>
                  <a:lnTo>
                    <a:pt x="2717" y="115"/>
                  </a:lnTo>
                  <a:close/>
                  <a:moveTo>
                    <a:pt x="4908" y="206"/>
                  </a:moveTo>
                  <a:lnTo>
                    <a:pt x="4839" y="411"/>
                  </a:lnTo>
                  <a:cubicBezTo>
                    <a:pt x="4931" y="434"/>
                    <a:pt x="5022" y="480"/>
                    <a:pt x="5136" y="526"/>
                  </a:cubicBezTo>
                  <a:lnTo>
                    <a:pt x="5205" y="343"/>
                  </a:lnTo>
                  <a:cubicBezTo>
                    <a:pt x="5113" y="297"/>
                    <a:pt x="5022" y="252"/>
                    <a:pt x="4908" y="206"/>
                  </a:cubicBezTo>
                  <a:close/>
                  <a:moveTo>
                    <a:pt x="2100" y="343"/>
                  </a:moveTo>
                  <a:cubicBezTo>
                    <a:pt x="2009" y="389"/>
                    <a:pt x="1918" y="434"/>
                    <a:pt x="1827" y="503"/>
                  </a:cubicBezTo>
                  <a:lnTo>
                    <a:pt x="1941" y="663"/>
                  </a:lnTo>
                  <a:cubicBezTo>
                    <a:pt x="2009" y="617"/>
                    <a:pt x="2100" y="571"/>
                    <a:pt x="2192" y="526"/>
                  </a:cubicBezTo>
                  <a:lnTo>
                    <a:pt x="2100" y="343"/>
                  </a:lnTo>
                  <a:close/>
                  <a:moveTo>
                    <a:pt x="5501" y="480"/>
                  </a:moveTo>
                  <a:lnTo>
                    <a:pt x="5387" y="663"/>
                  </a:lnTo>
                  <a:cubicBezTo>
                    <a:pt x="5479" y="708"/>
                    <a:pt x="5570" y="777"/>
                    <a:pt x="5638" y="822"/>
                  </a:cubicBezTo>
                  <a:lnTo>
                    <a:pt x="5775" y="663"/>
                  </a:lnTo>
                  <a:cubicBezTo>
                    <a:pt x="5684" y="594"/>
                    <a:pt x="5593" y="526"/>
                    <a:pt x="5501" y="480"/>
                  </a:cubicBezTo>
                  <a:close/>
                  <a:moveTo>
                    <a:pt x="1553" y="663"/>
                  </a:moveTo>
                  <a:cubicBezTo>
                    <a:pt x="1461" y="731"/>
                    <a:pt x="1393" y="799"/>
                    <a:pt x="1302" y="868"/>
                  </a:cubicBezTo>
                  <a:lnTo>
                    <a:pt x="1438" y="1028"/>
                  </a:lnTo>
                  <a:cubicBezTo>
                    <a:pt x="1507" y="959"/>
                    <a:pt x="1598" y="891"/>
                    <a:pt x="1690" y="845"/>
                  </a:cubicBezTo>
                  <a:lnTo>
                    <a:pt x="1553" y="663"/>
                  </a:lnTo>
                  <a:close/>
                  <a:moveTo>
                    <a:pt x="6026" y="845"/>
                  </a:moveTo>
                  <a:lnTo>
                    <a:pt x="5889" y="1005"/>
                  </a:lnTo>
                  <a:cubicBezTo>
                    <a:pt x="5958" y="1073"/>
                    <a:pt x="6049" y="1142"/>
                    <a:pt x="6118" y="1210"/>
                  </a:cubicBezTo>
                  <a:lnTo>
                    <a:pt x="6255" y="1073"/>
                  </a:lnTo>
                  <a:cubicBezTo>
                    <a:pt x="6186" y="982"/>
                    <a:pt x="6095" y="914"/>
                    <a:pt x="6026" y="845"/>
                  </a:cubicBezTo>
                  <a:close/>
                  <a:moveTo>
                    <a:pt x="1073" y="1073"/>
                  </a:moveTo>
                  <a:cubicBezTo>
                    <a:pt x="1005" y="1165"/>
                    <a:pt x="913" y="1233"/>
                    <a:pt x="845" y="1324"/>
                  </a:cubicBezTo>
                  <a:lnTo>
                    <a:pt x="1005" y="1439"/>
                  </a:lnTo>
                  <a:cubicBezTo>
                    <a:pt x="1073" y="1370"/>
                    <a:pt x="1142" y="1302"/>
                    <a:pt x="1210" y="1233"/>
                  </a:cubicBezTo>
                  <a:lnTo>
                    <a:pt x="1073" y="1073"/>
                  </a:lnTo>
                  <a:close/>
                  <a:moveTo>
                    <a:pt x="6483" y="1302"/>
                  </a:moveTo>
                  <a:lnTo>
                    <a:pt x="6323" y="1439"/>
                  </a:lnTo>
                  <a:cubicBezTo>
                    <a:pt x="6392" y="1507"/>
                    <a:pt x="6437" y="1598"/>
                    <a:pt x="6506" y="1667"/>
                  </a:cubicBezTo>
                  <a:lnTo>
                    <a:pt x="6665" y="1553"/>
                  </a:lnTo>
                  <a:cubicBezTo>
                    <a:pt x="6620" y="1461"/>
                    <a:pt x="6551" y="1370"/>
                    <a:pt x="6483" y="1302"/>
                  </a:cubicBezTo>
                  <a:close/>
                  <a:moveTo>
                    <a:pt x="662" y="1576"/>
                  </a:moveTo>
                  <a:cubicBezTo>
                    <a:pt x="594" y="1667"/>
                    <a:pt x="548" y="1758"/>
                    <a:pt x="480" y="1849"/>
                  </a:cubicBezTo>
                  <a:lnTo>
                    <a:pt x="662" y="1941"/>
                  </a:lnTo>
                  <a:cubicBezTo>
                    <a:pt x="708" y="1849"/>
                    <a:pt x="777" y="1781"/>
                    <a:pt x="822" y="1690"/>
                  </a:cubicBezTo>
                  <a:lnTo>
                    <a:pt x="662" y="1576"/>
                  </a:lnTo>
                  <a:close/>
                  <a:moveTo>
                    <a:pt x="6848" y="1827"/>
                  </a:moveTo>
                  <a:lnTo>
                    <a:pt x="6665" y="1918"/>
                  </a:lnTo>
                  <a:cubicBezTo>
                    <a:pt x="6711" y="2009"/>
                    <a:pt x="6757" y="2100"/>
                    <a:pt x="6802" y="2192"/>
                  </a:cubicBezTo>
                  <a:lnTo>
                    <a:pt x="6985" y="2100"/>
                  </a:lnTo>
                  <a:cubicBezTo>
                    <a:pt x="6939" y="2009"/>
                    <a:pt x="6894" y="1918"/>
                    <a:pt x="6848" y="1827"/>
                  </a:cubicBezTo>
                  <a:close/>
                  <a:moveTo>
                    <a:pt x="343" y="2123"/>
                  </a:moveTo>
                  <a:cubicBezTo>
                    <a:pt x="297" y="2215"/>
                    <a:pt x="252" y="2329"/>
                    <a:pt x="229" y="2420"/>
                  </a:cubicBezTo>
                  <a:lnTo>
                    <a:pt x="411" y="2489"/>
                  </a:lnTo>
                  <a:cubicBezTo>
                    <a:pt x="457" y="2397"/>
                    <a:pt x="480" y="2306"/>
                    <a:pt x="525" y="2215"/>
                  </a:cubicBezTo>
                  <a:lnTo>
                    <a:pt x="343" y="2123"/>
                  </a:lnTo>
                  <a:close/>
                  <a:moveTo>
                    <a:pt x="7122" y="2397"/>
                  </a:moveTo>
                  <a:lnTo>
                    <a:pt x="6917" y="2466"/>
                  </a:lnTo>
                  <a:cubicBezTo>
                    <a:pt x="6962" y="2557"/>
                    <a:pt x="6985" y="2671"/>
                    <a:pt x="7008" y="2762"/>
                  </a:cubicBezTo>
                  <a:lnTo>
                    <a:pt x="7213" y="2694"/>
                  </a:lnTo>
                  <a:cubicBezTo>
                    <a:pt x="7190" y="2603"/>
                    <a:pt x="7145" y="2489"/>
                    <a:pt x="7122" y="2397"/>
                  </a:cubicBezTo>
                  <a:close/>
                  <a:moveTo>
                    <a:pt x="115" y="2717"/>
                  </a:moveTo>
                  <a:cubicBezTo>
                    <a:pt x="92" y="2831"/>
                    <a:pt x="69" y="2945"/>
                    <a:pt x="46" y="3036"/>
                  </a:cubicBezTo>
                  <a:lnTo>
                    <a:pt x="252" y="3082"/>
                  </a:lnTo>
                  <a:cubicBezTo>
                    <a:pt x="274" y="2968"/>
                    <a:pt x="297" y="2877"/>
                    <a:pt x="320" y="2785"/>
                  </a:cubicBezTo>
                  <a:lnTo>
                    <a:pt x="115" y="2717"/>
                  </a:lnTo>
                  <a:close/>
                  <a:moveTo>
                    <a:pt x="7282" y="3014"/>
                  </a:moveTo>
                  <a:lnTo>
                    <a:pt x="7076" y="3059"/>
                  </a:lnTo>
                  <a:cubicBezTo>
                    <a:pt x="7099" y="3150"/>
                    <a:pt x="7122" y="3242"/>
                    <a:pt x="7122" y="3356"/>
                  </a:cubicBezTo>
                  <a:lnTo>
                    <a:pt x="7327" y="3333"/>
                  </a:lnTo>
                  <a:cubicBezTo>
                    <a:pt x="7327" y="3219"/>
                    <a:pt x="7305" y="3128"/>
                    <a:pt x="7282" y="3014"/>
                  </a:cubicBezTo>
                  <a:close/>
                  <a:moveTo>
                    <a:pt x="23" y="3356"/>
                  </a:moveTo>
                  <a:cubicBezTo>
                    <a:pt x="0" y="3470"/>
                    <a:pt x="0" y="3561"/>
                    <a:pt x="0" y="3653"/>
                  </a:cubicBezTo>
                  <a:lnTo>
                    <a:pt x="0" y="3675"/>
                  </a:lnTo>
                  <a:lnTo>
                    <a:pt x="206" y="3675"/>
                  </a:lnTo>
                  <a:cubicBezTo>
                    <a:pt x="206" y="3561"/>
                    <a:pt x="206" y="3470"/>
                    <a:pt x="229" y="3379"/>
                  </a:cubicBezTo>
                  <a:lnTo>
                    <a:pt x="23" y="3356"/>
                  </a:lnTo>
                  <a:close/>
                  <a:moveTo>
                    <a:pt x="7145" y="3653"/>
                  </a:moveTo>
                  <a:lnTo>
                    <a:pt x="7145" y="3675"/>
                  </a:lnTo>
                  <a:cubicBezTo>
                    <a:pt x="7145" y="3767"/>
                    <a:pt x="7122" y="3881"/>
                    <a:pt x="7122" y="3972"/>
                  </a:cubicBezTo>
                  <a:lnTo>
                    <a:pt x="7327" y="3995"/>
                  </a:lnTo>
                  <a:cubicBezTo>
                    <a:pt x="7327" y="3881"/>
                    <a:pt x="7350" y="3767"/>
                    <a:pt x="7350" y="3675"/>
                  </a:cubicBezTo>
                  <a:lnTo>
                    <a:pt x="7350" y="3653"/>
                  </a:lnTo>
                  <a:close/>
                  <a:moveTo>
                    <a:pt x="229" y="3972"/>
                  </a:moveTo>
                  <a:lnTo>
                    <a:pt x="23" y="3995"/>
                  </a:lnTo>
                  <a:cubicBezTo>
                    <a:pt x="23" y="4109"/>
                    <a:pt x="46" y="4200"/>
                    <a:pt x="69" y="4315"/>
                  </a:cubicBezTo>
                  <a:lnTo>
                    <a:pt x="252" y="4269"/>
                  </a:lnTo>
                  <a:cubicBezTo>
                    <a:pt x="252" y="4178"/>
                    <a:pt x="229" y="4086"/>
                    <a:pt x="229" y="3972"/>
                  </a:cubicBezTo>
                  <a:close/>
                  <a:moveTo>
                    <a:pt x="7076" y="4269"/>
                  </a:moveTo>
                  <a:cubicBezTo>
                    <a:pt x="7076" y="4360"/>
                    <a:pt x="7054" y="4474"/>
                    <a:pt x="7008" y="4566"/>
                  </a:cubicBezTo>
                  <a:lnTo>
                    <a:pt x="7213" y="4611"/>
                  </a:lnTo>
                  <a:cubicBezTo>
                    <a:pt x="7236" y="4520"/>
                    <a:pt x="7259" y="4406"/>
                    <a:pt x="7282" y="4315"/>
                  </a:cubicBezTo>
                  <a:lnTo>
                    <a:pt x="7076" y="4269"/>
                  </a:lnTo>
                  <a:close/>
                  <a:moveTo>
                    <a:pt x="320" y="4566"/>
                  </a:moveTo>
                  <a:lnTo>
                    <a:pt x="137" y="4634"/>
                  </a:lnTo>
                  <a:cubicBezTo>
                    <a:pt x="160" y="4725"/>
                    <a:pt x="183" y="4840"/>
                    <a:pt x="229" y="4931"/>
                  </a:cubicBezTo>
                  <a:lnTo>
                    <a:pt x="411" y="4862"/>
                  </a:lnTo>
                  <a:cubicBezTo>
                    <a:pt x="389" y="4771"/>
                    <a:pt x="366" y="4657"/>
                    <a:pt x="320" y="4566"/>
                  </a:cubicBezTo>
                  <a:close/>
                  <a:moveTo>
                    <a:pt x="6917" y="4862"/>
                  </a:moveTo>
                  <a:cubicBezTo>
                    <a:pt x="6894" y="4954"/>
                    <a:pt x="6848" y="5045"/>
                    <a:pt x="6802" y="5136"/>
                  </a:cubicBezTo>
                  <a:lnTo>
                    <a:pt x="7008" y="5228"/>
                  </a:lnTo>
                  <a:cubicBezTo>
                    <a:pt x="7054" y="5113"/>
                    <a:pt x="7076" y="5022"/>
                    <a:pt x="7122" y="4931"/>
                  </a:cubicBezTo>
                  <a:lnTo>
                    <a:pt x="6917" y="4862"/>
                  </a:lnTo>
                  <a:close/>
                  <a:moveTo>
                    <a:pt x="525" y="5136"/>
                  </a:moveTo>
                  <a:lnTo>
                    <a:pt x="343" y="5228"/>
                  </a:lnTo>
                  <a:cubicBezTo>
                    <a:pt x="389" y="5319"/>
                    <a:pt x="434" y="5410"/>
                    <a:pt x="503" y="5501"/>
                  </a:cubicBezTo>
                  <a:lnTo>
                    <a:pt x="685" y="5410"/>
                  </a:lnTo>
                  <a:cubicBezTo>
                    <a:pt x="617" y="5319"/>
                    <a:pt x="571" y="5228"/>
                    <a:pt x="525" y="5136"/>
                  </a:cubicBezTo>
                  <a:close/>
                  <a:moveTo>
                    <a:pt x="6665" y="5387"/>
                  </a:moveTo>
                  <a:cubicBezTo>
                    <a:pt x="6620" y="5479"/>
                    <a:pt x="6574" y="5570"/>
                    <a:pt x="6506" y="5661"/>
                  </a:cubicBezTo>
                  <a:lnTo>
                    <a:pt x="6688" y="5775"/>
                  </a:lnTo>
                  <a:cubicBezTo>
                    <a:pt x="6734" y="5684"/>
                    <a:pt x="6802" y="5593"/>
                    <a:pt x="6848" y="5501"/>
                  </a:cubicBezTo>
                  <a:lnTo>
                    <a:pt x="6665" y="5387"/>
                  </a:lnTo>
                  <a:close/>
                  <a:moveTo>
                    <a:pt x="845" y="5661"/>
                  </a:moveTo>
                  <a:lnTo>
                    <a:pt x="662" y="5775"/>
                  </a:lnTo>
                  <a:cubicBezTo>
                    <a:pt x="731" y="5867"/>
                    <a:pt x="799" y="5958"/>
                    <a:pt x="868" y="6026"/>
                  </a:cubicBezTo>
                  <a:lnTo>
                    <a:pt x="1028" y="5889"/>
                  </a:lnTo>
                  <a:cubicBezTo>
                    <a:pt x="959" y="5821"/>
                    <a:pt x="891" y="5730"/>
                    <a:pt x="845" y="5661"/>
                  </a:cubicBezTo>
                  <a:close/>
                  <a:moveTo>
                    <a:pt x="6323" y="5889"/>
                  </a:moveTo>
                  <a:cubicBezTo>
                    <a:pt x="6255" y="5981"/>
                    <a:pt x="6186" y="6049"/>
                    <a:pt x="6118" y="6118"/>
                  </a:cubicBezTo>
                  <a:lnTo>
                    <a:pt x="6277" y="6255"/>
                  </a:lnTo>
                  <a:cubicBezTo>
                    <a:pt x="6346" y="6186"/>
                    <a:pt x="6414" y="6118"/>
                    <a:pt x="6483" y="6026"/>
                  </a:cubicBezTo>
                  <a:lnTo>
                    <a:pt x="6323" y="5889"/>
                  </a:lnTo>
                  <a:close/>
                  <a:moveTo>
                    <a:pt x="1233" y="6118"/>
                  </a:moveTo>
                  <a:lnTo>
                    <a:pt x="1073" y="6278"/>
                  </a:lnTo>
                  <a:cubicBezTo>
                    <a:pt x="1165" y="6346"/>
                    <a:pt x="1233" y="6414"/>
                    <a:pt x="1324" y="6483"/>
                  </a:cubicBezTo>
                  <a:lnTo>
                    <a:pt x="1461" y="6323"/>
                  </a:lnTo>
                  <a:cubicBezTo>
                    <a:pt x="1370" y="6255"/>
                    <a:pt x="1302" y="6186"/>
                    <a:pt x="1233" y="6118"/>
                  </a:cubicBezTo>
                  <a:close/>
                  <a:moveTo>
                    <a:pt x="5889" y="6323"/>
                  </a:moveTo>
                  <a:cubicBezTo>
                    <a:pt x="5821" y="6392"/>
                    <a:pt x="5752" y="6437"/>
                    <a:pt x="5661" y="6506"/>
                  </a:cubicBezTo>
                  <a:lnTo>
                    <a:pt x="5775" y="6666"/>
                  </a:lnTo>
                  <a:cubicBezTo>
                    <a:pt x="5867" y="6620"/>
                    <a:pt x="5958" y="6551"/>
                    <a:pt x="6026" y="6483"/>
                  </a:cubicBezTo>
                  <a:lnTo>
                    <a:pt x="5889" y="6323"/>
                  </a:lnTo>
                  <a:close/>
                  <a:moveTo>
                    <a:pt x="1690" y="6506"/>
                  </a:moveTo>
                  <a:lnTo>
                    <a:pt x="1575" y="6688"/>
                  </a:lnTo>
                  <a:cubicBezTo>
                    <a:pt x="1667" y="6734"/>
                    <a:pt x="1758" y="6802"/>
                    <a:pt x="1849" y="6848"/>
                  </a:cubicBezTo>
                  <a:lnTo>
                    <a:pt x="1941" y="6666"/>
                  </a:lnTo>
                  <a:cubicBezTo>
                    <a:pt x="1849" y="6620"/>
                    <a:pt x="1781" y="6574"/>
                    <a:pt x="1690" y="6506"/>
                  </a:cubicBezTo>
                  <a:close/>
                  <a:moveTo>
                    <a:pt x="5410" y="6666"/>
                  </a:moveTo>
                  <a:cubicBezTo>
                    <a:pt x="5319" y="6711"/>
                    <a:pt x="5227" y="6757"/>
                    <a:pt x="5136" y="6802"/>
                  </a:cubicBezTo>
                  <a:lnTo>
                    <a:pt x="5227" y="6985"/>
                  </a:lnTo>
                  <a:cubicBezTo>
                    <a:pt x="5319" y="6939"/>
                    <a:pt x="5410" y="6894"/>
                    <a:pt x="5501" y="6848"/>
                  </a:cubicBezTo>
                  <a:lnTo>
                    <a:pt x="5410" y="6666"/>
                  </a:lnTo>
                  <a:close/>
                  <a:moveTo>
                    <a:pt x="2215" y="6802"/>
                  </a:moveTo>
                  <a:lnTo>
                    <a:pt x="2123" y="7008"/>
                  </a:lnTo>
                  <a:cubicBezTo>
                    <a:pt x="2215" y="7031"/>
                    <a:pt x="2329" y="7076"/>
                    <a:pt x="2420" y="7122"/>
                  </a:cubicBezTo>
                  <a:lnTo>
                    <a:pt x="2488" y="6917"/>
                  </a:lnTo>
                  <a:cubicBezTo>
                    <a:pt x="2397" y="6894"/>
                    <a:pt x="2306" y="6848"/>
                    <a:pt x="2215" y="6802"/>
                  </a:cubicBezTo>
                  <a:close/>
                  <a:moveTo>
                    <a:pt x="4862" y="6917"/>
                  </a:moveTo>
                  <a:cubicBezTo>
                    <a:pt x="4771" y="6962"/>
                    <a:pt x="4680" y="6985"/>
                    <a:pt x="4566" y="7008"/>
                  </a:cubicBezTo>
                  <a:lnTo>
                    <a:pt x="4634" y="7213"/>
                  </a:lnTo>
                  <a:cubicBezTo>
                    <a:pt x="4725" y="7191"/>
                    <a:pt x="4839" y="7145"/>
                    <a:pt x="4931" y="7122"/>
                  </a:cubicBezTo>
                  <a:lnTo>
                    <a:pt x="4862" y="6917"/>
                  </a:lnTo>
                  <a:close/>
                  <a:moveTo>
                    <a:pt x="2785" y="7008"/>
                  </a:moveTo>
                  <a:lnTo>
                    <a:pt x="2717" y="7213"/>
                  </a:lnTo>
                  <a:cubicBezTo>
                    <a:pt x="2831" y="7236"/>
                    <a:pt x="2945" y="7259"/>
                    <a:pt x="3036" y="7282"/>
                  </a:cubicBezTo>
                  <a:lnTo>
                    <a:pt x="3082" y="7076"/>
                  </a:lnTo>
                  <a:cubicBezTo>
                    <a:pt x="2968" y="7054"/>
                    <a:pt x="2876" y="7031"/>
                    <a:pt x="2785" y="7008"/>
                  </a:cubicBezTo>
                  <a:close/>
                  <a:moveTo>
                    <a:pt x="3379" y="7122"/>
                  </a:moveTo>
                  <a:lnTo>
                    <a:pt x="3356" y="7327"/>
                  </a:lnTo>
                  <a:lnTo>
                    <a:pt x="3675" y="7327"/>
                  </a:lnTo>
                  <a:lnTo>
                    <a:pt x="3675" y="7122"/>
                  </a:lnTo>
                  <a:close/>
                  <a:moveTo>
                    <a:pt x="4269" y="7076"/>
                  </a:moveTo>
                  <a:cubicBezTo>
                    <a:pt x="4178" y="7099"/>
                    <a:pt x="4086" y="7099"/>
                    <a:pt x="3972" y="7122"/>
                  </a:cubicBezTo>
                  <a:lnTo>
                    <a:pt x="3995" y="7327"/>
                  </a:lnTo>
                  <a:cubicBezTo>
                    <a:pt x="4109" y="7305"/>
                    <a:pt x="4200" y="7305"/>
                    <a:pt x="4314"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5351671" y="4471503"/>
              <a:ext cx="125819" cy="125819"/>
            </a:xfrm>
            <a:custGeom>
              <a:avLst/>
              <a:gdLst/>
              <a:ahLst/>
              <a:cxnLst/>
              <a:rect l="l" t="t" r="r" b="b"/>
              <a:pathLst>
                <a:path w="3036" h="3036" extrusionOk="0">
                  <a:moveTo>
                    <a:pt x="1529" y="0"/>
                  </a:moveTo>
                  <a:cubicBezTo>
                    <a:pt x="685" y="0"/>
                    <a:pt x="0" y="685"/>
                    <a:pt x="0" y="1529"/>
                  </a:cubicBezTo>
                  <a:cubicBezTo>
                    <a:pt x="0" y="2351"/>
                    <a:pt x="685" y="3036"/>
                    <a:pt x="1529" y="3036"/>
                  </a:cubicBezTo>
                  <a:cubicBezTo>
                    <a:pt x="2374" y="3036"/>
                    <a:pt x="3036" y="2351"/>
                    <a:pt x="3036" y="1529"/>
                  </a:cubicBezTo>
                  <a:cubicBezTo>
                    <a:pt x="3036" y="685"/>
                    <a:pt x="2374"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5353536" y="4473368"/>
              <a:ext cx="123001" cy="123043"/>
            </a:xfrm>
            <a:custGeom>
              <a:avLst/>
              <a:gdLst/>
              <a:ahLst/>
              <a:cxnLst/>
              <a:rect l="l" t="t" r="r" b="b"/>
              <a:pathLst>
                <a:path w="2968" h="2969" extrusionOk="0">
                  <a:moveTo>
                    <a:pt x="1484" y="206"/>
                  </a:moveTo>
                  <a:cubicBezTo>
                    <a:pt x="2169" y="206"/>
                    <a:pt x="2740" y="777"/>
                    <a:pt x="2740" y="1484"/>
                  </a:cubicBezTo>
                  <a:cubicBezTo>
                    <a:pt x="2740" y="2169"/>
                    <a:pt x="2169" y="2740"/>
                    <a:pt x="1484" y="2740"/>
                  </a:cubicBezTo>
                  <a:cubicBezTo>
                    <a:pt x="777" y="2740"/>
                    <a:pt x="229" y="2169"/>
                    <a:pt x="229" y="1484"/>
                  </a:cubicBezTo>
                  <a:cubicBezTo>
                    <a:pt x="229" y="777"/>
                    <a:pt x="777" y="206"/>
                    <a:pt x="1484" y="206"/>
                  </a:cubicBezTo>
                  <a:close/>
                  <a:moveTo>
                    <a:pt x="1484" y="1"/>
                  </a:moveTo>
                  <a:cubicBezTo>
                    <a:pt x="663" y="1"/>
                    <a:pt x="1" y="663"/>
                    <a:pt x="1" y="1484"/>
                  </a:cubicBezTo>
                  <a:cubicBezTo>
                    <a:pt x="1" y="2283"/>
                    <a:pt x="663"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5271232" y="4391063"/>
              <a:ext cx="287611" cy="286699"/>
            </a:xfrm>
            <a:custGeom>
              <a:avLst/>
              <a:gdLst/>
              <a:ahLst/>
              <a:cxnLst/>
              <a:rect l="l" t="t" r="r" b="b"/>
              <a:pathLst>
                <a:path w="6940" h="6918" extrusionOk="0">
                  <a:moveTo>
                    <a:pt x="3470" y="229"/>
                  </a:moveTo>
                  <a:cubicBezTo>
                    <a:pt x="5251" y="229"/>
                    <a:pt x="6712" y="1667"/>
                    <a:pt x="6712" y="3470"/>
                  </a:cubicBezTo>
                  <a:cubicBezTo>
                    <a:pt x="6712" y="5251"/>
                    <a:pt x="5251" y="6712"/>
                    <a:pt x="3470" y="6712"/>
                  </a:cubicBezTo>
                  <a:cubicBezTo>
                    <a:pt x="1690" y="6712"/>
                    <a:pt x="229" y="5251"/>
                    <a:pt x="229" y="3470"/>
                  </a:cubicBezTo>
                  <a:cubicBezTo>
                    <a:pt x="229" y="1667"/>
                    <a:pt x="1690" y="229"/>
                    <a:pt x="3470" y="229"/>
                  </a:cubicBezTo>
                  <a:close/>
                  <a:moveTo>
                    <a:pt x="3470" y="1"/>
                  </a:moveTo>
                  <a:cubicBezTo>
                    <a:pt x="1553" y="1"/>
                    <a:pt x="1" y="1553"/>
                    <a:pt x="1" y="3470"/>
                  </a:cubicBezTo>
                  <a:cubicBezTo>
                    <a:pt x="1" y="5365"/>
                    <a:pt x="1553" y="6917"/>
                    <a:pt x="3470" y="6917"/>
                  </a:cubicBezTo>
                  <a:cubicBezTo>
                    <a:pt x="5388" y="6917"/>
                    <a:pt x="6940" y="5365"/>
                    <a:pt x="6940" y="3470"/>
                  </a:cubicBezTo>
                  <a:cubicBezTo>
                    <a:pt x="6940" y="1553"/>
                    <a:pt x="5388" y="1"/>
                    <a:pt x="3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5398004" y="4516883"/>
              <a:ext cx="34107" cy="35060"/>
            </a:xfrm>
            <a:custGeom>
              <a:avLst/>
              <a:gdLst/>
              <a:ahLst/>
              <a:cxnLst/>
              <a:rect l="l" t="t" r="r" b="b"/>
              <a:pathLst>
                <a:path w="823" h="846" extrusionOk="0">
                  <a:moveTo>
                    <a:pt x="411" y="1"/>
                  </a:moveTo>
                  <a:cubicBezTo>
                    <a:pt x="183" y="1"/>
                    <a:pt x="1" y="206"/>
                    <a:pt x="1" y="434"/>
                  </a:cubicBezTo>
                  <a:cubicBezTo>
                    <a:pt x="1" y="663"/>
                    <a:pt x="183" y="845"/>
                    <a:pt x="411" y="845"/>
                  </a:cubicBezTo>
                  <a:cubicBezTo>
                    <a:pt x="640" y="845"/>
                    <a:pt x="822" y="663"/>
                    <a:pt x="822" y="434"/>
                  </a:cubicBezTo>
                  <a:cubicBezTo>
                    <a:pt x="822" y="206"/>
                    <a:pt x="640"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5406500" y="4488495"/>
              <a:ext cx="16121" cy="16163"/>
            </a:xfrm>
            <a:custGeom>
              <a:avLst/>
              <a:gdLst/>
              <a:ahLst/>
              <a:cxnLst/>
              <a:rect l="l" t="t" r="r" b="b"/>
              <a:pathLst>
                <a:path w="389" h="390" extrusionOk="0">
                  <a:moveTo>
                    <a:pt x="206" y="1"/>
                  </a:moveTo>
                  <a:cubicBezTo>
                    <a:pt x="92" y="1"/>
                    <a:pt x="1" y="92"/>
                    <a:pt x="1" y="206"/>
                  </a:cubicBezTo>
                  <a:cubicBezTo>
                    <a:pt x="1" y="298"/>
                    <a:pt x="92" y="389"/>
                    <a:pt x="206" y="389"/>
                  </a:cubicBezTo>
                  <a:cubicBezTo>
                    <a:pt x="320" y="389"/>
                    <a:pt x="389" y="298"/>
                    <a:pt x="389" y="206"/>
                  </a:cubicBezTo>
                  <a:cubicBezTo>
                    <a:pt x="389" y="92"/>
                    <a:pt x="320"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5406500" y="4564210"/>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5444337"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5368663"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5433023" y="4499643"/>
              <a:ext cx="17033" cy="16328"/>
            </a:xfrm>
            <a:custGeom>
              <a:avLst/>
              <a:gdLst/>
              <a:ahLst/>
              <a:cxnLst/>
              <a:rect l="l" t="t" r="r" b="b"/>
              <a:pathLst>
                <a:path w="411" h="394" extrusionOk="0">
                  <a:moveTo>
                    <a:pt x="205" y="0"/>
                  </a:moveTo>
                  <a:cubicBezTo>
                    <a:pt x="154" y="0"/>
                    <a:pt x="103" y="17"/>
                    <a:pt x="69" y="52"/>
                  </a:cubicBezTo>
                  <a:cubicBezTo>
                    <a:pt x="0" y="143"/>
                    <a:pt x="0" y="257"/>
                    <a:pt x="69" y="325"/>
                  </a:cubicBezTo>
                  <a:cubicBezTo>
                    <a:pt x="103" y="371"/>
                    <a:pt x="154" y="394"/>
                    <a:pt x="205" y="394"/>
                  </a:cubicBezTo>
                  <a:cubicBezTo>
                    <a:pt x="257" y="394"/>
                    <a:pt x="308" y="371"/>
                    <a:pt x="342" y="325"/>
                  </a:cubicBezTo>
                  <a:cubicBezTo>
                    <a:pt x="411" y="257"/>
                    <a:pt x="411" y="143"/>
                    <a:pt x="342" y="52"/>
                  </a:cubicBezTo>
                  <a:cubicBezTo>
                    <a:pt x="308" y="17"/>
                    <a:pt x="257"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5379065" y="4553559"/>
              <a:ext cx="18027" cy="15624"/>
            </a:xfrm>
            <a:custGeom>
              <a:avLst/>
              <a:gdLst/>
              <a:ahLst/>
              <a:cxnLst/>
              <a:rect l="l" t="t" r="r" b="b"/>
              <a:pathLst>
                <a:path w="435" h="377" extrusionOk="0">
                  <a:moveTo>
                    <a:pt x="221" y="0"/>
                  </a:moveTo>
                  <a:cubicBezTo>
                    <a:pt x="172" y="0"/>
                    <a:pt x="127" y="17"/>
                    <a:pt x="92" y="52"/>
                  </a:cubicBezTo>
                  <a:cubicBezTo>
                    <a:pt x="1" y="120"/>
                    <a:pt x="1" y="257"/>
                    <a:pt x="92" y="325"/>
                  </a:cubicBezTo>
                  <a:cubicBezTo>
                    <a:pt x="127" y="360"/>
                    <a:pt x="172" y="377"/>
                    <a:pt x="221" y="377"/>
                  </a:cubicBezTo>
                  <a:cubicBezTo>
                    <a:pt x="269" y="377"/>
                    <a:pt x="321" y="360"/>
                    <a:pt x="366" y="325"/>
                  </a:cubicBezTo>
                  <a:cubicBezTo>
                    <a:pt x="435" y="257"/>
                    <a:pt x="435" y="120"/>
                    <a:pt x="366" y="52"/>
                  </a:cubicBezTo>
                  <a:cubicBezTo>
                    <a:pt x="321"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433023" y="4553559"/>
              <a:ext cx="17033" cy="15624"/>
            </a:xfrm>
            <a:custGeom>
              <a:avLst/>
              <a:gdLst/>
              <a:ahLst/>
              <a:cxnLst/>
              <a:rect l="l" t="t" r="r" b="b"/>
              <a:pathLst>
                <a:path w="411" h="377" extrusionOk="0">
                  <a:moveTo>
                    <a:pt x="205" y="0"/>
                  </a:moveTo>
                  <a:cubicBezTo>
                    <a:pt x="154" y="0"/>
                    <a:pt x="103" y="17"/>
                    <a:pt x="69" y="52"/>
                  </a:cubicBezTo>
                  <a:cubicBezTo>
                    <a:pt x="0" y="120"/>
                    <a:pt x="0" y="257"/>
                    <a:pt x="69" y="325"/>
                  </a:cubicBezTo>
                  <a:cubicBezTo>
                    <a:pt x="103" y="360"/>
                    <a:pt x="154" y="377"/>
                    <a:pt x="205" y="377"/>
                  </a:cubicBezTo>
                  <a:cubicBezTo>
                    <a:pt x="257" y="377"/>
                    <a:pt x="308" y="360"/>
                    <a:pt x="342" y="325"/>
                  </a:cubicBezTo>
                  <a:cubicBezTo>
                    <a:pt x="411" y="257"/>
                    <a:pt x="411" y="120"/>
                    <a:pt x="342" y="52"/>
                  </a:cubicBezTo>
                  <a:cubicBezTo>
                    <a:pt x="308" y="17"/>
                    <a:pt x="257"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5379065" y="4499643"/>
              <a:ext cx="18027" cy="16328"/>
            </a:xfrm>
            <a:custGeom>
              <a:avLst/>
              <a:gdLst/>
              <a:ahLst/>
              <a:cxnLst/>
              <a:rect l="l" t="t" r="r" b="b"/>
              <a:pathLst>
                <a:path w="435" h="394" extrusionOk="0">
                  <a:moveTo>
                    <a:pt x="221" y="0"/>
                  </a:moveTo>
                  <a:cubicBezTo>
                    <a:pt x="172" y="0"/>
                    <a:pt x="127" y="17"/>
                    <a:pt x="92" y="52"/>
                  </a:cubicBezTo>
                  <a:cubicBezTo>
                    <a:pt x="1" y="143"/>
                    <a:pt x="1" y="257"/>
                    <a:pt x="92" y="325"/>
                  </a:cubicBezTo>
                  <a:cubicBezTo>
                    <a:pt x="127" y="371"/>
                    <a:pt x="172" y="394"/>
                    <a:pt x="221" y="394"/>
                  </a:cubicBezTo>
                  <a:cubicBezTo>
                    <a:pt x="269" y="394"/>
                    <a:pt x="321" y="371"/>
                    <a:pt x="366" y="325"/>
                  </a:cubicBezTo>
                  <a:cubicBezTo>
                    <a:pt x="435" y="257"/>
                    <a:pt x="435" y="143"/>
                    <a:pt x="366" y="52"/>
                  </a:cubicBezTo>
                  <a:cubicBezTo>
                    <a:pt x="321"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246656" y="4368394"/>
              <a:ext cx="665981" cy="162745"/>
            </a:xfrm>
            <a:custGeom>
              <a:avLst/>
              <a:gdLst/>
              <a:ahLst/>
              <a:cxnLst/>
              <a:rect l="l" t="t" r="r" b="b"/>
              <a:pathLst>
                <a:path w="16070" h="3927" extrusionOk="0">
                  <a:moveTo>
                    <a:pt x="3949" y="0"/>
                  </a:moveTo>
                  <a:cubicBezTo>
                    <a:pt x="1781" y="0"/>
                    <a:pt x="0" y="1758"/>
                    <a:pt x="0" y="3926"/>
                  </a:cubicBezTo>
                  <a:lnTo>
                    <a:pt x="229" y="3926"/>
                  </a:lnTo>
                  <a:cubicBezTo>
                    <a:pt x="229" y="1872"/>
                    <a:pt x="1895" y="206"/>
                    <a:pt x="3949" y="206"/>
                  </a:cubicBezTo>
                  <a:lnTo>
                    <a:pt x="12144" y="206"/>
                  </a:lnTo>
                  <a:cubicBezTo>
                    <a:pt x="14175" y="206"/>
                    <a:pt x="15841" y="1872"/>
                    <a:pt x="15841" y="3926"/>
                  </a:cubicBezTo>
                  <a:lnTo>
                    <a:pt x="16069" y="3926"/>
                  </a:lnTo>
                  <a:cubicBezTo>
                    <a:pt x="16069" y="1758"/>
                    <a:pt x="14312" y="0"/>
                    <a:pt x="12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7175432" y="4386339"/>
              <a:ext cx="296107" cy="296148"/>
            </a:xfrm>
            <a:custGeom>
              <a:avLst/>
              <a:gdLst/>
              <a:ahLst/>
              <a:cxnLst/>
              <a:rect l="l" t="t" r="r" b="b"/>
              <a:pathLst>
                <a:path w="7145" h="7146" extrusionOk="0">
                  <a:moveTo>
                    <a:pt x="3561" y="1"/>
                  </a:moveTo>
                  <a:cubicBezTo>
                    <a:pt x="1598" y="1"/>
                    <a:pt x="0" y="1599"/>
                    <a:pt x="0" y="3584"/>
                  </a:cubicBezTo>
                  <a:cubicBezTo>
                    <a:pt x="0" y="5547"/>
                    <a:pt x="1598" y="7145"/>
                    <a:pt x="3561" y="7145"/>
                  </a:cubicBezTo>
                  <a:cubicBezTo>
                    <a:pt x="5547" y="7145"/>
                    <a:pt x="7145" y="5547"/>
                    <a:pt x="7145" y="3584"/>
                  </a:cubicBezTo>
                  <a:cubicBezTo>
                    <a:pt x="7145" y="1599"/>
                    <a:pt x="5547"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7171619" y="4382568"/>
              <a:ext cx="303691" cy="303691"/>
            </a:xfrm>
            <a:custGeom>
              <a:avLst/>
              <a:gdLst/>
              <a:ahLst/>
              <a:cxnLst/>
              <a:rect l="l" t="t" r="r" b="b"/>
              <a:pathLst>
                <a:path w="7328" h="7328" extrusionOk="0">
                  <a:moveTo>
                    <a:pt x="3653" y="1"/>
                  </a:moveTo>
                  <a:lnTo>
                    <a:pt x="3653" y="206"/>
                  </a:lnTo>
                  <a:lnTo>
                    <a:pt x="3950" y="206"/>
                  </a:lnTo>
                  <a:lnTo>
                    <a:pt x="3973" y="1"/>
                  </a:lnTo>
                  <a:close/>
                  <a:moveTo>
                    <a:pt x="3333" y="23"/>
                  </a:moveTo>
                  <a:cubicBezTo>
                    <a:pt x="3219" y="23"/>
                    <a:pt x="3128" y="46"/>
                    <a:pt x="3014" y="46"/>
                  </a:cubicBezTo>
                  <a:lnTo>
                    <a:pt x="3060" y="252"/>
                  </a:lnTo>
                  <a:cubicBezTo>
                    <a:pt x="3151" y="252"/>
                    <a:pt x="3242" y="229"/>
                    <a:pt x="3356" y="229"/>
                  </a:cubicBezTo>
                  <a:lnTo>
                    <a:pt x="3333" y="23"/>
                  </a:lnTo>
                  <a:close/>
                  <a:moveTo>
                    <a:pt x="4292" y="46"/>
                  </a:moveTo>
                  <a:lnTo>
                    <a:pt x="4246" y="252"/>
                  </a:lnTo>
                  <a:cubicBezTo>
                    <a:pt x="4361" y="274"/>
                    <a:pt x="4452" y="297"/>
                    <a:pt x="4543" y="320"/>
                  </a:cubicBezTo>
                  <a:lnTo>
                    <a:pt x="4589" y="115"/>
                  </a:lnTo>
                  <a:cubicBezTo>
                    <a:pt x="4498" y="92"/>
                    <a:pt x="4383" y="69"/>
                    <a:pt x="4292" y="46"/>
                  </a:cubicBezTo>
                  <a:close/>
                  <a:moveTo>
                    <a:pt x="2694" y="115"/>
                  </a:moveTo>
                  <a:cubicBezTo>
                    <a:pt x="2603" y="160"/>
                    <a:pt x="2489" y="183"/>
                    <a:pt x="2398" y="229"/>
                  </a:cubicBezTo>
                  <a:lnTo>
                    <a:pt x="2466" y="411"/>
                  </a:lnTo>
                  <a:cubicBezTo>
                    <a:pt x="2557" y="389"/>
                    <a:pt x="2649" y="343"/>
                    <a:pt x="2763" y="320"/>
                  </a:cubicBezTo>
                  <a:lnTo>
                    <a:pt x="2694" y="115"/>
                  </a:lnTo>
                  <a:close/>
                  <a:moveTo>
                    <a:pt x="4908" y="206"/>
                  </a:moveTo>
                  <a:lnTo>
                    <a:pt x="4840" y="411"/>
                  </a:lnTo>
                  <a:cubicBezTo>
                    <a:pt x="4931" y="434"/>
                    <a:pt x="5023" y="480"/>
                    <a:pt x="5114" y="526"/>
                  </a:cubicBezTo>
                  <a:lnTo>
                    <a:pt x="5205" y="343"/>
                  </a:lnTo>
                  <a:cubicBezTo>
                    <a:pt x="5114" y="297"/>
                    <a:pt x="5000" y="252"/>
                    <a:pt x="4908" y="206"/>
                  </a:cubicBezTo>
                  <a:close/>
                  <a:moveTo>
                    <a:pt x="2101" y="343"/>
                  </a:moveTo>
                  <a:cubicBezTo>
                    <a:pt x="2010" y="389"/>
                    <a:pt x="1918" y="434"/>
                    <a:pt x="1827" y="503"/>
                  </a:cubicBezTo>
                  <a:lnTo>
                    <a:pt x="1918" y="663"/>
                  </a:lnTo>
                  <a:cubicBezTo>
                    <a:pt x="2010" y="617"/>
                    <a:pt x="2101" y="571"/>
                    <a:pt x="2192" y="526"/>
                  </a:cubicBezTo>
                  <a:lnTo>
                    <a:pt x="2101" y="343"/>
                  </a:lnTo>
                  <a:close/>
                  <a:moveTo>
                    <a:pt x="5479" y="480"/>
                  </a:moveTo>
                  <a:lnTo>
                    <a:pt x="5388" y="663"/>
                  </a:lnTo>
                  <a:cubicBezTo>
                    <a:pt x="5479" y="708"/>
                    <a:pt x="5547" y="777"/>
                    <a:pt x="5639" y="822"/>
                  </a:cubicBezTo>
                  <a:lnTo>
                    <a:pt x="5753" y="663"/>
                  </a:lnTo>
                  <a:cubicBezTo>
                    <a:pt x="5662" y="594"/>
                    <a:pt x="5570" y="526"/>
                    <a:pt x="5479" y="480"/>
                  </a:cubicBezTo>
                  <a:close/>
                  <a:moveTo>
                    <a:pt x="1553" y="663"/>
                  </a:moveTo>
                  <a:cubicBezTo>
                    <a:pt x="1462" y="731"/>
                    <a:pt x="1370" y="799"/>
                    <a:pt x="1302" y="868"/>
                  </a:cubicBezTo>
                  <a:lnTo>
                    <a:pt x="1439" y="1028"/>
                  </a:lnTo>
                  <a:cubicBezTo>
                    <a:pt x="1507" y="959"/>
                    <a:pt x="1576" y="891"/>
                    <a:pt x="1667" y="845"/>
                  </a:cubicBezTo>
                  <a:lnTo>
                    <a:pt x="1553" y="663"/>
                  </a:lnTo>
                  <a:close/>
                  <a:moveTo>
                    <a:pt x="6004" y="845"/>
                  </a:moveTo>
                  <a:lnTo>
                    <a:pt x="5867" y="1005"/>
                  </a:lnTo>
                  <a:cubicBezTo>
                    <a:pt x="5958" y="1073"/>
                    <a:pt x="6027" y="1142"/>
                    <a:pt x="6095" y="1210"/>
                  </a:cubicBezTo>
                  <a:lnTo>
                    <a:pt x="6255" y="1073"/>
                  </a:lnTo>
                  <a:cubicBezTo>
                    <a:pt x="6164" y="982"/>
                    <a:pt x="6095" y="914"/>
                    <a:pt x="6004" y="845"/>
                  </a:cubicBezTo>
                  <a:close/>
                  <a:moveTo>
                    <a:pt x="1051" y="1073"/>
                  </a:moveTo>
                  <a:cubicBezTo>
                    <a:pt x="982" y="1165"/>
                    <a:pt x="914" y="1233"/>
                    <a:pt x="845" y="1324"/>
                  </a:cubicBezTo>
                  <a:lnTo>
                    <a:pt x="1005" y="1439"/>
                  </a:lnTo>
                  <a:cubicBezTo>
                    <a:pt x="1074" y="1370"/>
                    <a:pt x="1142" y="1302"/>
                    <a:pt x="1211" y="1233"/>
                  </a:cubicBezTo>
                  <a:lnTo>
                    <a:pt x="1051" y="1073"/>
                  </a:lnTo>
                  <a:close/>
                  <a:moveTo>
                    <a:pt x="6461" y="1302"/>
                  </a:moveTo>
                  <a:lnTo>
                    <a:pt x="6301" y="1439"/>
                  </a:lnTo>
                  <a:cubicBezTo>
                    <a:pt x="6369" y="1507"/>
                    <a:pt x="6438" y="1598"/>
                    <a:pt x="6483" y="1667"/>
                  </a:cubicBezTo>
                  <a:lnTo>
                    <a:pt x="6666" y="1553"/>
                  </a:lnTo>
                  <a:cubicBezTo>
                    <a:pt x="6597" y="1461"/>
                    <a:pt x="6529" y="1370"/>
                    <a:pt x="6461" y="1302"/>
                  </a:cubicBezTo>
                  <a:close/>
                  <a:moveTo>
                    <a:pt x="640" y="1576"/>
                  </a:moveTo>
                  <a:cubicBezTo>
                    <a:pt x="594" y="1667"/>
                    <a:pt x="526" y="1758"/>
                    <a:pt x="480" y="1849"/>
                  </a:cubicBezTo>
                  <a:lnTo>
                    <a:pt x="663" y="1941"/>
                  </a:lnTo>
                  <a:cubicBezTo>
                    <a:pt x="709" y="1849"/>
                    <a:pt x="754" y="1781"/>
                    <a:pt x="823" y="1690"/>
                  </a:cubicBezTo>
                  <a:lnTo>
                    <a:pt x="640" y="1576"/>
                  </a:lnTo>
                  <a:close/>
                  <a:moveTo>
                    <a:pt x="6826" y="1827"/>
                  </a:moveTo>
                  <a:lnTo>
                    <a:pt x="6643" y="1918"/>
                  </a:lnTo>
                  <a:cubicBezTo>
                    <a:pt x="6712" y="2009"/>
                    <a:pt x="6757" y="2100"/>
                    <a:pt x="6803" y="2192"/>
                  </a:cubicBezTo>
                  <a:lnTo>
                    <a:pt x="6985" y="2100"/>
                  </a:lnTo>
                  <a:cubicBezTo>
                    <a:pt x="6940" y="2009"/>
                    <a:pt x="6894" y="1918"/>
                    <a:pt x="6826" y="1827"/>
                  </a:cubicBezTo>
                  <a:close/>
                  <a:moveTo>
                    <a:pt x="321" y="2123"/>
                  </a:moveTo>
                  <a:cubicBezTo>
                    <a:pt x="275" y="2215"/>
                    <a:pt x="252" y="2329"/>
                    <a:pt x="206" y="2420"/>
                  </a:cubicBezTo>
                  <a:lnTo>
                    <a:pt x="412" y="2489"/>
                  </a:lnTo>
                  <a:cubicBezTo>
                    <a:pt x="435" y="2397"/>
                    <a:pt x="480" y="2306"/>
                    <a:pt x="526" y="2215"/>
                  </a:cubicBezTo>
                  <a:lnTo>
                    <a:pt x="321" y="2123"/>
                  </a:lnTo>
                  <a:close/>
                  <a:moveTo>
                    <a:pt x="7100" y="2397"/>
                  </a:moveTo>
                  <a:lnTo>
                    <a:pt x="6917" y="2466"/>
                  </a:lnTo>
                  <a:cubicBezTo>
                    <a:pt x="6940" y="2557"/>
                    <a:pt x="6985" y="2671"/>
                    <a:pt x="7008" y="2762"/>
                  </a:cubicBezTo>
                  <a:lnTo>
                    <a:pt x="7214" y="2694"/>
                  </a:lnTo>
                  <a:cubicBezTo>
                    <a:pt x="7168" y="2603"/>
                    <a:pt x="7145" y="2489"/>
                    <a:pt x="7100" y="2397"/>
                  </a:cubicBezTo>
                  <a:close/>
                  <a:moveTo>
                    <a:pt x="115" y="2717"/>
                  </a:moveTo>
                  <a:cubicBezTo>
                    <a:pt x="92" y="2831"/>
                    <a:pt x="69" y="2945"/>
                    <a:pt x="47" y="3036"/>
                  </a:cubicBezTo>
                  <a:lnTo>
                    <a:pt x="252" y="3082"/>
                  </a:lnTo>
                  <a:cubicBezTo>
                    <a:pt x="275" y="2968"/>
                    <a:pt x="298" y="2877"/>
                    <a:pt x="321" y="2785"/>
                  </a:cubicBezTo>
                  <a:lnTo>
                    <a:pt x="115" y="2717"/>
                  </a:lnTo>
                  <a:close/>
                  <a:moveTo>
                    <a:pt x="7282" y="3014"/>
                  </a:moveTo>
                  <a:lnTo>
                    <a:pt x="7077" y="3059"/>
                  </a:lnTo>
                  <a:cubicBezTo>
                    <a:pt x="7077" y="3150"/>
                    <a:pt x="7100" y="3242"/>
                    <a:pt x="7100" y="3356"/>
                  </a:cubicBezTo>
                  <a:lnTo>
                    <a:pt x="7305" y="3333"/>
                  </a:lnTo>
                  <a:cubicBezTo>
                    <a:pt x="7305" y="3219"/>
                    <a:pt x="7282" y="3128"/>
                    <a:pt x="7282" y="3014"/>
                  </a:cubicBezTo>
                  <a:close/>
                  <a:moveTo>
                    <a:pt x="1" y="3356"/>
                  </a:moveTo>
                  <a:cubicBezTo>
                    <a:pt x="1" y="3470"/>
                    <a:pt x="1" y="3561"/>
                    <a:pt x="1" y="3653"/>
                  </a:cubicBezTo>
                  <a:lnTo>
                    <a:pt x="1" y="3675"/>
                  </a:lnTo>
                  <a:lnTo>
                    <a:pt x="206" y="3675"/>
                  </a:lnTo>
                  <a:cubicBezTo>
                    <a:pt x="206" y="3561"/>
                    <a:pt x="206" y="3470"/>
                    <a:pt x="206" y="3379"/>
                  </a:cubicBezTo>
                  <a:lnTo>
                    <a:pt x="1" y="3356"/>
                  </a:lnTo>
                  <a:close/>
                  <a:moveTo>
                    <a:pt x="7122" y="3653"/>
                  </a:moveTo>
                  <a:lnTo>
                    <a:pt x="7122" y="3675"/>
                  </a:lnTo>
                  <a:cubicBezTo>
                    <a:pt x="7122" y="3767"/>
                    <a:pt x="7122" y="3881"/>
                    <a:pt x="7100" y="3972"/>
                  </a:cubicBezTo>
                  <a:lnTo>
                    <a:pt x="7328" y="3995"/>
                  </a:lnTo>
                  <a:cubicBezTo>
                    <a:pt x="7328" y="3881"/>
                    <a:pt x="7328" y="3767"/>
                    <a:pt x="7328" y="3675"/>
                  </a:cubicBezTo>
                  <a:lnTo>
                    <a:pt x="7328" y="3653"/>
                  </a:lnTo>
                  <a:close/>
                  <a:moveTo>
                    <a:pt x="206" y="3972"/>
                  </a:moveTo>
                  <a:lnTo>
                    <a:pt x="1" y="3995"/>
                  </a:lnTo>
                  <a:cubicBezTo>
                    <a:pt x="24" y="4109"/>
                    <a:pt x="24" y="4200"/>
                    <a:pt x="47" y="4315"/>
                  </a:cubicBezTo>
                  <a:lnTo>
                    <a:pt x="252" y="4269"/>
                  </a:lnTo>
                  <a:cubicBezTo>
                    <a:pt x="229" y="4178"/>
                    <a:pt x="229" y="4086"/>
                    <a:pt x="206" y="3972"/>
                  </a:cubicBezTo>
                  <a:close/>
                  <a:moveTo>
                    <a:pt x="7077" y="4269"/>
                  </a:moveTo>
                  <a:cubicBezTo>
                    <a:pt x="7054" y="4360"/>
                    <a:pt x="7031" y="4474"/>
                    <a:pt x="7008" y="4566"/>
                  </a:cubicBezTo>
                  <a:lnTo>
                    <a:pt x="7214" y="4611"/>
                  </a:lnTo>
                  <a:cubicBezTo>
                    <a:pt x="7237" y="4520"/>
                    <a:pt x="7259" y="4406"/>
                    <a:pt x="7282" y="4315"/>
                  </a:cubicBezTo>
                  <a:lnTo>
                    <a:pt x="7077" y="4269"/>
                  </a:lnTo>
                  <a:close/>
                  <a:moveTo>
                    <a:pt x="321" y="4566"/>
                  </a:moveTo>
                  <a:lnTo>
                    <a:pt x="115" y="4634"/>
                  </a:lnTo>
                  <a:cubicBezTo>
                    <a:pt x="138" y="4725"/>
                    <a:pt x="184" y="4840"/>
                    <a:pt x="206" y="4931"/>
                  </a:cubicBezTo>
                  <a:lnTo>
                    <a:pt x="412" y="4862"/>
                  </a:lnTo>
                  <a:cubicBezTo>
                    <a:pt x="366" y="4771"/>
                    <a:pt x="343" y="4657"/>
                    <a:pt x="321" y="4566"/>
                  </a:cubicBezTo>
                  <a:close/>
                  <a:moveTo>
                    <a:pt x="6917" y="4862"/>
                  </a:moveTo>
                  <a:cubicBezTo>
                    <a:pt x="6871" y="4954"/>
                    <a:pt x="6849" y="5045"/>
                    <a:pt x="6803" y="5136"/>
                  </a:cubicBezTo>
                  <a:lnTo>
                    <a:pt x="6985" y="5228"/>
                  </a:lnTo>
                  <a:cubicBezTo>
                    <a:pt x="7031" y="5113"/>
                    <a:pt x="7077" y="5022"/>
                    <a:pt x="7100" y="4931"/>
                  </a:cubicBezTo>
                  <a:lnTo>
                    <a:pt x="6917" y="4862"/>
                  </a:lnTo>
                  <a:close/>
                  <a:moveTo>
                    <a:pt x="526" y="5136"/>
                  </a:moveTo>
                  <a:lnTo>
                    <a:pt x="343" y="5228"/>
                  </a:lnTo>
                  <a:cubicBezTo>
                    <a:pt x="389" y="5319"/>
                    <a:pt x="435" y="5410"/>
                    <a:pt x="480" y="5501"/>
                  </a:cubicBezTo>
                  <a:lnTo>
                    <a:pt x="663" y="5410"/>
                  </a:lnTo>
                  <a:cubicBezTo>
                    <a:pt x="617" y="5319"/>
                    <a:pt x="572" y="5228"/>
                    <a:pt x="526" y="5136"/>
                  </a:cubicBezTo>
                  <a:close/>
                  <a:moveTo>
                    <a:pt x="6666" y="5387"/>
                  </a:moveTo>
                  <a:cubicBezTo>
                    <a:pt x="6620" y="5479"/>
                    <a:pt x="6552" y="5570"/>
                    <a:pt x="6506" y="5661"/>
                  </a:cubicBezTo>
                  <a:lnTo>
                    <a:pt x="6666" y="5775"/>
                  </a:lnTo>
                  <a:cubicBezTo>
                    <a:pt x="6734" y="5684"/>
                    <a:pt x="6780" y="5593"/>
                    <a:pt x="6849" y="5501"/>
                  </a:cubicBezTo>
                  <a:lnTo>
                    <a:pt x="6666" y="5387"/>
                  </a:lnTo>
                  <a:close/>
                  <a:moveTo>
                    <a:pt x="823" y="5661"/>
                  </a:moveTo>
                  <a:lnTo>
                    <a:pt x="663" y="5775"/>
                  </a:lnTo>
                  <a:cubicBezTo>
                    <a:pt x="709" y="5867"/>
                    <a:pt x="777" y="5958"/>
                    <a:pt x="845" y="6026"/>
                  </a:cubicBezTo>
                  <a:lnTo>
                    <a:pt x="1005" y="5889"/>
                  </a:lnTo>
                  <a:cubicBezTo>
                    <a:pt x="937" y="5821"/>
                    <a:pt x="891" y="5730"/>
                    <a:pt x="823" y="5661"/>
                  </a:cubicBezTo>
                  <a:close/>
                  <a:moveTo>
                    <a:pt x="6324" y="5889"/>
                  </a:moveTo>
                  <a:cubicBezTo>
                    <a:pt x="6255" y="5981"/>
                    <a:pt x="6187" y="6049"/>
                    <a:pt x="6118" y="6118"/>
                  </a:cubicBezTo>
                  <a:lnTo>
                    <a:pt x="6255" y="6255"/>
                  </a:lnTo>
                  <a:cubicBezTo>
                    <a:pt x="6324" y="6186"/>
                    <a:pt x="6415" y="6118"/>
                    <a:pt x="6483" y="6026"/>
                  </a:cubicBezTo>
                  <a:lnTo>
                    <a:pt x="6324" y="5889"/>
                  </a:lnTo>
                  <a:close/>
                  <a:moveTo>
                    <a:pt x="1211" y="6118"/>
                  </a:moveTo>
                  <a:lnTo>
                    <a:pt x="1074" y="6278"/>
                  </a:lnTo>
                  <a:cubicBezTo>
                    <a:pt x="1142" y="6346"/>
                    <a:pt x="1234" y="6414"/>
                    <a:pt x="1302" y="6483"/>
                  </a:cubicBezTo>
                  <a:lnTo>
                    <a:pt x="1439" y="6323"/>
                  </a:lnTo>
                  <a:cubicBezTo>
                    <a:pt x="1370" y="6255"/>
                    <a:pt x="1279" y="6186"/>
                    <a:pt x="1211" y="6118"/>
                  </a:cubicBezTo>
                  <a:close/>
                  <a:moveTo>
                    <a:pt x="5890" y="6323"/>
                  </a:moveTo>
                  <a:cubicBezTo>
                    <a:pt x="5821" y="6392"/>
                    <a:pt x="5730" y="6437"/>
                    <a:pt x="5639" y="6506"/>
                  </a:cubicBezTo>
                  <a:lnTo>
                    <a:pt x="5776" y="6666"/>
                  </a:lnTo>
                  <a:cubicBezTo>
                    <a:pt x="5844" y="6620"/>
                    <a:pt x="5936" y="6551"/>
                    <a:pt x="6027" y="6483"/>
                  </a:cubicBezTo>
                  <a:lnTo>
                    <a:pt x="5890" y="6323"/>
                  </a:lnTo>
                  <a:close/>
                  <a:moveTo>
                    <a:pt x="1690" y="6506"/>
                  </a:moveTo>
                  <a:lnTo>
                    <a:pt x="1553" y="6688"/>
                  </a:lnTo>
                  <a:cubicBezTo>
                    <a:pt x="1644" y="6734"/>
                    <a:pt x="1736" y="6802"/>
                    <a:pt x="1827" y="6848"/>
                  </a:cubicBezTo>
                  <a:lnTo>
                    <a:pt x="1941" y="6666"/>
                  </a:lnTo>
                  <a:cubicBezTo>
                    <a:pt x="1850" y="6620"/>
                    <a:pt x="1758" y="6574"/>
                    <a:pt x="1690" y="6506"/>
                  </a:cubicBezTo>
                  <a:close/>
                  <a:moveTo>
                    <a:pt x="5388" y="6666"/>
                  </a:moveTo>
                  <a:cubicBezTo>
                    <a:pt x="5296" y="6711"/>
                    <a:pt x="5228" y="6757"/>
                    <a:pt x="5137" y="6802"/>
                  </a:cubicBezTo>
                  <a:lnTo>
                    <a:pt x="5205" y="6985"/>
                  </a:lnTo>
                  <a:cubicBezTo>
                    <a:pt x="5319" y="6939"/>
                    <a:pt x="5411" y="6894"/>
                    <a:pt x="5502" y="6848"/>
                  </a:cubicBezTo>
                  <a:lnTo>
                    <a:pt x="5388" y="6666"/>
                  </a:lnTo>
                  <a:close/>
                  <a:moveTo>
                    <a:pt x="2192" y="6802"/>
                  </a:moveTo>
                  <a:lnTo>
                    <a:pt x="2124" y="7008"/>
                  </a:lnTo>
                  <a:cubicBezTo>
                    <a:pt x="2215" y="7031"/>
                    <a:pt x="2306" y="7076"/>
                    <a:pt x="2420" y="7122"/>
                  </a:cubicBezTo>
                  <a:lnTo>
                    <a:pt x="2489" y="6917"/>
                  </a:lnTo>
                  <a:cubicBezTo>
                    <a:pt x="2398" y="6894"/>
                    <a:pt x="2283" y="6848"/>
                    <a:pt x="2192" y="6802"/>
                  </a:cubicBezTo>
                  <a:close/>
                  <a:moveTo>
                    <a:pt x="4840" y="6917"/>
                  </a:moveTo>
                  <a:cubicBezTo>
                    <a:pt x="4749" y="6962"/>
                    <a:pt x="4657" y="6985"/>
                    <a:pt x="4566" y="7008"/>
                  </a:cubicBezTo>
                  <a:lnTo>
                    <a:pt x="4612" y="7213"/>
                  </a:lnTo>
                  <a:cubicBezTo>
                    <a:pt x="4726" y="7191"/>
                    <a:pt x="4817" y="7145"/>
                    <a:pt x="4908" y="7122"/>
                  </a:cubicBezTo>
                  <a:lnTo>
                    <a:pt x="4840" y="6917"/>
                  </a:lnTo>
                  <a:close/>
                  <a:moveTo>
                    <a:pt x="2763" y="7008"/>
                  </a:moveTo>
                  <a:lnTo>
                    <a:pt x="2717" y="7213"/>
                  </a:lnTo>
                  <a:cubicBezTo>
                    <a:pt x="2808" y="7236"/>
                    <a:pt x="2923" y="7259"/>
                    <a:pt x="3037" y="7282"/>
                  </a:cubicBezTo>
                  <a:lnTo>
                    <a:pt x="3060" y="7076"/>
                  </a:lnTo>
                  <a:cubicBezTo>
                    <a:pt x="2968" y="7054"/>
                    <a:pt x="2854" y="7031"/>
                    <a:pt x="2763" y="7008"/>
                  </a:cubicBezTo>
                  <a:close/>
                  <a:moveTo>
                    <a:pt x="3356" y="7122"/>
                  </a:moveTo>
                  <a:lnTo>
                    <a:pt x="3356" y="7327"/>
                  </a:lnTo>
                  <a:lnTo>
                    <a:pt x="3676" y="7327"/>
                  </a:lnTo>
                  <a:lnTo>
                    <a:pt x="3653" y="7122"/>
                  </a:lnTo>
                  <a:close/>
                  <a:moveTo>
                    <a:pt x="4269" y="7076"/>
                  </a:moveTo>
                  <a:cubicBezTo>
                    <a:pt x="4178" y="7099"/>
                    <a:pt x="4064" y="7099"/>
                    <a:pt x="3973" y="7122"/>
                  </a:cubicBezTo>
                  <a:lnTo>
                    <a:pt x="3995" y="7327"/>
                  </a:lnTo>
                  <a:cubicBezTo>
                    <a:pt x="4087" y="7305"/>
                    <a:pt x="4201" y="7305"/>
                    <a:pt x="4292"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7260554" y="4471503"/>
              <a:ext cx="125861" cy="125819"/>
            </a:xfrm>
            <a:custGeom>
              <a:avLst/>
              <a:gdLst/>
              <a:ahLst/>
              <a:cxnLst/>
              <a:rect l="l" t="t" r="r" b="b"/>
              <a:pathLst>
                <a:path w="3037" h="3036" extrusionOk="0">
                  <a:moveTo>
                    <a:pt x="1507" y="0"/>
                  </a:moveTo>
                  <a:cubicBezTo>
                    <a:pt x="685" y="0"/>
                    <a:pt x="1" y="685"/>
                    <a:pt x="1" y="1529"/>
                  </a:cubicBezTo>
                  <a:cubicBezTo>
                    <a:pt x="1" y="2351"/>
                    <a:pt x="685" y="3036"/>
                    <a:pt x="1507" y="3036"/>
                  </a:cubicBezTo>
                  <a:cubicBezTo>
                    <a:pt x="2352" y="3036"/>
                    <a:pt x="3036" y="2351"/>
                    <a:pt x="3036" y="1529"/>
                  </a:cubicBezTo>
                  <a:cubicBezTo>
                    <a:pt x="3036" y="685"/>
                    <a:pt x="2352" y="0"/>
                    <a:pt x="1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7261508" y="4473368"/>
              <a:ext cx="123001" cy="123043"/>
            </a:xfrm>
            <a:custGeom>
              <a:avLst/>
              <a:gdLst/>
              <a:ahLst/>
              <a:cxnLst/>
              <a:rect l="l" t="t" r="r" b="b"/>
              <a:pathLst>
                <a:path w="2968" h="2969" extrusionOk="0">
                  <a:moveTo>
                    <a:pt x="1484" y="206"/>
                  </a:moveTo>
                  <a:cubicBezTo>
                    <a:pt x="2192" y="206"/>
                    <a:pt x="2762" y="777"/>
                    <a:pt x="2762" y="1484"/>
                  </a:cubicBezTo>
                  <a:cubicBezTo>
                    <a:pt x="2762" y="2169"/>
                    <a:pt x="2192" y="2740"/>
                    <a:pt x="1484" y="2740"/>
                  </a:cubicBezTo>
                  <a:cubicBezTo>
                    <a:pt x="799" y="2740"/>
                    <a:pt x="229" y="2169"/>
                    <a:pt x="229" y="1484"/>
                  </a:cubicBezTo>
                  <a:cubicBezTo>
                    <a:pt x="229" y="777"/>
                    <a:pt x="799" y="206"/>
                    <a:pt x="1484" y="206"/>
                  </a:cubicBezTo>
                  <a:close/>
                  <a:moveTo>
                    <a:pt x="1484" y="1"/>
                  </a:moveTo>
                  <a:cubicBezTo>
                    <a:pt x="685" y="1"/>
                    <a:pt x="0" y="663"/>
                    <a:pt x="0" y="1484"/>
                  </a:cubicBezTo>
                  <a:cubicBezTo>
                    <a:pt x="0" y="2283"/>
                    <a:pt x="685"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7180156" y="4391063"/>
              <a:ext cx="286658" cy="286699"/>
            </a:xfrm>
            <a:custGeom>
              <a:avLst/>
              <a:gdLst/>
              <a:ahLst/>
              <a:cxnLst/>
              <a:rect l="l" t="t" r="r" b="b"/>
              <a:pathLst>
                <a:path w="6917" h="6918" extrusionOk="0">
                  <a:moveTo>
                    <a:pt x="3447" y="229"/>
                  </a:moveTo>
                  <a:cubicBezTo>
                    <a:pt x="5250" y="229"/>
                    <a:pt x="6688" y="1667"/>
                    <a:pt x="6688" y="3470"/>
                  </a:cubicBezTo>
                  <a:cubicBezTo>
                    <a:pt x="6688" y="5251"/>
                    <a:pt x="5250" y="6712"/>
                    <a:pt x="3447" y="6712"/>
                  </a:cubicBezTo>
                  <a:cubicBezTo>
                    <a:pt x="1667" y="6712"/>
                    <a:pt x="206" y="5251"/>
                    <a:pt x="206" y="3470"/>
                  </a:cubicBezTo>
                  <a:cubicBezTo>
                    <a:pt x="206" y="1667"/>
                    <a:pt x="1667" y="229"/>
                    <a:pt x="3447" y="229"/>
                  </a:cubicBezTo>
                  <a:close/>
                  <a:moveTo>
                    <a:pt x="3447" y="1"/>
                  </a:moveTo>
                  <a:cubicBezTo>
                    <a:pt x="1552" y="1"/>
                    <a:pt x="0" y="1553"/>
                    <a:pt x="0" y="3470"/>
                  </a:cubicBezTo>
                  <a:cubicBezTo>
                    <a:pt x="0" y="5365"/>
                    <a:pt x="1552" y="6917"/>
                    <a:pt x="3447" y="6917"/>
                  </a:cubicBezTo>
                  <a:cubicBezTo>
                    <a:pt x="5364" y="6917"/>
                    <a:pt x="6916" y="5365"/>
                    <a:pt x="6916" y="3470"/>
                  </a:cubicBezTo>
                  <a:cubicBezTo>
                    <a:pt x="6916" y="1553"/>
                    <a:pt x="5364" y="1"/>
                    <a:pt x="3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7305975" y="4516883"/>
              <a:ext cx="35019" cy="35060"/>
            </a:xfrm>
            <a:custGeom>
              <a:avLst/>
              <a:gdLst/>
              <a:ahLst/>
              <a:cxnLst/>
              <a:rect l="l" t="t" r="r" b="b"/>
              <a:pathLst>
                <a:path w="845" h="846" extrusionOk="0">
                  <a:moveTo>
                    <a:pt x="411" y="1"/>
                  </a:moveTo>
                  <a:cubicBezTo>
                    <a:pt x="183" y="1"/>
                    <a:pt x="0" y="206"/>
                    <a:pt x="0" y="434"/>
                  </a:cubicBezTo>
                  <a:cubicBezTo>
                    <a:pt x="0" y="663"/>
                    <a:pt x="183" y="845"/>
                    <a:pt x="411" y="845"/>
                  </a:cubicBezTo>
                  <a:cubicBezTo>
                    <a:pt x="639" y="845"/>
                    <a:pt x="845" y="663"/>
                    <a:pt x="845" y="434"/>
                  </a:cubicBezTo>
                  <a:cubicBezTo>
                    <a:pt x="845" y="206"/>
                    <a:pt x="639"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7315424" y="4488495"/>
              <a:ext cx="16121" cy="16163"/>
            </a:xfrm>
            <a:custGeom>
              <a:avLst/>
              <a:gdLst/>
              <a:ahLst/>
              <a:cxnLst/>
              <a:rect l="l" t="t" r="r" b="b"/>
              <a:pathLst>
                <a:path w="389" h="390" extrusionOk="0">
                  <a:moveTo>
                    <a:pt x="183" y="1"/>
                  </a:moveTo>
                  <a:cubicBezTo>
                    <a:pt x="92" y="1"/>
                    <a:pt x="0" y="92"/>
                    <a:pt x="0" y="206"/>
                  </a:cubicBezTo>
                  <a:cubicBezTo>
                    <a:pt x="0" y="298"/>
                    <a:pt x="92" y="389"/>
                    <a:pt x="183" y="389"/>
                  </a:cubicBezTo>
                  <a:cubicBezTo>
                    <a:pt x="297" y="389"/>
                    <a:pt x="388" y="298"/>
                    <a:pt x="388" y="206"/>
                  </a:cubicBezTo>
                  <a:cubicBezTo>
                    <a:pt x="388" y="92"/>
                    <a:pt x="297"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7315424" y="4564210"/>
              <a:ext cx="16121" cy="16121"/>
            </a:xfrm>
            <a:custGeom>
              <a:avLst/>
              <a:gdLst/>
              <a:ahLst/>
              <a:cxnLst/>
              <a:rect l="l" t="t" r="r" b="b"/>
              <a:pathLst>
                <a:path w="389" h="389" extrusionOk="0">
                  <a:moveTo>
                    <a:pt x="183" y="0"/>
                  </a:moveTo>
                  <a:cubicBezTo>
                    <a:pt x="92" y="0"/>
                    <a:pt x="0" y="91"/>
                    <a:pt x="0" y="205"/>
                  </a:cubicBezTo>
                  <a:cubicBezTo>
                    <a:pt x="0" y="297"/>
                    <a:pt x="92"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353261" y="4526373"/>
              <a:ext cx="16121" cy="16121"/>
            </a:xfrm>
            <a:custGeom>
              <a:avLst/>
              <a:gdLst/>
              <a:ahLst/>
              <a:cxnLst/>
              <a:rect l="l" t="t" r="r" b="b"/>
              <a:pathLst>
                <a:path w="389" h="389" extrusionOk="0">
                  <a:moveTo>
                    <a:pt x="183" y="0"/>
                  </a:moveTo>
                  <a:cubicBezTo>
                    <a:pt x="92" y="0"/>
                    <a:pt x="0" y="91"/>
                    <a:pt x="0" y="205"/>
                  </a:cubicBezTo>
                  <a:cubicBezTo>
                    <a:pt x="0" y="297"/>
                    <a:pt x="92"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7277587" y="4526373"/>
              <a:ext cx="16121" cy="16121"/>
            </a:xfrm>
            <a:custGeom>
              <a:avLst/>
              <a:gdLst/>
              <a:ahLst/>
              <a:cxnLst/>
              <a:rect l="l" t="t" r="r" b="b"/>
              <a:pathLst>
                <a:path w="389" h="389" extrusionOk="0">
                  <a:moveTo>
                    <a:pt x="183" y="0"/>
                  </a:moveTo>
                  <a:cubicBezTo>
                    <a:pt x="92" y="0"/>
                    <a:pt x="0" y="91"/>
                    <a:pt x="0" y="205"/>
                  </a:cubicBezTo>
                  <a:cubicBezTo>
                    <a:pt x="0" y="297"/>
                    <a:pt x="92"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7340953" y="4499643"/>
              <a:ext cx="18027" cy="16328"/>
            </a:xfrm>
            <a:custGeom>
              <a:avLst/>
              <a:gdLst/>
              <a:ahLst/>
              <a:cxnLst/>
              <a:rect l="l" t="t" r="r" b="b"/>
              <a:pathLst>
                <a:path w="435" h="394" extrusionOk="0">
                  <a:moveTo>
                    <a:pt x="220" y="0"/>
                  </a:moveTo>
                  <a:cubicBezTo>
                    <a:pt x="172" y="0"/>
                    <a:pt x="126" y="17"/>
                    <a:pt x="92" y="52"/>
                  </a:cubicBezTo>
                  <a:cubicBezTo>
                    <a:pt x="1" y="143"/>
                    <a:pt x="1" y="257"/>
                    <a:pt x="92" y="325"/>
                  </a:cubicBezTo>
                  <a:cubicBezTo>
                    <a:pt x="126" y="371"/>
                    <a:pt x="172" y="394"/>
                    <a:pt x="220" y="394"/>
                  </a:cubicBezTo>
                  <a:cubicBezTo>
                    <a:pt x="269" y="394"/>
                    <a:pt x="320" y="371"/>
                    <a:pt x="366" y="325"/>
                  </a:cubicBezTo>
                  <a:cubicBezTo>
                    <a:pt x="434" y="257"/>
                    <a:pt x="434" y="143"/>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287989" y="4553559"/>
              <a:ext cx="17074" cy="15624"/>
            </a:xfrm>
            <a:custGeom>
              <a:avLst/>
              <a:gdLst/>
              <a:ahLst/>
              <a:cxnLst/>
              <a:rect l="l" t="t" r="r" b="b"/>
              <a:pathLst>
                <a:path w="412" h="377" extrusionOk="0">
                  <a:moveTo>
                    <a:pt x="206" y="0"/>
                  </a:moveTo>
                  <a:cubicBezTo>
                    <a:pt x="155" y="0"/>
                    <a:pt x="103" y="17"/>
                    <a:pt x="69" y="52"/>
                  </a:cubicBezTo>
                  <a:cubicBezTo>
                    <a:pt x="0" y="120"/>
                    <a:pt x="0" y="257"/>
                    <a:pt x="69" y="325"/>
                  </a:cubicBezTo>
                  <a:cubicBezTo>
                    <a:pt x="103" y="360"/>
                    <a:pt x="155" y="377"/>
                    <a:pt x="206" y="377"/>
                  </a:cubicBezTo>
                  <a:cubicBezTo>
                    <a:pt x="257" y="377"/>
                    <a:pt x="309" y="360"/>
                    <a:pt x="343" y="325"/>
                  </a:cubicBezTo>
                  <a:cubicBezTo>
                    <a:pt x="411" y="257"/>
                    <a:pt x="411" y="120"/>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340953" y="4553559"/>
              <a:ext cx="18027" cy="15624"/>
            </a:xfrm>
            <a:custGeom>
              <a:avLst/>
              <a:gdLst/>
              <a:ahLst/>
              <a:cxnLst/>
              <a:rect l="l" t="t" r="r" b="b"/>
              <a:pathLst>
                <a:path w="435" h="377" extrusionOk="0">
                  <a:moveTo>
                    <a:pt x="220" y="0"/>
                  </a:moveTo>
                  <a:cubicBezTo>
                    <a:pt x="172" y="0"/>
                    <a:pt x="126" y="17"/>
                    <a:pt x="92" y="52"/>
                  </a:cubicBezTo>
                  <a:cubicBezTo>
                    <a:pt x="1" y="120"/>
                    <a:pt x="1" y="257"/>
                    <a:pt x="92" y="325"/>
                  </a:cubicBezTo>
                  <a:cubicBezTo>
                    <a:pt x="126" y="360"/>
                    <a:pt x="172" y="377"/>
                    <a:pt x="220" y="377"/>
                  </a:cubicBezTo>
                  <a:cubicBezTo>
                    <a:pt x="269" y="377"/>
                    <a:pt x="320" y="360"/>
                    <a:pt x="366" y="325"/>
                  </a:cubicBezTo>
                  <a:cubicBezTo>
                    <a:pt x="434" y="257"/>
                    <a:pt x="434" y="120"/>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87989" y="4499643"/>
              <a:ext cx="17074" cy="16328"/>
            </a:xfrm>
            <a:custGeom>
              <a:avLst/>
              <a:gdLst/>
              <a:ahLst/>
              <a:cxnLst/>
              <a:rect l="l" t="t" r="r" b="b"/>
              <a:pathLst>
                <a:path w="412" h="394" extrusionOk="0">
                  <a:moveTo>
                    <a:pt x="206" y="0"/>
                  </a:moveTo>
                  <a:cubicBezTo>
                    <a:pt x="155" y="0"/>
                    <a:pt x="103" y="17"/>
                    <a:pt x="69" y="52"/>
                  </a:cubicBezTo>
                  <a:cubicBezTo>
                    <a:pt x="0" y="143"/>
                    <a:pt x="0" y="257"/>
                    <a:pt x="69" y="325"/>
                  </a:cubicBezTo>
                  <a:cubicBezTo>
                    <a:pt x="103" y="371"/>
                    <a:pt x="155" y="394"/>
                    <a:pt x="206" y="394"/>
                  </a:cubicBezTo>
                  <a:cubicBezTo>
                    <a:pt x="257" y="394"/>
                    <a:pt x="309" y="371"/>
                    <a:pt x="343" y="325"/>
                  </a:cubicBezTo>
                  <a:cubicBezTo>
                    <a:pt x="411" y="257"/>
                    <a:pt x="411" y="143"/>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6844347" y="4386339"/>
              <a:ext cx="295153" cy="296148"/>
            </a:xfrm>
            <a:custGeom>
              <a:avLst/>
              <a:gdLst/>
              <a:ahLst/>
              <a:cxnLst/>
              <a:rect l="l" t="t" r="r" b="b"/>
              <a:pathLst>
                <a:path w="7122" h="7146" extrusionOk="0">
                  <a:moveTo>
                    <a:pt x="3561" y="1"/>
                  </a:moveTo>
                  <a:cubicBezTo>
                    <a:pt x="1575" y="1"/>
                    <a:pt x="0" y="1599"/>
                    <a:pt x="0" y="3584"/>
                  </a:cubicBezTo>
                  <a:cubicBezTo>
                    <a:pt x="0" y="5547"/>
                    <a:pt x="1575" y="7145"/>
                    <a:pt x="3561" y="7145"/>
                  </a:cubicBezTo>
                  <a:cubicBezTo>
                    <a:pt x="5524" y="7145"/>
                    <a:pt x="7122" y="5547"/>
                    <a:pt x="7122" y="3584"/>
                  </a:cubicBezTo>
                  <a:cubicBezTo>
                    <a:pt x="7122" y="1599"/>
                    <a:pt x="5524"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839623" y="4382568"/>
              <a:ext cx="304602" cy="303691"/>
            </a:xfrm>
            <a:custGeom>
              <a:avLst/>
              <a:gdLst/>
              <a:ahLst/>
              <a:cxnLst/>
              <a:rect l="l" t="t" r="r" b="b"/>
              <a:pathLst>
                <a:path w="7350" h="7328" extrusionOk="0">
                  <a:moveTo>
                    <a:pt x="3652" y="1"/>
                  </a:moveTo>
                  <a:lnTo>
                    <a:pt x="3652" y="206"/>
                  </a:lnTo>
                  <a:lnTo>
                    <a:pt x="3949" y="206"/>
                  </a:lnTo>
                  <a:lnTo>
                    <a:pt x="3972" y="1"/>
                  </a:lnTo>
                  <a:close/>
                  <a:moveTo>
                    <a:pt x="3333" y="23"/>
                  </a:moveTo>
                  <a:cubicBezTo>
                    <a:pt x="3241" y="23"/>
                    <a:pt x="3127" y="46"/>
                    <a:pt x="3013" y="46"/>
                  </a:cubicBezTo>
                  <a:lnTo>
                    <a:pt x="3059" y="252"/>
                  </a:lnTo>
                  <a:cubicBezTo>
                    <a:pt x="3150" y="252"/>
                    <a:pt x="3264" y="229"/>
                    <a:pt x="3356" y="229"/>
                  </a:cubicBezTo>
                  <a:lnTo>
                    <a:pt x="3333" y="23"/>
                  </a:lnTo>
                  <a:close/>
                  <a:moveTo>
                    <a:pt x="4291" y="46"/>
                  </a:moveTo>
                  <a:lnTo>
                    <a:pt x="4269" y="252"/>
                  </a:lnTo>
                  <a:cubicBezTo>
                    <a:pt x="4360" y="274"/>
                    <a:pt x="4451" y="297"/>
                    <a:pt x="4565" y="320"/>
                  </a:cubicBezTo>
                  <a:lnTo>
                    <a:pt x="4611" y="115"/>
                  </a:lnTo>
                  <a:cubicBezTo>
                    <a:pt x="4497" y="92"/>
                    <a:pt x="4406" y="69"/>
                    <a:pt x="4291" y="46"/>
                  </a:cubicBezTo>
                  <a:close/>
                  <a:moveTo>
                    <a:pt x="2716" y="115"/>
                  </a:moveTo>
                  <a:cubicBezTo>
                    <a:pt x="2602" y="160"/>
                    <a:pt x="2511" y="183"/>
                    <a:pt x="2397" y="229"/>
                  </a:cubicBezTo>
                  <a:lnTo>
                    <a:pt x="2465" y="411"/>
                  </a:lnTo>
                  <a:cubicBezTo>
                    <a:pt x="2580" y="389"/>
                    <a:pt x="2671" y="343"/>
                    <a:pt x="2762" y="320"/>
                  </a:cubicBezTo>
                  <a:lnTo>
                    <a:pt x="2716" y="115"/>
                  </a:lnTo>
                  <a:close/>
                  <a:moveTo>
                    <a:pt x="4908" y="206"/>
                  </a:moveTo>
                  <a:lnTo>
                    <a:pt x="4839" y="411"/>
                  </a:lnTo>
                  <a:cubicBezTo>
                    <a:pt x="4931" y="434"/>
                    <a:pt x="5022" y="480"/>
                    <a:pt x="5113" y="526"/>
                  </a:cubicBezTo>
                  <a:lnTo>
                    <a:pt x="5204" y="343"/>
                  </a:lnTo>
                  <a:cubicBezTo>
                    <a:pt x="5113" y="297"/>
                    <a:pt x="5022" y="252"/>
                    <a:pt x="4908" y="206"/>
                  </a:cubicBezTo>
                  <a:close/>
                  <a:moveTo>
                    <a:pt x="2100" y="343"/>
                  </a:moveTo>
                  <a:cubicBezTo>
                    <a:pt x="2009" y="389"/>
                    <a:pt x="1918" y="434"/>
                    <a:pt x="1826" y="503"/>
                  </a:cubicBezTo>
                  <a:lnTo>
                    <a:pt x="1940" y="663"/>
                  </a:lnTo>
                  <a:cubicBezTo>
                    <a:pt x="2009" y="617"/>
                    <a:pt x="2100" y="571"/>
                    <a:pt x="2191" y="526"/>
                  </a:cubicBezTo>
                  <a:lnTo>
                    <a:pt x="2100" y="343"/>
                  </a:lnTo>
                  <a:close/>
                  <a:moveTo>
                    <a:pt x="5501" y="480"/>
                  </a:moveTo>
                  <a:lnTo>
                    <a:pt x="5387" y="663"/>
                  </a:lnTo>
                  <a:cubicBezTo>
                    <a:pt x="5478" y="708"/>
                    <a:pt x="5570" y="777"/>
                    <a:pt x="5638" y="822"/>
                  </a:cubicBezTo>
                  <a:lnTo>
                    <a:pt x="5775" y="663"/>
                  </a:lnTo>
                  <a:cubicBezTo>
                    <a:pt x="5684" y="594"/>
                    <a:pt x="5592" y="526"/>
                    <a:pt x="5501" y="480"/>
                  </a:cubicBezTo>
                  <a:close/>
                  <a:moveTo>
                    <a:pt x="1552" y="663"/>
                  </a:moveTo>
                  <a:cubicBezTo>
                    <a:pt x="1461" y="731"/>
                    <a:pt x="1393" y="799"/>
                    <a:pt x="1301" y="868"/>
                  </a:cubicBezTo>
                  <a:lnTo>
                    <a:pt x="1438" y="1028"/>
                  </a:lnTo>
                  <a:cubicBezTo>
                    <a:pt x="1507" y="959"/>
                    <a:pt x="1598" y="891"/>
                    <a:pt x="1667" y="845"/>
                  </a:cubicBezTo>
                  <a:lnTo>
                    <a:pt x="1552" y="663"/>
                  </a:lnTo>
                  <a:close/>
                  <a:moveTo>
                    <a:pt x="6026" y="845"/>
                  </a:moveTo>
                  <a:lnTo>
                    <a:pt x="5889" y="1005"/>
                  </a:lnTo>
                  <a:cubicBezTo>
                    <a:pt x="5958" y="1073"/>
                    <a:pt x="6049" y="1142"/>
                    <a:pt x="6117" y="1210"/>
                  </a:cubicBezTo>
                  <a:lnTo>
                    <a:pt x="6254" y="1073"/>
                  </a:lnTo>
                  <a:cubicBezTo>
                    <a:pt x="6186" y="982"/>
                    <a:pt x="6095" y="914"/>
                    <a:pt x="6026" y="845"/>
                  </a:cubicBezTo>
                  <a:close/>
                  <a:moveTo>
                    <a:pt x="1073" y="1073"/>
                  </a:moveTo>
                  <a:cubicBezTo>
                    <a:pt x="982" y="1165"/>
                    <a:pt x="913" y="1233"/>
                    <a:pt x="845" y="1324"/>
                  </a:cubicBezTo>
                  <a:lnTo>
                    <a:pt x="1005" y="1439"/>
                  </a:lnTo>
                  <a:cubicBezTo>
                    <a:pt x="1073" y="1370"/>
                    <a:pt x="1142" y="1302"/>
                    <a:pt x="1210" y="1233"/>
                  </a:cubicBezTo>
                  <a:lnTo>
                    <a:pt x="1073" y="1073"/>
                  </a:lnTo>
                  <a:close/>
                  <a:moveTo>
                    <a:pt x="6483" y="1302"/>
                  </a:moveTo>
                  <a:lnTo>
                    <a:pt x="6323" y="1439"/>
                  </a:lnTo>
                  <a:cubicBezTo>
                    <a:pt x="6369" y="1507"/>
                    <a:pt x="6437" y="1598"/>
                    <a:pt x="6505" y="1667"/>
                  </a:cubicBezTo>
                  <a:lnTo>
                    <a:pt x="6665" y="1553"/>
                  </a:lnTo>
                  <a:cubicBezTo>
                    <a:pt x="6597" y="1461"/>
                    <a:pt x="6551" y="1370"/>
                    <a:pt x="6483" y="1302"/>
                  </a:cubicBezTo>
                  <a:close/>
                  <a:moveTo>
                    <a:pt x="662" y="1576"/>
                  </a:moveTo>
                  <a:cubicBezTo>
                    <a:pt x="594" y="1667"/>
                    <a:pt x="548" y="1758"/>
                    <a:pt x="480" y="1849"/>
                  </a:cubicBezTo>
                  <a:lnTo>
                    <a:pt x="662" y="1941"/>
                  </a:lnTo>
                  <a:cubicBezTo>
                    <a:pt x="708" y="1849"/>
                    <a:pt x="776" y="1781"/>
                    <a:pt x="822" y="1690"/>
                  </a:cubicBezTo>
                  <a:lnTo>
                    <a:pt x="662" y="1576"/>
                  </a:lnTo>
                  <a:close/>
                  <a:moveTo>
                    <a:pt x="6848" y="1827"/>
                  </a:moveTo>
                  <a:lnTo>
                    <a:pt x="6665" y="1918"/>
                  </a:lnTo>
                  <a:cubicBezTo>
                    <a:pt x="6711" y="2009"/>
                    <a:pt x="6757" y="2100"/>
                    <a:pt x="6802" y="2192"/>
                  </a:cubicBezTo>
                  <a:lnTo>
                    <a:pt x="6985" y="2100"/>
                  </a:lnTo>
                  <a:cubicBezTo>
                    <a:pt x="6939" y="2009"/>
                    <a:pt x="6894" y="1918"/>
                    <a:pt x="6848" y="1827"/>
                  </a:cubicBezTo>
                  <a:close/>
                  <a:moveTo>
                    <a:pt x="343" y="2123"/>
                  </a:moveTo>
                  <a:cubicBezTo>
                    <a:pt x="297" y="2215"/>
                    <a:pt x="251" y="2329"/>
                    <a:pt x="206" y="2420"/>
                  </a:cubicBezTo>
                  <a:lnTo>
                    <a:pt x="411" y="2489"/>
                  </a:lnTo>
                  <a:cubicBezTo>
                    <a:pt x="457" y="2397"/>
                    <a:pt x="480" y="2306"/>
                    <a:pt x="525" y="2215"/>
                  </a:cubicBezTo>
                  <a:lnTo>
                    <a:pt x="343" y="2123"/>
                  </a:lnTo>
                  <a:close/>
                  <a:moveTo>
                    <a:pt x="7122" y="2397"/>
                  </a:moveTo>
                  <a:lnTo>
                    <a:pt x="6916" y="2466"/>
                  </a:lnTo>
                  <a:cubicBezTo>
                    <a:pt x="6962" y="2557"/>
                    <a:pt x="6985" y="2671"/>
                    <a:pt x="7008" y="2762"/>
                  </a:cubicBezTo>
                  <a:lnTo>
                    <a:pt x="7213" y="2694"/>
                  </a:lnTo>
                  <a:cubicBezTo>
                    <a:pt x="7190" y="2603"/>
                    <a:pt x="7145" y="2489"/>
                    <a:pt x="7122" y="2397"/>
                  </a:cubicBezTo>
                  <a:close/>
                  <a:moveTo>
                    <a:pt x="114" y="2717"/>
                  </a:moveTo>
                  <a:cubicBezTo>
                    <a:pt x="92" y="2831"/>
                    <a:pt x="69" y="2945"/>
                    <a:pt x="46" y="3036"/>
                  </a:cubicBezTo>
                  <a:lnTo>
                    <a:pt x="251" y="3082"/>
                  </a:lnTo>
                  <a:cubicBezTo>
                    <a:pt x="274" y="2968"/>
                    <a:pt x="297" y="2877"/>
                    <a:pt x="320" y="2785"/>
                  </a:cubicBezTo>
                  <a:lnTo>
                    <a:pt x="114" y="2717"/>
                  </a:lnTo>
                  <a:close/>
                  <a:moveTo>
                    <a:pt x="7282" y="3014"/>
                  </a:moveTo>
                  <a:lnTo>
                    <a:pt x="7076" y="3059"/>
                  </a:lnTo>
                  <a:cubicBezTo>
                    <a:pt x="7099" y="3150"/>
                    <a:pt x="7099" y="3242"/>
                    <a:pt x="7122" y="3356"/>
                  </a:cubicBezTo>
                  <a:lnTo>
                    <a:pt x="7327" y="3333"/>
                  </a:lnTo>
                  <a:cubicBezTo>
                    <a:pt x="7304" y="3219"/>
                    <a:pt x="7304" y="3128"/>
                    <a:pt x="7282" y="3014"/>
                  </a:cubicBezTo>
                  <a:close/>
                  <a:moveTo>
                    <a:pt x="23" y="3356"/>
                  </a:moveTo>
                  <a:cubicBezTo>
                    <a:pt x="0" y="3470"/>
                    <a:pt x="0" y="3561"/>
                    <a:pt x="0" y="3653"/>
                  </a:cubicBezTo>
                  <a:lnTo>
                    <a:pt x="0" y="3675"/>
                  </a:lnTo>
                  <a:lnTo>
                    <a:pt x="206" y="3675"/>
                  </a:lnTo>
                  <a:cubicBezTo>
                    <a:pt x="206" y="3561"/>
                    <a:pt x="206" y="3470"/>
                    <a:pt x="229" y="3379"/>
                  </a:cubicBezTo>
                  <a:lnTo>
                    <a:pt x="23" y="3356"/>
                  </a:lnTo>
                  <a:close/>
                  <a:moveTo>
                    <a:pt x="7122" y="3653"/>
                  </a:moveTo>
                  <a:lnTo>
                    <a:pt x="7122" y="3675"/>
                  </a:lnTo>
                  <a:cubicBezTo>
                    <a:pt x="7122" y="3767"/>
                    <a:pt x="7122" y="3881"/>
                    <a:pt x="7122" y="3972"/>
                  </a:cubicBezTo>
                  <a:lnTo>
                    <a:pt x="7327" y="3995"/>
                  </a:lnTo>
                  <a:cubicBezTo>
                    <a:pt x="7327" y="3881"/>
                    <a:pt x="7350" y="3767"/>
                    <a:pt x="7350" y="3675"/>
                  </a:cubicBezTo>
                  <a:lnTo>
                    <a:pt x="7350" y="3653"/>
                  </a:lnTo>
                  <a:close/>
                  <a:moveTo>
                    <a:pt x="229" y="3972"/>
                  </a:moveTo>
                  <a:lnTo>
                    <a:pt x="23" y="3995"/>
                  </a:lnTo>
                  <a:cubicBezTo>
                    <a:pt x="23" y="4109"/>
                    <a:pt x="46" y="4200"/>
                    <a:pt x="46" y="4315"/>
                  </a:cubicBezTo>
                  <a:lnTo>
                    <a:pt x="251" y="4269"/>
                  </a:lnTo>
                  <a:cubicBezTo>
                    <a:pt x="251" y="4178"/>
                    <a:pt x="229" y="4086"/>
                    <a:pt x="229" y="3972"/>
                  </a:cubicBezTo>
                  <a:close/>
                  <a:moveTo>
                    <a:pt x="7076" y="4269"/>
                  </a:moveTo>
                  <a:cubicBezTo>
                    <a:pt x="7053" y="4360"/>
                    <a:pt x="7030" y="4474"/>
                    <a:pt x="7008" y="4566"/>
                  </a:cubicBezTo>
                  <a:lnTo>
                    <a:pt x="7213" y="4611"/>
                  </a:lnTo>
                  <a:cubicBezTo>
                    <a:pt x="7236" y="4520"/>
                    <a:pt x="7259" y="4406"/>
                    <a:pt x="7282" y="4315"/>
                  </a:cubicBezTo>
                  <a:lnTo>
                    <a:pt x="7076" y="4269"/>
                  </a:lnTo>
                  <a:close/>
                  <a:moveTo>
                    <a:pt x="320" y="4566"/>
                  </a:moveTo>
                  <a:lnTo>
                    <a:pt x="114" y="4634"/>
                  </a:lnTo>
                  <a:cubicBezTo>
                    <a:pt x="160" y="4725"/>
                    <a:pt x="183" y="4840"/>
                    <a:pt x="229" y="4931"/>
                  </a:cubicBezTo>
                  <a:lnTo>
                    <a:pt x="411" y="4862"/>
                  </a:lnTo>
                  <a:cubicBezTo>
                    <a:pt x="388" y="4771"/>
                    <a:pt x="343" y="4657"/>
                    <a:pt x="320" y="4566"/>
                  </a:cubicBezTo>
                  <a:close/>
                  <a:moveTo>
                    <a:pt x="6916" y="4862"/>
                  </a:moveTo>
                  <a:cubicBezTo>
                    <a:pt x="6894" y="4954"/>
                    <a:pt x="6848" y="5045"/>
                    <a:pt x="6802" y="5136"/>
                  </a:cubicBezTo>
                  <a:lnTo>
                    <a:pt x="7008" y="5228"/>
                  </a:lnTo>
                  <a:cubicBezTo>
                    <a:pt x="7053" y="5113"/>
                    <a:pt x="7076" y="5022"/>
                    <a:pt x="7122" y="4931"/>
                  </a:cubicBezTo>
                  <a:lnTo>
                    <a:pt x="6916" y="4862"/>
                  </a:lnTo>
                  <a:close/>
                  <a:moveTo>
                    <a:pt x="525" y="5136"/>
                  </a:moveTo>
                  <a:lnTo>
                    <a:pt x="343" y="5228"/>
                  </a:lnTo>
                  <a:cubicBezTo>
                    <a:pt x="388" y="5319"/>
                    <a:pt x="434" y="5410"/>
                    <a:pt x="502" y="5501"/>
                  </a:cubicBezTo>
                  <a:lnTo>
                    <a:pt x="662" y="5410"/>
                  </a:lnTo>
                  <a:cubicBezTo>
                    <a:pt x="617" y="5319"/>
                    <a:pt x="571" y="5228"/>
                    <a:pt x="525" y="5136"/>
                  </a:cubicBezTo>
                  <a:close/>
                  <a:moveTo>
                    <a:pt x="6665" y="5387"/>
                  </a:moveTo>
                  <a:cubicBezTo>
                    <a:pt x="6620" y="5479"/>
                    <a:pt x="6574" y="5570"/>
                    <a:pt x="6505" y="5661"/>
                  </a:cubicBezTo>
                  <a:lnTo>
                    <a:pt x="6688" y="5775"/>
                  </a:lnTo>
                  <a:cubicBezTo>
                    <a:pt x="6734" y="5684"/>
                    <a:pt x="6802" y="5593"/>
                    <a:pt x="6848" y="5501"/>
                  </a:cubicBezTo>
                  <a:lnTo>
                    <a:pt x="6665" y="5387"/>
                  </a:lnTo>
                  <a:close/>
                  <a:moveTo>
                    <a:pt x="845" y="5661"/>
                  </a:moveTo>
                  <a:lnTo>
                    <a:pt x="662" y="5775"/>
                  </a:lnTo>
                  <a:cubicBezTo>
                    <a:pt x="731" y="5867"/>
                    <a:pt x="799" y="5958"/>
                    <a:pt x="868" y="6026"/>
                  </a:cubicBezTo>
                  <a:lnTo>
                    <a:pt x="1027" y="5889"/>
                  </a:lnTo>
                  <a:cubicBezTo>
                    <a:pt x="959" y="5821"/>
                    <a:pt x="890" y="5730"/>
                    <a:pt x="845" y="5661"/>
                  </a:cubicBezTo>
                  <a:close/>
                  <a:moveTo>
                    <a:pt x="6323" y="5889"/>
                  </a:moveTo>
                  <a:cubicBezTo>
                    <a:pt x="6254" y="5981"/>
                    <a:pt x="6186" y="6049"/>
                    <a:pt x="6117" y="6118"/>
                  </a:cubicBezTo>
                  <a:lnTo>
                    <a:pt x="6277" y="6255"/>
                  </a:lnTo>
                  <a:cubicBezTo>
                    <a:pt x="6346" y="6186"/>
                    <a:pt x="6414" y="6118"/>
                    <a:pt x="6483" y="6026"/>
                  </a:cubicBezTo>
                  <a:lnTo>
                    <a:pt x="6323" y="5889"/>
                  </a:lnTo>
                  <a:close/>
                  <a:moveTo>
                    <a:pt x="1233" y="6118"/>
                  </a:moveTo>
                  <a:lnTo>
                    <a:pt x="1073" y="6278"/>
                  </a:lnTo>
                  <a:cubicBezTo>
                    <a:pt x="1164" y="6346"/>
                    <a:pt x="1233" y="6414"/>
                    <a:pt x="1324" y="6483"/>
                  </a:cubicBezTo>
                  <a:lnTo>
                    <a:pt x="1438" y="6323"/>
                  </a:lnTo>
                  <a:cubicBezTo>
                    <a:pt x="1370" y="6255"/>
                    <a:pt x="1301" y="6186"/>
                    <a:pt x="1233" y="6118"/>
                  </a:cubicBezTo>
                  <a:close/>
                  <a:moveTo>
                    <a:pt x="5889" y="6323"/>
                  </a:moveTo>
                  <a:cubicBezTo>
                    <a:pt x="5821" y="6392"/>
                    <a:pt x="5729" y="6437"/>
                    <a:pt x="5661" y="6506"/>
                  </a:cubicBezTo>
                  <a:lnTo>
                    <a:pt x="5775" y="6666"/>
                  </a:lnTo>
                  <a:cubicBezTo>
                    <a:pt x="5866" y="6620"/>
                    <a:pt x="5958" y="6551"/>
                    <a:pt x="6026" y="6483"/>
                  </a:cubicBezTo>
                  <a:lnTo>
                    <a:pt x="5889" y="6323"/>
                  </a:lnTo>
                  <a:close/>
                  <a:moveTo>
                    <a:pt x="1689" y="6506"/>
                  </a:moveTo>
                  <a:lnTo>
                    <a:pt x="1575" y="6688"/>
                  </a:lnTo>
                  <a:cubicBezTo>
                    <a:pt x="1667" y="6734"/>
                    <a:pt x="1758" y="6802"/>
                    <a:pt x="1849" y="6848"/>
                  </a:cubicBezTo>
                  <a:lnTo>
                    <a:pt x="1940" y="6666"/>
                  </a:lnTo>
                  <a:cubicBezTo>
                    <a:pt x="1849" y="6620"/>
                    <a:pt x="1781" y="6574"/>
                    <a:pt x="1689" y="6506"/>
                  </a:cubicBezTo>
                  <a:close/>
                  <a:moveTo>
                    <a:pt x="5410" y="6666"/>
                  </a:moveTo>
                  <a:cubicBezTo>
                    <a:pt x="5319" y="6711"/>
                    <a:pt x="5227" y="6757"/>
                    <a:pt x="5136" y="6802"/>
                  </a:cubicBezTo>
                  <a:lnTo>
                    <a:pt x="5227" y="6985"/>
                  </a:lnTo>
                  <a:cubicBezTo>
                    <a:pt x="5319" y="6939"/>
                    <a:pt x="5410" y="6894"/>
                    <a:pt x="5501" y="6848"/>
                  </a:cubicBezTo>
                  <a:lnTo>
                    <a:pt x="5410" y="6666"/>
                  </a:lnTo>
                  <a:close/>
                  <a:moveTo>
                    <a:pt x="2214" y="6802"/>
                  </a:moveTo>
                  <a:lnTo>
                    <a:pt x="2123" y="7008"/>
                  </a:lnTo>
                  <a:cubicBezTo>
                    <a:pt x="2214" y="7031"/>
                    <a:pt x="2328" y="7076"/>
                    <a:pt x="2420" y="7122"/>
                  </a:cubicBezTo>
                  <a:lnTo>
                    <a:pt x="2488" y="6917"/>
                  </a:lnTo>
                  <a:cubicBezTo>
                    <a:pt x="2397" y="6894"/>
                    <a:pt x="2306" y="6848"/>
                    <a:pt x="2214" y="6802"/>
                  </a:cubicBezTo>
                  <a:close/>
                  <a:moveTo>
                    <a:pt x="4862" y="6917"/>
                  </a:moveTo>
                  <a:cubicBezTo>
                    <a:pt x="4771" y="6962"/>
                    <a:pt x="4657" y="6985"/>
                    <a:pt x="4565" y="7008"/>
                  </a:cubicBezTo>
                  <a:lnTo>
                    <a:pt x="4634" y="7213"/>
                  </a:lnTo>
                  <a:cubicBezTo>
                    <a:pt x="4725" y="7191"/>
                    <a:pt x="4839" y="7145"/>
                    <a:pt x="4931" y="7122"/>
                  </a:cubicBezTo>
                  <a:lnTo>
                    <a:pt x="4862" y="6917"/>
                  </a:lnTo>
                  <a:close/>
                  <a:moveTo>
                    <a:pt x="2785" y="7008"/>
                  </a:moveTo>
                  <a:lnTo>
                    <a:pt x="2716" y="7213"/>
                  </a:lnTo>
                  <a:cubicBezTo>
                    <a:pt x="2831" y="7236"/>
                    <a:pt x="2922" y="7259"/>
                    <a:pt x="3036" y="7282"/>
                  </a:cubicBezTo>
                  <a:lnTo>
                    <a:pt x="3082" y="7076"/>
                  </a:lnTo>
                  <a:cubicBezTo>
                    <a:pt x="2968" y="7054"/>
                    <a:pt x="2876" y="7031"/>
                    <a:pt x="2785" y="7008"/>
                  </a:cubicBezTo>
                  <a:close/>
                  <a:moveTo>
                    <a:pt x="3378" y="7122"/>
                  </a:moveTo>
                  <a:lnTo>
                    <a:pt x="3356" y="7327"/>
                  </a:lnTo>
                  <a:lnTo>
                    <a:pt x="3675" y="7327"/>
                  </a:lnTo>
                  <a:lnTo>
                    <a:pt x="3675" y="7122"/>
                  </a:lnTo>
                  <a:close/>
                  <a:moveTo>
                    <a:pt x="4269" y="7076"/>
                  </a:moveTo>
                  <a:cubicBezTo>
                    <a:pt x="4177" y="7099"/>
                    <a:pt x="4086" y="7099"/>
                    <a:pt x="3972" y="7122"/>
                  </a:cubicBezTo>
                  <a:lnTo>
                    <a:pt x="3995" y="7327"/>
                  </a:lnTo>
                  <a:cubicBezTo>
                    <a:pt x="4109" y="7305"/>
                    <a:pt x="4200" y="7305"/>
                    <a:pt x="4314"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928517" y="4471503"/>
              <a:ext cx="125861" cy="125819"/>
            </a:xfrm>
            <a:custGeom>
              <a:avLst/>
              <a:gdLst/>
              <a:ahLst/>
              <a:cxnLst/>
              <a:rect l="l" t="t" r="r" b="b"/>
              <a:pathLst>
                <a:path w="3037" h="3036" extrusionOk="0">
                  <a:moveTo>
                    <a:pt x="1530" y="0"/>
                  </a:moveTo>
                  <a:cubicBezTo>
                    <a:pt x="686" y="0"/>
                    <a:pt x="1" y="685"/>
                    <a:pt x="1" y="1529"/>
                  </a:cubicBezTo>
                  <a:cubicBezTo>
                    <a:pt x="1" y="2351"/>
                    <a:pt x="686" y="3036"/>
                    <a:pt x="1530" y="3036"/>
                  </a:cubicBezTo>
                  <a:cubicBezTo>
                    <a:pt x="2352" y="3036"/>
                    <a:pt x="3037" y="2351"/>
                    <a:pt x="3037" y="1529"/>
                  </a:cubicBezTo>
                  <a:cubicBezTo>
                    <a:pt x="3037" y="685"/>
                    <a:pt x="235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930424" y="4473368"/>
              <a:ext cx="123001" cy="123043"/>
            </a:xfrm>
            <a:custGeom>
              <a:avLst/>
              <a:gdLst/>
              <a:ahLst/>
              <a:cxnLst/>
              <a:rect l="l" t="t" r="r" b="b"/>
              <a:pathLst>
                <a:path w="2968" h="2969" extrusionOk="0">
                  <a:moveTo>
                    <a:pt x="1484" y="206"/>
                  </a:moveTo>
                  <a:cubicBezTo>
                    <a:pt x="2169" y="206"/>
                    <a:pt x="2740" y="777"/>
                    <a:pt x="2740" y="1484"/>
                  </a:cubicBezTo>
                  <a:cubicBezTo>
                    <a:pt x="2740" y="2169"/>
                    <a:pt x="2169" y="2740"/>
                    <a:pt x="1484" y="2740"/>
                  </a:cubicBezTo>
                  <a:cubicBezTo>
                    <a:pt x="777" y="2740"/>
                    <a:pt x="229" y="2169"/>
                    <a:pt x="229" y="1484"/>
                  </a:cubicBezTo>
                  <a:cubicBezTo>
                    <a:pt x="229" y="777"/>
                    <a:pt x="777" y="206"/>
                    <a:pt x="1484" y="206"/>
                  </a:cubicBezTo>
                  <a:close/>
                  <a:moveTo>
                    <a:pt x="1484" y="1"/>
                  </a:moveTo>
                  <a:cubicBezTo>
                    <a:pt x="662" y="1"/>
                    <a:pt x="0" y="663"/>
                    <a:pt x="0" y="1484"/>
                  </a:cubicBezTo>
                  <a:cubicBezTo>
                    <a:pt x="0" y="2283"/>
                    <a:pt x="662"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848119" y="4391063"/>
              <a:ext cx="287611" cy="286699"/>
            </a:xfrm>
            <a:custGeom>
              <a:avLst/>
              <a:gdLst/>
              <a:ahLst/>
              <a:cxnLst/>
              <a:rect l="l" t="t" r="r" b="b"/>
              <a:pathLst>
                <a:path w="6940" h="6918" extrusionOk="0">
                  <a:moveTo>
                    <a:pt x="3470" y="229"/>
                  </a:moveTo>
                  <a:cubicBezTo>
                    <a:pt x="5251" y="229"/>
                    <a:pt x="6711" y="1667"/>
                    <a:pt x="6711" y="3470"/>
                  </a:cubicBezTo>
                  <a:cubicBezTo>
                    <a:pt x="6711" y="5251"/>
                    <a:pt x="5251" y="6712"/>
                    <a:pt x="3470" y="6712"/>
                  </a:cubicBezTo>
                  <a:cubicBezTo>
                    <a:pt x="1690" y="6712"/>
                    <a:pt x="229" y="5251"/>
                    <a:pt x="229" y="3470"/>
                  </a:cubicBezTo>
                  <a:cubicBezTo>
                    <a:pt x="229" y="1667"/>
                    <a:pt x="1690" y="229"/>
                    <a:pt x="3470" y="229"/>
                  </a:cubicBezTo>
                  <a:close/>
                  <a:moveTo>
                    <a:pt x="3470" y="1"/>
                  </a:moveTo>
                  <a:cubicBezTo>
                    <a:pt x="1553" y="1"/>
                    <a:pt x="1" y="1553"/>
                    <a:pt x="1" y="3470"/>
                  </a:cubicBezTo>
                  <a:cubicBezTo>
                    <a:pt x="1" y="5365"/>
                    <a:pt x="1553" y="6917"/>
                    <a:pt x="3470" y="6917"/>
                  </a:cubicBezTo>
                  <a:cubicBezTo>
                    <a:pt x="5365" y="6917"/>
                    <a:pt x="6940" y="5365"/>
                    <a:pt x="6940" y="3470"/>
                  </a:cubicBezTo>
                  <a:cubicBezTo>
                    <a:pt x="6940" y="1553"/>
                    <a:pt x="5365" y="1"/>
                    <a:pt x="3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973938" y="4516883"/>
              <a:ext cx="35019" cy="35060"/>
            </a:xfrm>
            <a:custGeom>
              <a:avLst/>
              <a:gdLst/>
              <a:ahLst/>
              <a:cxnLst/>
              <a:rect l="l" t="t" r="r" b="b"/>
              <a:pathLst>
                <a:path w="845" h="846" extrusionOk="0">
                  <a:moveTo>
                    <a:pt x="434" y="1"/>
                  </a:moveTo>
                  <a:cubicBezTo>
                    <a:pt x="206" y="1"/>
                    <a:pt x="0" y="206"/>
                    <a:pt x="0" y="434"/>
                  </a:cubicBezTo>
                  <a:cubicBezTo>
                    <a:pt x="0" y="663"/>
                    <a:pt x="206" y="845"/>
                    <a:pt x="434" y="845"/>
                  </a:cubicBezTo>
                  <a:cubicBezTo>
                    <a:pt x="662" y="845"/>
                    <a:pt x="845" y="663"/>
                    <a:pt x="845" y="434"/>
                  </a:cubicBezTo>
                  <a:cubicBezTo>
                    <a:pt x="845" y="206"/>
                    <a:pt x="662"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983387" y="4488495"/>
              <a:ext cx="16121" cy="16163"/>
            </a:xfrm>
            <a:custGeom>
              <a:avLst/>
              <a:gdLst/>
              <a:ahLst/>
              <a:cxnLst/>
              <a:rect l="l" t="t" r="r" b="b"/>
              <a:pathLst>
                <a:path w="389" h="390" extrusionOk="0">
                  <a:moveTo>
                    <a:pt x="206" y="1"/>
                  </a:moveTo>
                  <a:cubicBezTo>
                    <a:pt x="92" y="1"/>
                    <a:pt x="1" y="92"/>
                    <a:pt x="1" y="206"/>
                  </a:cubicBezTo>
                  <a:cubicBezTo>
                    <a:pt x="1" y="298"/>
                    <a:pt x="92" y="389"/>
                    <a:pt x="206" y="389"/>
                  </a:cubicBezTo>
                  <a:cubicBezTo>
                    <a:pt x="297" y="389"/>
                    <a:pt x="389" y="298"/>
                    <a:pt x="389" y="206"/>
                  </a:cubicBezTo>
                  <a:cubicBezTo>
                    <a:pt x="389" y="92"/>
                    <a:pt x="297"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983387" y="4564210"/>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297" y="388"/>
                    <a:pt x="389" y="297"/>
                    <a:pt x="389" y="205"/>
                  </a:cubicBezTo>
                  <a:cubicBezTo>
                    <a:pt x="389" y="91"/>
                    <a:pt x="29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7021224"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297" y="388"/>
                    <a:pt x="389" y="297"/>
                    <a:pt x="389" y="205"/>
                  </a:cubicBezTo>
                  <a:cubicBezTo>
                    <a:pt x="389" y="91"/>
                    <a:pt x="29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945550"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7009869" y="4499643"/>
              <a:ext cx="17074" cy="16328"/>
            </a:xfrm>
            <a:custGeom>
              <a:avLst/>
              <a:gdLst/>
              <a:ahLst/>
              <a:cxnLst/>
              <a:rect l="l" t="t" r="r" b="b"/>
              <a:pathLst>
                <a:path w="412" h="394" extrusionOk="0">
                  <a:moveTo>
                    <a:pt x="206" y="0"/>
                  </a:moveTo>
                  <a:cubicBezTo>
                    <a:pt x="155" y="0"/>
                    <a:pt x="104" y="17"/>
                    <a:pt x="69" y="52"/>
                  </a:cubicBezTo>
                  <a:cubicBezTo>
                    <a:pt x="1" y="143"/>
                    <a:pt x="1" y="257"/>
                    <a:pt x="69" y="325"/>
                  </a:cubicBezTo>
                  <a:cubicBezTo>
                    <a:pt x="104" y="371"/>
                    <a:pt x="155" y="394"/>
                    <a:pt x="206" y="394"/>
                  </a:cubicBezTo>
                  <a:cubicBezTo>
                    <a:pt x="258" y="394"/>
                    <a:pt x="309" y="371"/>
                    <a:pt x="343" y="325"/>
                  </a:cubicBezTo>
                  <a:cubicBezTo>
                    <a:pt x="412" y="257"/>
                    <a:pt x="412" y="143"/>
                    <a:pt x="343" y="52"/>
                  </a:cubicBezTo>
                  <a:cubicBezTo>
                    <a:pt x="309" y="17"/>
                    <a:pt x="258"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6955952" y="4553559"/>
              <a:ext cx="18027" cy="15624"/>
            </a:xfrm>
            <a:custGeom>
              <a:avLst/>
              <a:gdLst/>
              <a:ahLst/>
              <a:cxnLst/>
              <a:rect l="l" t="t" r="r" b="b"/>
              <a:pathLst>
                <a:path w="435" h="377" extrusionOk="0">
                  <a:moveTo>
                    <a:pt x="218" y="0"/>
                  </a:moveTo>
                  <a:cubicBezTo>
                    <a:pt x="166" y="0"/>
                    <a:pt x="115" y="17"/>
                    <a:pt x="69" y="52"/>
                  </a:cubicBezTo>
                  <a:cubicBezTo>
                    <a:pt x="1" y="120"/>
                    <a:pt x="1" y="257"/>
                    <a:pt x="69" y="325"/>
                  </a:cubicBezTo>
                  <a:cubicBezTo>
                    <a:pt x="115" y="360"/>
                    <a:pt x="166" y="377"/>
                    <a:pt x="218" y="377"/>
                  </a:cubicBezTo>
                  <a:cubicBezTo>
                    <a:pt x="269" y="377"/>
                    <a:pt x="320" y="360"/>
                    <a:pt x="366" y="325"/>
                  </a:cubicBezTo>
                  <a:cubicBezTo>
                    <a:pt x="434" y="257"/>
                    <a:pt x="434" y="120"/>
                    <a:pt x="366" y="52"/>
                  </a:cubicBezTo>
                  <a:cubicBezTo>
                    <a:pt x="320" y="17"/>
                    <a:pt x="269"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009869" y="4553559"/>
              <a:ext cx="17074" cy="15624"/>
            </a:xfrm>
            <a:custGeom>
              <a:avLst/>
              <a:gdLst/>
              <a:ahLst/>
              <a:cxnLst/>
              <a:rect l="l" t="t" r="r" b="b"/>
              <a:pathLst>
                <a:path w="412" h="377" extrusionOk="0">
                  <a:moveTo>
                    <a:pt x="206" y="0"/>
                  </a:moveTo>
                  <a:cubicBezTo>
                    <a:pt x="155" y="0"/>
                    <a:pt x="104" y="17"/>
                    <a:pt x="69" y="52"/>
                  </a:cubicBezTo>
                  <a:cubicBezTo>
                    <a:pt x="1" y="120"/>
                    <a:pt x="1" y="257"/>
                    <a:pt x="69" y="325"/>
                  </a:cubicBezTo>
                  <a:cubicBezTo>
                    <a:pt x="104" y="360"/>
                    <a:pt x="155" y="377"/>
                    <a:pt x="206" y="377"/>
                  </a:cubicBezTo>
                  <a:cubicBezTo>
                    <a:pt x="258" y="377"/>
                    <a:pt x="309" y="360"/>
                    <a:pt x="343" y="325"/>
                  </a:cubicBezTo>
                  <a:cubicBezTo>
                    <a:pt x="412" y="257"/>
                    <a:pt x="412" y="120"/>
                    <a:pt x="343" y="52"/>
                  </a:cubicBezTo>
                  <a:cubicBezTo>
                    <a:pt x="309" y="17"/>
                    <a:pt x="258"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6955952" y="4499643"/>
              <a:ext cx="18027" cy="16328"/>
            </a:xfrm>
            <a:custGeom>
              <a:avLst/>
              <a:gdLst/>
              <a:ahLst/>
              <a:cxnLst/>
              <a:rect l="l" t="t" r="r" b="b"/>
              <a:pathLst>
                <a:path w="435" h="394" extrusionOk="0">
                  <a:moveTo>
                    <a:pt x="218" y="0"/>
                  </a:moveTo>
                  <a:cubicBezTo>
                    <a:pt x="166" y="0"/>
                    <a:pt x="115" y="17"/>
                    <a:pt x="69" y="52"/>
                  </a:cubicBezTo>
                  <a:cubicBezTo>
                    <a:pt x="1" y="143"/>
                    <a:pt x="1" y="257"/>
                    <a:pt x="69" y="325"/>
                  </a:cubicBezTo>
                  <a:cubicBezTo>
                    <a:pt x="115" y="371"/>
                    <a:pt x="166" y="394"/>
                    <a:pt x="218" y="394"/>
                  </a:cubicBezTo>
                  <a:cubicBezTo>
                    <a:pt x="269" y="394"/>
                    <a:pt x="320" y="371"/>
                    <a:pt x="366" y="325"/>
                  </a:cubicBezTo>
                  <a:cubicBezTo>
                    <a:pt x="434" y="257"/>
                    <a:pt x="434" y="143"/>
                    <a:pt x="366" y="52"/>
                  </a:cubicBezTo>
                  <a:cubicBezTo>
                    <a:pt x="320" y="17"/>
                    <a:pt x="269"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6823543" y="4368394"/>
              <a:ext cx="665981" cy="162745"/>
            </a:xfrm>
            <a:custGeom>
              <a:avLst/>
              <a:gdLst/>
              <a:ahLst/>
              <a:cxnLst/>
              <a:rect l="l" t="t" r="r" b="b"/>
              <a:pathLst>
                <a:path w="16070" h="3927" extrusionOk="0">
                  <a:moveTo>
                    <a:pt x="3949" y="0"/>
                  </a:moveTo>
                  <a:cubicBezTo>
                    <a:pt x="1781" y="0"/>
                    <a:pt x="0" y="1758"/>
                    <a:pt x="0" y="3926"/>
                  </a:cubicBezTo>
                  <a:lnTo>
                    <a:pt x="228" y="3926"/>
                  </a:lnTo>
                  <a:cubicBezTo>
                    <a:pt x="228" y="1872"/>
                    <a:pt x="1895" y="206"/>
                    <a:pt x="3949" y="206"/>
                  </a:cubicBezTo>
                  <a:lnTo>
                    <a:pt x="12120" y="206"/>
                  </a:lnTo>
                  <a:cubicBezTo>
                    <a:pt x="14175" y="206"/>
                    <a:pt x="15841" y="1872"/>
                    <a:pt x="15841" y="3926"/>
                  </a:cubicBezTo>
                  <a:lnTo>
                    <a:pt x="16069" y="3926"/>
                  </a:lnTo>
                  <a:cubicBezTo>
                    <a:pt x="16069" y="1758"/>
                    <a:pt x="14312" y="0"/>
                    <a:pt x="1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664AFD1F-244C-4E64-8F86-C378D44AE36F}"/>
              </a:ext>
            </a:extLst>
          </p:cNvPr>
          <p:cNvSpPr txBox="1"/>
          <p:nvPr/>
        </p:nvSpPr>
        <p:spPr>
          <a:xfrm>
            <a:off x="350478" y="3445319"/>
            <a:ext cx="2660046" cy="889090"/>
          </a:xfrm>
          <a:prstGeom prst="rect">
            <a:avLst/>
          </a:prstGeom>
          <a:noFill/>
        </p:spPr>
        <p:txBody>
          <a:bodyPr wrap="square" rtlCol="0">
            <a:spAutoFit/>
          </a:bodyPr>
          <a:lstStyle/>
          <a:p>
            <a:pPr>
              <a:lnSpc>
                <a:spcPct val="150000"/>
              </a:lnSpc>
            </a:pPr>
            <a:r>
              <a:rPr lang="en-GB" sz="1200" b="1" dirty="0">
                <a:solidFill>
                  <a:schemeClr val="tx2"/>
                </a:solidFill>
                <a:latin typeface="Cambria" panose="02040503050406030204" pitchFamily="18" charset="0"/>
                <a:ea typeface="Cambria" panose="02040503050406030204" pitchFamily="18" charset="0"/>
              </a:rPr>
              <a:t>Name: Bhanu Prakash Pakanati</a:t>
            </a:r>
          </a:p>
          <a:p>
            <a:pPr>
              <a:lnSpc>
                <a:spcPct val="150000"/>
              </a:lnSpc>
            </a:pPr>
            <a:r>
              <a:rPr lang="en-GB" sz="1200" b="1" dirty="0">
                <a:solidFill>
                  <a:schemeClr val="tx2"/>
                </a:solidFill>
                <a:latin typeface="Cambria" panose="02040503050406030204" pitchFamily="18" charset="0"/>
                <a:ea typeface="Cambria" panose="02040503050406030204" pitchFamily="18" charset="0"/>
              </a:rPr>
              <a:t>Company: Startlite Infotech</a:t>
            </a:r>
          </a:p>
          <a:p>
            <a:pPr>
              <a:lnSpc>
                <a:spcPct val="150000"/>
              </a:lnSpc>
            </a:pPr>
            <a:r>
              <a:rPr lang="en-GB" sz="1200" b="1" dirty="0">
                <a:solidFill>
                  <a:schemeClr val="tx2"/>
                </a:solidFill>
                <a:latin typeface="Cambria" panose="02040503050406030204" pitchFamily="18" charset="0"/>
                <a:ea typeface="Cambria" panose="02040503050406030204" pitchFamily="18" charset="0"/>
              </a:rPr>
              <a:t>Role: Data Analyst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sp>
        <p:nvSpPr>
          <p:cNvPr id="1859" name="Google Shape;1859;p47"/>
          <p:cNvSpPr txBox="1">
            <a:spLocks noGrp="1"/>
          </p:cNvSpPr>
          <p:nvPr>
            <p:ph type="subTitle" idx="1"/>
          </p:nvPr>
        </p:nvSpPr>
        <p:spPr>
          <a:xfrm>
            <a:off x="2398056" y="1086901"/>
            <a:ext cx="5954100" cy="2119217"/>
          </a:xfrm>
          <a:prstGeom prst="rect">
            <a:avLst/>
          </a:prstGeom>
        </p:spPr>
        <p:txBody>
          <a:bodyPr spcFirstLastPara="1" wrap="square" lIns="91425" tIns="91425" rIns="91425" bIns="91425" anchor="ctr" anchorCtr="0">
            <a:noAutofit/>
          </a:bodyPr>
          <a:lstStyle/>
          <a:p>
            <a:pPr marL="285750" lvl="0" indent="-285750" algn="l">
              <a:buSzPts val="1400"/>
              <a:buFont typeface="Arial" panose="020B0604020202020204" pitchFamily="34" charset="0"/>
              <a:buChar char="•"/>
            </a:pPr>
            <a:r>
              <a:rPr lang="en-GB" sz="1600" dirty="0">
                <a:latin typeface="Cambria" panose="02040503050406030204" pitchFamily="18" charset="0"/>
                <a:ea typeface="Cambria" panose="02040503050406030204" pitchFamily="18" charset="0"/>
              </a:rPr>
              <a:t>Cost Optimization: Identified opportunities to reduce duty charges by adjusting shipment quantities</a:t>
            </a:r>
          </a:p>
          <a:p>
            <a:pPr marL="285750" lvl="0" indent="-285750" algn="l">
              <a:buSzPts val="1400"/>
              <a:buFont typeface="Arial" panose="020B0604020202020204" pitchFamily="34" charset="0"/>
              <a:buChar char="•"/>
            </a:pPr>
            <a:r>
              <a:rPr lang="en-GB" sz="1600" dirty="0">
                <a:latin typeface="Cambria" panose="02040503050406030204" pitchFamily="18" charset="0"/>
                <a:ea typeface="Cambria" panose="02040503050406030204" pitchFamily="18" charset="0"/>
              </a:rPr>
              <a:t>Regional Strategy: Highlighted East Africa as a key growth market</a:t>
            </a:r>
          </a:p>
          <a:p>
            <a:pPr marL="285750" lvl="0" indent="-285750" algn="l">
              <a:buSzPts val="1400"/>
              <a:buFont typeface="Arial" panose="020B0604020202020204" pitchFamily="34" charset="0"/>
              <a:buChar char="•"/>
            </a:pPr>
            <a:r>
              <a:rPr lang="en-GB" sz="1600" dirty="0">
                <a:latin typeface="Cambria" panose="02040503050406030204" pitchFamily="18" charset="0"/>
                <a:ea typeface="Cambria" panose="02040503050406030204" pitchFamily="18" charset="0"/>
              </a:rPr>
              <a:t>Supplier Performance: Top suppliers contributed 65% of total exports</a:t>
            </a:r>
          </a:p>
          <a:p>
            <a:pPr marL="285750" lvl="0" indent="-285750" algn="l">
              <a:buSzPts val="1400"/>
              <a:buFont typeface="Arial" panose="020B0604020202020204" pitchFamily="34" charset="0"/>
              <a:buChar char="•"/>
            </a:pPr>
            <a:r>
              <a:rPr lang="en-GB" sz="1600" dirty="0">
                <a:latin typeface="Cambria" panose="02040503050406030204" pitchFamily="18" charset="0"/>
                <a:ea typeface="Cambria" panose="02040503050406030204" pitchFamily="18" charset="0"/>
              </a:rPr>
              <a:t>Logistics Efficiency: High freight costs were linked to specific export modes (e.g., Air Freight)</a:t>
            </a:r>
            <a:endParaRPr sz="1600" dirty="0">
              <a:latin typeface="Cambria" panose="02040503050406030204" pitchFamily="18" charset="0"/>
              <a:ea typeface="Cambria" panose="02040503050406030204" pitchFamily="18" charset="0"/>
            </a:endParaRPr>
          </a:p>
        </p:txBody>
      </p:sp>
      <p:grpSp>
        <p:nvGrpSpPr>
          <p:cNvPr id="1860" name="Google Shape;1860;p47"/>
          <p:cNvGrpSpPr/>
          <p:nvPr/>
        </p:nvGrpSpPr>
        <p:grpSpPr>
          <a:xfrm>
            <a:off x="-1050161" y="2693439"/>
            <a:ext cx="5900182" cy="2198085"/>
            <a:chOff x="-1328186" y="2693439"/>
            <a:chExt cx="5900182" cy="2198085"/>
          </a:xfrm>
        </p:grpSpPr>
        <p:sp>
          <p:nvSpPr>
            <p:cNvPr id="1861" name="Google Shape;1861;p47"/>
            <p:cNvSpPr/>
            <p:nvPr/>
          </p:nvSpPr>
          <p:spPr>
            <a:xfrm flipH="1">
              <a:off x="-1071297" y="3641747"/>
              <a:ext cx="79511" cy="336463"/>
            </a:xfrm>
            <a:custGeom>
              <a:avLst/>
              <a:gdLst/>
              <a:ahLst/>
              <a:cxnLst/>
              <a:rect l="l" t="t" r="r" b="b"/>
              <a:pathLst>
                <a:path w="777" h="3288" extrusionOk="0">
                  <a:moveTo>
                    <a:pt x="1" y="1"/>
                  </a:moveTo>
                  <a:lnTo>
                    <a:pt x="1" y="138"/>
                  </a:lnTo>
                  <a:lnTo>
                    <a:pt x="640" y="138"/>
                  </a:lnTo>
                  <a:lnTo>
                    <a:pt x="640" y="3288"/>
                  </a:lnTo>
                  <a:lnTo>
                    <a:pt x="777" y="3288"/>
                  </a:lnTo>
                  <a:lnTo>
                    <a:pt x="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flipH="1">
              <a:off x="-991875" y="2693439"/>
              <a:ext cx="1235643" cy="1548673"/>
            </a:xfrm>
            <a:custGeom>
              <a:avLst/>
              <a:gdLst/>
              <a:ahLst/>
              <a:cxnLst/>
              <a:rect l="l" t="t" r="r" b="b"/>
              <a:pathLst>
                <a:path w="12075" h="15134" extrusionOk="0">
                  <a:moveTo>
                    <a:pt x="4908" y="1"/>
                  </a:moveTo>
                  <a:cubicBezTo>
                    <a:pt x="4657" y="1"/>
                    <a:pt x="4428" y="206"/>
                    <a:pt x="4337" y="480"/>
                  </a:cubicBezTo>
                  <a:lnTo>
                    <a:pt x="0" y="15134"/>
                  </a:lnTo>
                  <a:lnTo>
                    <a:pt x="12075" y="15134"/>
                  </a:lnTo>
                  <a:lnTo>
                    <a:pt x="12075" y="685"/>
                  </a:lnTo>
                  <a:cubicBezTo>
                    <a:pt x="12075" y="320"/>
                    <a:pt x="11824" y="1"/>
                    <a:pt x="11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flipH="1">
              <a:off x="-1087660" y="2856965"/>
              <a:ext cx="1016144" cy="105196"/>
            </a:xfrm>
            <a:custGeom>
              <a:avLst/>
              <a:gdLst/>
              <a:ahLst/>
              <a:cxnLst/>
              <a:rect l="l" t="t" r="r" b="b"/>
              <a:pathLst>
                <a:path w="9930" h="1028" extrusionOk="0">
                  <a:moveTo>
                    <a:pt x="1" y="0"/>
                  </a:moveTo>
                  <a:lnTo>
                    <a:pt x="1" y="1028"/>
                  </a:lnTo>
                  <a:lnTo>
                    <a:pt x="9930" y="1028"/>
                  </a:lnTo>
                  <a:lnTo>
                    <a:pt x="9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flipH="1">
              <a:off x="-991879" y="2955101"/>
              <a:ext cx="857326" cy="14122"/>
            </a:xfrm>
            <a:custGeom>
              <a:avLst/>
              <a:gdLst/>
              <a:ahLst/>
              <a:cxnLst/>
              <a:rect l="l" t="t" r="r" b="b"/>
              <a:pathLst>
                <a:path w="8378" h="138" extrusionOk="0">
                  <a:moveTo>
                    <a:pt x="1" y="0"/>
                  </a:moveTo>
                  <a:lnTo>
                    <a:pt x="1" y="137"/>
                  </a:lnTo>
                  <a:lnTo>
                    <a:pt x="8378" y="137"/>
                  </a:lnTo>
                  <a:lnTo>
                    <a:pt x="83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flipH="1">
              <a:off x="-265537" y="3118525"/>
              <a:ext cx="37555" cy="65492"/>
            </a:xfrm>
            <a:custGeom>
              <a:avLst/>
              <a:gdLst/>
              <a:ahLst/>
              <a:cxnLst/>
              <a:rect l="l" t="t" r="r" b="b"/>
              <a:pathLst>
                <a:path w="367" h="640" extrusionOk="0">
                  <a:moveTo>
                    <a:pt x="1" y="1"/>
                  </a:moveTo>
                  <a:lnTo>
                    <a:pt x="1" y="640"/>
                  </a:lnTo>
                  <a:lnTo>
                    <a:pt x="366" y="640"/>
                  </a:lnTo>
                  <a:lnTo>
                    <a:pt x="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flipH="1">
              <a:off x="-398671" y="3118525"/>
              <a:ext cx="37555" cy="65492"/>
            </a:xfrm>
            <a:custGeom>
              <a:avLst/>
              <a:gdLst/>
              <a:ahLst/>
              <a:cxnLst/>
              <a:rect l="l" t="t" r="r" b="b"/>
              <a:pathLst>
                <a:path w="367" h="640" extrusionOk="0">
                  <a:moveTo>
                    <a:pt x="1" y="1"/>
                  </a:moveTo>
                  <a:lnTo>
                    <a:pt x="1" y="640"/>
                  </a:lnTo>
                  <a:lnTo>
                    <a:pt x="366" y="640"/>
                  </a:lnTo>
                  <a:lnTo>
                    <a:pt x="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flipH="1">
              <a:off x="-531804" y="3118525"/>
              <a:ext cx="37555" cy="65492"/>
            </a:xfrm>
            <a:custGeom>
              <a:avLst/>
              <a:gdLst/>
              <a:ahLst/>
              <a:cxnLst/>
              <a:rect l="l" t="t" r="r" b="b"/>
              <a:pathLst>
                <a:path w="367" h="640" extrusionOk="0">
                  <a:moveTo>
                    <a:pt x="1" y="1"/>
                  </a:moveTo>
                  <a:lnTo>
                    <a:pt x="1" y="640"/>
                  </a:lnTo>
                  <a:lnTo>
                    <a:pt x="366" y="640"/>
                  </a:lnTo>
                  <a:lnTo>
                    <a:pt x="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flipH="1">
              <a:off x="-664938" y="3118525"/>
              <a:ext cx="35202" cy="65492"/>
            </a:xfrm>
            <a:custGeom>
              <a:avLst/>
              <a:gdLst/>
              <a:ahLst/>
              <a:cxnLst/>
              <a:rect l="l" t="t" r="r" b="b"/>
              <a:pathLst>
                <a:path w="344" h="640" extrusionOk="0">
                  <a:moveTo>
                    <a:pt x="1" y="1"/>
                  </a:moveTo>
                  <a:lnTo>
                    <a:pt x="1" y="640"/>
                  </a:lnTo>
                  <a:lnTo>
                    <a:pt x="343" y="640"/>
                  </a:lnTo>
                  <a:lnTo>
                    <a:pt x="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flipH="1">
              <a:off x="-798072" y="3118525"/>
              <a:ext cx="35202" cy="65492"/>
            </a:xfrm>
            <a:custGeom>
              <a:avLst/>
              <a:gdLst/>
              <a:ahLst/>
              <a:cxnLst/>
              <a:rect l="l" t="t" r="r" b="b"/>
              <a:pathLst>
                <a:path w="344" h="640" extrusionOk="0">
                  <a:moveTo>
                    <a:pt x="1" y="1"/>
                  </a:moveTo>
                  <a:lnTo>
                    <a:pt x="1" y="640"/>
                  </a:lnTo>
                  <a:lnTo>
                    <a:pt x="343" y="640"/>
                  </a:lnTo>
                  <a:lnTo>
                    <a:pt x="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flipH="1">
              <a:off x="-931206" y="3118525"/>
              <a:ext cx="35202" cy="65492"/>
            </a:xfrm>
            <a:custGeom>
              <a:avLst/>
              <a:gdLst/>
              <a:ahLst/>
              <a:cxnLst/>
              <a:rect l="l" t="t" r="r" b="b"/>
              <a:pathLst>
                <a:path w="344" h="640" extrusionOk="0">
                  <a:moveTo>
                    <a:pt x="1" y="1"/>
                  </a:moveTo>
                  <a:lnTo>
                    <a:pt x="1" y="640"/>
                  </a:lnTo>
                  <a:lnTo>
                    <a:pt x="343" y="640"/>
                  </a:lnTo>
                  <a:lnTo>
                    <a:pt x="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flipH="1">
              <a:off x="-265537" y="3445577"/>
              <a:ext cx="37555" cy="67845"/>
            </a:xfrm>
            <a:custGeom>
              <a:avLst/>
              <a:gdLst/>
              <a:ahLst/>
              <a:cxnLst/>
              <a:rect l="l" t="t" r="r" b="b"/>
              <a:pathLst>
                <a:path w="367" h="663" extrusionOk="0">
                  <a:moveTo>
                    <a:pt x="1" y="0"/>
                  </a:moveTo>
                  <a:lnTo>
                    <a:pt x="1" y="662"/>
                  </a:lnTo>
                  <a:lnTo>
                    <a:pt x="366" y="662"/>
                  </a:lnTo>
                  <a:lnTo>
                    <a:pt x="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flipH="1">
              <a:off x="-398671" y="3445577"/>
              <a:ext cx="37555" cy="67845"/>
            </a:xfrm>
            <a:custGeom>
              <a:avLst/>
              <a:gdLst/>
              <a:ahLst/>
              <a:cxnLst/>
              <a:rect l="l" t="t" r="r" b="b"/>
              <a:pathLst>
                <a:path w="367" h="663" extrusionOk="0">
                  <a:moveTo>
                    <a:pt x="1" y="0"/>
                  </a:moveTo>
                  <a:lnTo>
                    <a:pt x="1" y="662"/>
                  </a:lnTo>
                  <a:lnTo>
                    <a:pt x="366" y="662"/>
                  </a:lnTo>
                  <a:lnTo>
                    <a:pt x="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flipH="1">
              <a:off x="-130050" y="3445577"/>
              <a:ext cx="35202" cy="67845"/>
            </a:xfrm>
            <a:custGeom>
              <a:avLst/>
              <a:gdLst/>
              <a:ahLst/>
              <a:cxnLst/>
              <a:rect l="l" t="t" r="r" b="b"/>
              <a:pathLst>
                <a:path w="344" h="663" extrusionOk="0">
                  <a:moveTo>
                    <a:pt x="1" y="0"/>
                  </a:moveTo>
                  <a:lnTo>
                    <a:pt x="1" y="662"/>
                  </a:lnTo>
                  <a:lnTo>
                    <a:pt x="343" y="662"/>
                  </a:lnTo>
                  <a:lnTo>
                    <a:pt x="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flipH="1">
              <a:off x="-265537" y="3445577"/>
              <a:ext cx="37555" cy="67845"/>
            </a:xfrm>
            <a:custGeom>
              <a:avLst/>
              <a:gdLst/>
              <a:ahLst/>
              <a:cxnLst/>
              <a:rect l="l" t="t" r="r" b="b"/>
              <a:pathLst>
                <a:path w="367" h="663" extrusionOk="0">
                  <a:moveTo>
                    <a:pt x="1" y="0"/>
                  </a:moveTo>
                  <a:lnTo>
                    <a:pt x="1" y="662"/>
                  </a:lnTo>
                  <a:lnTo>
                    <a:pt x="366" y="662"/>
                  </a:lnTo>
                  <a:lnTo>
                    <a:pt x="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flipH="1">
              <a:off x="-531804" y="3445577"/>
              <a:ext cx="37555" cy="67845"/>
            </a:xfrm>
            <a:custGeom>
              <a:avLst/>
              <a:gdLst/>
              <a:ahLst/>
              <a:cxnLst/>
              <a:rect l="l" t="t" r="r" b="b"/>
              <a:pathLst>
                <a:path w="367" h="663" extrusionOk="0">
                  <a:moveTo>
                    <a:pt x="1" y="0"/>
                  </a:moveTo>
                  <a:lnTo>
                    <a:pt x="1" y="662"/>
                  </a:lnTo>
                  <a:lnTo>
                    <a:pt x="366" y="662"/>
                  </a:lnTo>
                  <a:lnTo>
                    <a:pt x="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flipH="1">
              <a:off x="-664938" y="3445577"/>
              <a:ext cx="35202" cy="67845"/>
            </a:xfrm>
            <a:custGeom>
              <a:avLst/>
              <a:gdLst/>
              <a:ahLst/>
              <a:cxnLst/>
              <a:rect l="l" t="t" r="r" b="b"/>
              <a:pathLst>
                <a:path w="344" h="663" extrusionOk="0">
                  <a:moveTo>
                    <a:pt x="1" y="0"/>
                  </a:moveTo>
                  <a:lnTo>
                    <a:pt x="1" y="662"/>
                  </a:lnTo>
                  <a:lnTo>
                    <a:pt x="343" y="662"/>
                  </a:lnTo>
                  <a:lnTo>
                    <a:pt x="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flipH="1">
              <a:off x="-798072" y="3445577"/>
              <a:ext cx="35202" cy="67845"/>
            </a:xfrm>
            <a:custGeom>
              <a:avLst/>
              <a:gdLst/>
              <a:ahLst/>
              <a:cxnLst/>
              <a:rect l="l" t="t" r="r" b="b"/>
              <a:pathLst>
                <a:path w="344" h="663" extrusionOk="0">
                  <a:moveTo>
                    <a:pt x="1" y="0"/>
                  </a:moveTo>
                  <a:lnTo>
                    <a:pt x="1" y="662"/>
                  </a:lnTo>
                  <a:lnTo>
                    <a:pt x="343" y="662"/>
                  </a:lnTo>
                  <a:lnTo>
                    <a:pt x="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flipH="1">
              <a:off x="-931206" y="3445577"/>
              <a:ext cx="35202" cy="67845"/>
            </a:xfrm>
            <a:custGeom>
              <a:avLst/>
              <a:gdLst/>
              <a:ahLst/>
              <a:cxnLst/>
              <a:rect l="l" t="t" r="r" b="b"/>
              <a:pathLst>
                <a:path w="344" h="663" extrusionOk="0">
                  <a:moveTo>
                    <a:pt x="1" y="0"/>
                  </a:moveTo>
                  <a:lnTo>
                    <a:pt x="1" y="662"/>
                  </a:lnTo>
                  <a:lnTo>
                    <a:pt x="343" y="662"/>
                  </a:lnTo>
                  <a:lnTo>
                    <a:pt x="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flipH="1">
              <a:off x="-265537" y="3774881"/>
              <a:ext cx="37555" cy="67845"/>
            </a:xfrm>
            <a:custGeom>
              <a:avLst/>
              <a:gdLst/>
              <a:ahLst/>
              <a:cxnLst/>
              <a:rect l="l" t="t" r="r" b="b"/>
              <a:pathLst>
                <a:path w="367" h="663" extrusionOk="0">
                  <a:moveTo>
                    <a:pt x="1" y="1"/>
                  </a:moveTo>
                  <a:lnTo>
                    <a:pt x="1" y="663"/>
                  </a:lnTo>
                  <a:lnTo>
                    <a:pt x="366" y="663"/>
                  </a:lnTo>
                  <a:lnTo>
                    <a:pt x="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flipH="1">
              <a:off x="-398671" y="3774881"/>
              <a:ext cx="37555" cy="67845"/>
            </a:xfrm>
            <a:custGeom>
              <a:avLst/>
              <a:gdLst/>
              <a:ahLst/>
              <a:cxnLst/>
              <a:rect l="l" t="t" r="r" b="b"/>
              <a:pathLst>
                <a:path w="367" h="663" extrusionOk="0">
                  <a:moveTo>
                    <a:pt x="1" y="1"/>
                  </a:moveTo>
                  <a:lnTo>
                    <a:pt x="1" y="663"/>
                  </a:lnTo>
                  <a:lnTo>
                    <a:pt x="366" y="663"/>
                  </a:lnTo>
                  <a:lnTo>
                    <a:pt x="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flipH="1">
              <a:off x="-531804" y="3774881"/>
              <a:ext cx="37555" cy="67845"/>
            </a:xfrm>
            <a:custGeom>
              <a:avLst/>
              <a:gdLst/>
              <a:ahLst/>
              <a:cxnLst/>
              <a:rect l="l" t="t" r="r" b="b"/>
              <a:pathLst>
                <a:path w="367" h="663" extrusionOk="0">
                  <a:moveTo>
                    <a:pt x="1" y="1"/>
                  </a:moveTo>
                  <a:lnTo>
                    <a:pt x="1" y="663"/>
                  </a:lnTo>
                  <a:lnTo>
                    <a:pt x="366" y="663"/>
                  </a:lnTo>
                  <a:lnTo>
                    <a:pt x="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flipH="1">
              <a:off x="3084" y="3774881"/>
              <a:ext cx="35202" cy="67845"/>
            </a:xfrm>
            <a:custGeom>
              <a:avLst/>
              <a:gdLst/>
              <a:ahLst/>
              <a:cxnLst/>
              <a:rect l="l" t="t" r="r" b="b"/>
              <a:pathLst>
                <a:path w="344" h="663" extrusionOk="0">
                  <a:moveTo>
                    <a:pt x="1" y="1"/>
                  </a:moveTo>
                  <a:lnTo>
                    <a:pt x="1" y="663"/>
                  </a:lnTo>
                  <a:lnTo>
                    <a:pt x="343" y="663"/>
                  </a:lnTo>
                  <a:lnTo>
                    <a:pt x="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flipH="1">
              <a:off x="-130050" y="3774881"/>
              <a:ext cx="35202" cy="67845"/>
            </a:xfrm>
            <a:custGeom>
              <a:avLst/>
              <a:gdLst/>
              <a:ahLst/>
              <a:cxnLst/>
              <a:rect l="l" t="t" r="r" b="b"/>
              <a:pathLst>
                <a:path w="344" h="663" extrusionOk="0">
                  <a:moveTo>
                    <a:pt x="1" y="1"/>
                  </a:moveTo>
                  <a:lnTo>
                    <a:pt x="1" y="663"/>
                  </a:lnTo>
                  <a:lnTo>
                    <a:pt x="343" y="663"/>
                  </a:lnTo>
                  <a:lnTo>
                    <a:pt x="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flipH="1">
              <a:off x="-265537" y="3774881"/>
              <a:ext cx="37555" cy="67845"/>
            </a:xfrm>
            <a:custGeom>
              <a:avLst/>
              <a:gdLst/>
              <a:ahLst/>
              <a:cxnLst/>
              <a:rect l="l" t="t" r="r" b="b"/>
              <a:pathLst>
                <a:path w="367" h="663" extrusionOk="0">
                  <a:moveTo>
                    <a:pt x="1" y="1"/>
                  </a:moveTo>
                  <a:lnTo>
                    <a:pt x="1" y="663"/>
                  </a:lnTo>
                  <a:lnTo>
                    <a:pt x="366" y="663"/>
                  </a:lnTo>
                  <a:lnTo>
                    <a:pt x="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flipH="1">
              <a:off x="-664938" y="3774881"/>
              <a:ext cx="35202" cy="67845"/>
            </a:xfrm>
            <a:custGeom>
              <a:avLst/>
              <a:gdLst/>
              <a:ahLst/>
              <a:cxnLst/>
              <a:rect l="l" t="t" r="r" b="b"/>
              <a:pathLst>
                <a:path w="344" h="663" extrusionOk="0">
                  <a:moveTo>
                    <a:pt x="1" y="1"/>
                  </a:moveTo>
                  <a:lnTo>
                    <a:pt x="1" y="663"/>
                  </a:lnTo>
                  <a:lnTo>
                    <a:pt x="343" y="663"/>
                  </a:lnTo>
                  <a:lnTo>
                    <a:pt x="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flipH="1">
              <a:off x="-798072" y="3774881"/>
              <a:ext cx="35202" cy="67845"/>
            </a:xfrm>
            <a:custGeom>
              <a:avLst/>
              <a:gdLst/>
              <a:ahLst/>
              <a:cxnLst/>
              <a:rect l="l" t="t" r="r" b="b"/>
              <a:pathLst>
                <a:path w="344" h="663" extrusionOk="0">
                  <a:moveTo>
                    <a:pt x="1" y="1"/>
                  </a:moveTo>
                  <a:lnTo>
                    <a:pt x="1" y="663"/>
                  </a:lnTo>
                  <a:lnTo>
                    <a:pt x="343" y="663"/>
                  </a:lnTo>
                  <a:lnTo>
                    <a:pt x="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flipH="1">
              <a:off x="-931206" y="3774881"/>
              <a:ext cx="35202" cy="67845"/>
            </a:xfrm>
            <a:custGeom>
              <a:avLst/>
              <a:gdLst/>
              <a:ahLst/>
              <a:cxnLst/>
              <a:rect l="l" t="t" r="r" b="b"/>
              <a:pathLst>
                <a:path w="344" h="663" extrusionOk="0">
                  <a:moveTo>
                    <a:pt x="1" y="1"/>
                  </a:moveTo>
                  <a:lnTo>
                    <a:pt x="1" y="663"/>
                  </a:lnTo>
                  <a:lnTo>
                    <a:pt x="343" y="663"/>
                  </a:lnTo>
                  <a:lnTo>
                    <a:pt x="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flipH="1">
              <a:off x="3085" y="4066833"/>
              <a:ext cx="98237" cy="137942"/>
            </a:xfrm>
            <a:custGeom>
              <a:avLst/>
              <a:gdLst/>
              <a:ahLst/>
              <a:cxnLst/>
              <a:rect l="l" t="t" r="r" b="b"/>
              <a:pathLst>
                <a:path w="960" h="1348" extrusionOk="0">
                  <a:moveTo>
                    <a:pt x="1" y="1"/>
                  </a:moveTo>
                  <a:lnTo>
                    <a:pt x="1" y="1348"/>
                  </a:lnTo>
                  <a:lnTo>
                    <a:pt x="959" y="1348"/>
                  </a:lnTo>
                  <a:lnTo>
                    <a:pt x="9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flipH="1">
              <a:off x="-991878" y="3307737"/>
              <a:ext cx="962420" cy="14122"/>
            </a:xfrm>
            <a:custGeom>
              <a:avLst/>
              <a:gdLst/>
              <a:ahLst/>
              <a:cxnLst/>
              <a:rect l="l" t="t" r="r" b="b"/>
              <a:pathLst>
                <a:path w="9405" h="138" extrusionOk="0">
                  <a:moveTo>
                    <a:pt x="1" y="1"/>
                  </a:moveTo>
                  <a:lnTo>
                    <a:pt x="1" y="138"/>
                  </a:lnTo>
                  <a:lnTo>
                    <a:pt x="9405" y="138"/>
                  </a:lnTo>
                  <a:lnTo>
                    <a:pt x="9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flipH="1">
              <a:off x="-991877" y="3641747"/>
              <a:ext cx="1058202" cy="14122"/>
            </a:xfrm>
            <a:custGeom>
              <a:avLst/>
              <a:gdLst/>
              <a:ahLst/>
              <a:cxnLst/>
              <a:rect l="l" t="t" r="r" b="b"/>
              <a:pathLst>
                <a:path w="10341" h="138" extrusionOk="0">
                  <a:moveTo>
                    <a:pt x="1" y="1"/>
                  </a:moveTo>
                  <a:lnTo>
                    <a:pt x="1" y="138"/>
                  </a:lnTo>
                  <a:lnTo>
                    <a:pt x="10341" y="138"/>
                  </a:lnTo>
                  <a:lnTo>
                    <a:pt x="1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flipH="1">
              <a:off x="-92696" y="3109213"/>
              <a:ext cx="257055" cy="871346"/>
            </a:xfrm>
            <a:custGeom>
              <a:avLst/>
              <a:gdLst/>
              <a:ahLst/>
              <a:cxnLst/>
              <a:rect l="l" t="t" r="r" b="b"/>
              <a:pathLst>
                <a:path w="2512" h="8515" extrusionOk="0">
                  <a:moveTo>
                    <a:pt x="2397" y="1"/>
                  </a:moveTo>
                  <a:lnTo>
                    <a:pt x="0" y="8126"/>
                  </a:lnTo>
                  <a:lnTo>
                    <a:pt x="0" y="8514"/>
                  </a:lnTo>
                  <a:lnTo>
                    <a:pt x="2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flipH="1">
              <a:off x="2198719" y="3917429"/>
              <a:ext cx="289698" cy="292052"/>
            </a:xfrm>
            <a:custGeom>
              <a:avLst/>
              <a:gdLst/>
              <a:ahLst/>
              <a:cxnLst/>
              <a:rect l="l" t="t" r="r" b="b"/>
              <a:pathLst>
                <a:path w="2831" h="2854" extrusionOk="0">
                  <a:moveTo>
                    <a:pt x="0" y="0"/>
                  </a:moveTo>
                  <a:lnTo>
                    <a:pt x="0" y="2853"/>
                  </a:lnTo>
                  <a:lnTo>
                    <a:pt x="2830" y="2853"/>
                  </a:lnTo>
                  <a:lnTo>
                    <a:pt x="2830"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flipH="1">
              <a:off x="2224404" y="3945468"/>
              <a:ext cx="238328" cy="235975"/>
            </a:xfrm>
            <a:custGeom>
              <a:avLst/>
              <a:gdLst/>
              <a:ahLst/>
              <a:cxnLst/>
              <a:rect l="l" t="t" r="r" b="b"/>
              <a:pathLst>
                <a:path w="2329" h="2306" extrusionOk="0">
                  <a:moveTo>
                    <a:pt x="2191" y="137"/>
                  </a:moveTo>
                  <a:lnTo>
                    <a:pt x="2191" y="2168"/>
                  </a:lnTo>
                  <a:lnTo>
                    <a:pt x="137" y="2168"/>
                  </a:lnTo>
                  <a:lnTo>
                    <a:pt x="137" y="137"/>
                  </a:lnTo>
                  <a:close/>
                  <a:moveTo>
                    <a:pt x="0" y="0"/>
                  </a:moveTo>
                  <a:lnTo>
                    <a:pt x="0" y="2305"/>
                  </a:lnTo>
                  <a:lnTo>
                    <a:pt x="2328" y="2305"/>
                  </a:lnTo>
                  <a:lnTo>
                    <a:pt x="2328" y="0"/>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flipH="1">
              <a:off x="3359572" y="3917429"/>
              <a:ext cx="292052" cy="292052"/>
            </a:xfrm>
            <a:custGeom>
              <a:avLst/>
              <a:gdLst/>
              <a:ahLst/>
              <a:cxnLst/>
              <a:rect l="l" t="t" r="r" b="b"/>
              <a:pathLst>
                <a:path w="2854" h="2854" extrusionOk="0">
                  <a:moveTo>
                    <a:pt x="0" y="0"/>
                  </a:moveTo>
                  <a:lnTo>
                    <a:pt x="0" y="2853"/>
                  </a:lnTo>
                  <a:lnTo>
                    <a:pt x="2853" y="2853"/>
                  </a:lnTo>
                  <a:lnTo>
                    <a:pt x="2853"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flipH="1">
              <a:off x="3387610" y="3945468"/>
              <a:ext cx="236077" cy="235975"/>
            </a:xfrm>
            <a:custGeom>
              <a:avLst/>
              <a:gdLst/>
              <a:ahLst/>
              <a:cxnLst/>
              <a:rect l="l" t="t" r="r" b="b"/>
              <a:pathLst>
                <a:path w="2307" h="2306" extrusionOk="0">
                  <a:moveTo>
                    <a:pt x="2169" y="137"/>
                  </a:moveTo>
                  <a:lnTo>
                    <a:pt x="2169" y="2168"/>
                  </a:lnTo>
                  <a:lnTo>
                    <a:pt x="138" y="2168"/>
                  </a:lnTo>
                  <a:lnTo>
                    <a:pt x="138" y="137"/>
                  </a:lnTo>
                  <a:close/>
                  <a:moveTo>
                    <a:pt x="1" y="0"/>
                  </a:moveTo>
                  <a:lnTo>
                    <a:pt x="1" y="2305"/>
                  </a:lnTo>
                  <a:lnTo>
                    <a:pt x="2306" y="2305"/>
                  </a:lnTo>
                  <a:lnTo>
                    <a:pt x="2306" y="0"/>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flipH="1">
              <a:off x="3069973" y="3917429"/>
              <a:ext cx="289698" cy="292052"/>
            </a:xfrm>
            <a:custGeom>
              <a:avLst/>
              <a:gdLst/>
              <a:ahLst/>
              <a:cxnLst/>
              <a:rect l="l" t="t" r="r" b="b"/>
              <a:pathLst>
                <a:path w="2831" h="2854" extrusionOk="0">
                  <a:moveTo>
                    <a:pt x="0" y="0"/>
                  </a:moveTo>
                  <a:lnTo>
                    <a:pt x="0" y="2853"/>
                  </a:lnTo>
                  <a:lnTo>
                    <a:pt x="2831" y="2853"/>
                  </a:lnTo>
                  <a:lnTo>
                    <a:pt x="2831"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flipH="1">
              <a:off x="3098011" y="3945468"/>
              <a:ext cx="235975" cy="235975"/>
            </a:xfrm>
            <a:custGeom>
              <a:avLst/>
              <a:gdLst/>
              <a:ahLst/>
              <a:cxnLst/>
              <a:rect l="l" t="t" r="r" b="b"/>
              <a:pathLst>
                <a:path w="2306" h="2306" extrusionOk="0">
                  <a:moveTo>
                    <a:pt x="2169" y="137"/>
                  </a:moveTo>
                  <a:lnTo>
                    <a:pt x="2169" y="2168"/>
                  </a:lnTo>
                  <a:lnTo>
                    <a:pt x="137" y="2168"/>
                  </a:lnTo>
                  <a:lnTo>
                    <a:pt x="137" y="137"/>
                  </a:lnTo>
                  <a:close/>
                  <a:moveTo>
                    <a:pt x="0" y="0"/>
                  </a:moveTo>
                  <a:lnTo>
                    <a:pt x="0" y="2305"/>
                  </a:lnTo>
                  <a:lnTo>
                    <a:pt x="2306" y="2305"/>
                  </a:lnTo>
                  <a:lnTo>
                    <a:pt x="2306" y="0"/>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flipH="1">
              <a:off x="1909120" y="3917429"/>
              <a:ext cx="289698" cy="292052"/>
            </a:xfrm>
            <a:custGeom>
              <a:avLst/>
              <a:gdLst/>
              <a:ahLst/>
              <a:cxnLst/>
              <a:rect l="l" t="t" r="r" b="b"/>
              <a:pathLst>
                <a:path w="2831" h="2854" extrusionOk="0">
                  <a:moveTo>
                    <a:pt x="0" y="0"/>
                  </a:moveTo>
                  <a:lnTo>
                    <a:pt x="0" y="2853"/>
                  </a:lnTo>
                  <a:lnTo>
                    <a:pt x="2831" y="2853"/>
                  </a:ln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flipH="1">
              <a:off x="1934805" y="3945468"/>
              <a:ext cx="238328" cy="235975"/>
            </a:xfrm>
            <a:custGeom>
              <a:avLst/>
              <a:gdLst/>
              <a:ahLst/>
              <a:cxnLst/>
              <a:rect l="l" t="t" r="r" b="b"/>
              <a:pathLst>
                <a:path w="2329" h="2306" extrusionOk="0">
                  <a:moveTo>
                    <a:pt x="2192" y="137"/>
                  </a:moveTo>
                  <a:lnTo>
                    <a:pt x="2192" y="2168"/>
                  </a:lnTo>
                  <a:lnTo>
                    <a:pt x="137" y="2168"/>
                  </a:lnTo>
                  <a:lnTo>
                    <a:pt x="137" y="137"/>
                  </a:lnTo>
                  <a:close/>
                  <a:moveTo>
                    <a:pt x="0" y="0"/>
                  </a:moveTo>
                  <a:lnTo>
                    <a:pt x="0" y="2305"/>
                  </a:lnTo>
                  <a:lnTo>
                    <a:pt x="2329" y="2305"/>
                  </a:lnTo>
                  <a:lnTo>
                    <a:pt x="2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flipH="1">
              <a:off x="3651525" y="3917429"/>
              <a:ext cx="289800" cy="292052"/>
            </a:xfrm>
            <a:custGeom>
              <a:avLst/>
              <a:gdLst/>
              <a:ahLst/>
              <a:cxnLst/>
              <a:rect l="l" t="t" r="r" b="b"/>
              <a:pathLst>
                <a:path w="2832" h="2854" extrusionOk="0">
                  <a:moveTo>
                    <a:pt x="1" y="0"/>
                  </a:moveTo>
                  <a:lnTo>
                    <a:pt x="1" y="2853"/>
                  </a:lnTo>
                  <a:lnTo>
                    <a:pt x="2831" y="2853"/>
                  </a:lnTo>
                  <a:lnTo>
                    <a:pt x="2831" y="0"/>
                  </a:lnTo>
                  <a:close/>
                </a:path>
              </a:pathLst>
            </a:custGeom>
            <a:solidFill>
              <a:srgbClr val="3B6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flipH="1">
              <a:off x="3677312" y="3945468"/>
              <a:ext cx="238328" cy="235975"/>
            </a:xfrm>
            <a:custGeom>
              <a:avLst/>
              <a:gdLst/>
              <a:ahLst/>
              <a:cxnLst/>
              <a:rect l="l" t="t" r="r" b="b"/>
              <a:pathLst>
                <a:path w="2329" h="2306" extrusionOk="0">
                  <a:moveTo>
                    <a:pt x="2192" y="137"/>
                  </a:moveTo>
                  <a:lnTo>
                    <a:pt x="2192" y="2168"/>
                  </a:lnTo>
                  <a:lnTo>
                    <a:pt x="138" y="2168"/>
                  </a:lnTo>
                  <a:lnTo>
                    <a:pt x="138" y="137"/>
                  </a:lnTo>
                  <a:close/>
                  <a:moveTo>
                    <a:pt x="1" y="0"/>
                  </a:moveTo>
                  <a:lnTo>
                    <a:pt x="1" y="2305"/>
                  </a:lnTo>
                  <a:lnTo>
                    <a:pt x="2329" y="2305"/>
                  </a:lnTo>
                  <a:lnTo>
                    <a:pt x="2329" y="0"/>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flipH="1">
              <a:off x="2780374" y="3917429"/>
              <a:ext cx="289698" cy="292052"/>
            </a:xfrm>
            <a:custGeom>
              <a:avLst/>
              <a:gdLst/>
              <a:ahLst/>
              <a:cxnLst/>
              <a:rect l="l" t="t" r="r" b="b"/>
              <a:pathLst>
                <a:path w="2831" h="2854" extrusionOk="0">
                  <a:moveTo>
                    <a:pt x="1" y="0"/>
                  </a:moveTo>
                  <a:lnTo>
                    <a:pt x="1" y="2853"/>
                  </a:lnTo>
                  <a:lnTo>
                    <a:pt x="2831" y="2853"/>
                  </a:ln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flipH="1">
              <a:off x="2806058" y="3945468"/>
              <a:ext cx="238328" cy="235975"/>
            </a:xfrm>
            <a:custGeom>
              <a:avLst/>
              <a:gdLst/>
              <a:ahLst/>
              <a:cxnLst/>
              <a:rect l="l" t="t" r="r" b="b"/>
              <a:pathLst>
                <a:path w="2329" h="2306" extrusionOk="0">
                  <a:moveTo>
                    <a:pt x="2192" y="137"/>
                  </a:moveTo>
                  <a:lnTo>
                    <a:pt x="2192" y="2168"/>
                  </a:lnTo>
                  <a:lnTo>
                    <a:pt x="138" y="2168"/>
                  </a:lnTo>
                  <a:lnTo>
                    <a:pt x="138" y="137"/>
                  </a:lnTo>
                  <a:close/>
                  <a:moveTo>
                    <a:pt x="1" y="0"/>
                  </a:moveTo>
                  <a:lnTo>
                    <a:pt x="1" y="2305"/>
                  </a:lnTo>
                  <a:lnTo>
                    <a:pt x="2329" y="2305"/>
                  </a:lnTo>
                  <a:lnTo>
                    <a:pt x="2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flipH="1">
              <a:off x="1617167" y="3917429"/>
              <a:ext cx="292052" cy="292052"/>
            </a:xfrm>
            <a:custGeom>
              <a:avLst/>
              <a:gdLst/>
              <a:ahLst/>
              <a:cxnLst/>
              <a:rect l="l" t="t" r="r" b="b"/>
              <a:pathLst>
                <a:path w="2854" h="2854" extrusionOk="0">
                  <a:moveTo>
                    <a:pt x="1" y="0"/>
                  </a:moveTo>
                  <a:lnTo>
                    <a:pt x="1" y="2853"/>
                  </a:lnTo>
                  <a:lnTo>
                    <a:pt x="2854" y="2853"/>
                  </a:lnTo>
                  <a:lnTo>
                    <a:pt x="28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flipH="1">
              <a:off x="1645206" y="3945468"/>
              <a:ext cx="235975" cy="235975"/>
            </a:xfrm>
            <a:custGeom>
              <a:avLst/>
              <a:gdLst/>
              <a:ahLst/>
              <a:cxnLst/>
              <a:rect l="l" t="t" r="r" b="b"/>
              <a:pathLst>
                <a:path w="2306" h="2306" extrusionOk="0">
                  <a:moveTo>
                    <a:pt x="2169" y="137"/>
                  </a:moveTo>
                  <a:lnTo>
                    <a:pt x="2169" y="2168"/>
                  </a:lnTo>
                  <a:lnTo>
                    <a:pt x="138" y="2168"/>
                  </a:lnTo>
                  <a:lnTo>
                    <a:pt x="138" y="137"/>
                  </a:lnTo>
                  <a:close/>
                  <a:moveTo>
                    <a:pt x="1" y="0"/>
                  </a:moveTo>
                  <a:lnTo>
                    <a:pt x="1" y="2305"/>
                  </a:lnTo>
                  <a:lnTo>
                    <a:pt x="2306" y="2305"/>
                  </a:lnTo>
                  <a:lnTo>
                    <a:pt x="2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flipH="1">
              <a:off x="1327466" y="3917429"/>
              <a:ext cx="289800" cy="292052"/>
            </a:xfrm>
            <a:custGeom>
              <a:avLst/>
              <a:gdLst/>
              <a:ahLst/>
              <a:cxnLst/>
              <a:rect l="l" t="t" r="r" b="b"/>
              <a:pathLst>
                <a:path w="2832" h="2854" extrusionOk="0">
                  <a:moveTo>
                    <a:pt x="1" y="0"/>
                  </a:moveTo>
                  <a:lnTo>
                    <a:pt x="1" y="2853"/>
                  </a:lnTo>
                  <a:lnTo>
                    <a:pt x="2831" y="2853"/>
                  </a:lnTo>
                  <a:lnTo>
                    <a:pt x="28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flipH="1">
              <a:off x="1353151" y="3945468"/>
              <a:ext cx="238430" cy="235975"/>
            </a:xfrm>
            <a:custGeom>
              <a:avLst/>
              <a:gdLst/>
              <a:ahLst/>
              <a:cxnLst/>
              <a:rect l="l" t="t" r="r" b="b"/>
              <a:pathLst>
                <a:path w="2330" h="2306" extrusionOk="0">
                  <a:moveTo>
                    <a:pt x="2192" y="137"/>
                  </a:moveTo>
                  <a:lnTo>
                    <a:pt x="2192" y="2168"/>
                  </a:lnTo>
                  <a:lnTo>
                    <a:pt x="138" y="2168"/>
                  </a:lnTo>
                  <a:lnTo>
                    <a:pt x="138" y="137"/>
                  </a:lnTo>
                  <a:close/>
                  <a:moveTo>
                    <a:pt x="1" y="0"/>
                  </a:moveTo>
                  <a:lnTo>
                    <a:pt x="1" y="2305"/>
                  </a:lnTo>
                  <a:lnTo>
                    <a:pt x="2329" y="2305"/>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flipH="1">
              <a:off x="2488319" y="3917429"/>
              <a:ext cx="292154" cy="292052"/>
            </a:xfrm>
            <a:custGeom>
              <a:avLst/>
              <a:gdLst/>
              <a:ahLst/>
              <a:cxnLst/>
              <a:rect l="l" t="t" r="r" b="b"/>
              <a:pathLst>
                <a:path w="2855" h="2854" extrusionOk="0">
                  <a:moveTo>
                    <a:pt x="1" y="0"/>
                  </a:moveTo>
                  <a:lnTo>
                    <a:pt x="1" y="2853"/>
                  </a:lnTo>
                  <a:lnTo>
                    <a:pt x="2854" y="2853"/>
                  </a:lnTo>
                  <a:lnTo>
                    <a:pt x="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flipH="1">
              <a:off x="2516357" y="3945468"/>
              <a:ext cx="236077" cy="235975"/>
            </a:xfrm>
            <a:custGeom>
              <a:avLst/>
              <a:gdLst/>
              <a:ahLst/>
              <a:cxnLst/>
              <a:rect l="l" t="t" r="r" b="b"/>
              <a:pathLst>
                <a:path w="2307" h="2306" extrusionOk="0">
                  <a:moveTo>
                    <a:pt x="2169" y="137"/>
                  </a:moveTo>
                  <a:lnTo>
                    <a:pt x="2169" y="2168"/>
                  </a:lnTo>
                  <a:lnTo>
                    <a:pt x="138" y="2168"/>
                  </a:lnTo>
                  <a:lnTo>
                    <a:pt x="138" y="137"/>
                  </a:lnTo>
                  <a:close/>
                  <a:moveTo>
                    <a:pt x="1" y="0"/>
                  </a:moveTo>
                  <a:lnTo>
                    <a:pt x="1" y="2305"/>
                  </a:lnTo>
                  <a:lnTo>
                    <a:pt x="2306" y="2305"/>
                  </a:lnTo>
                  <a:lnTo>
                    <a:pt x="2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flipH="1">
              <a:off x="1035513" y="3917429"/>
              <a:ext cx="292052" cy="292052"/>
            </a:xfrm>
            <a:custGeom>
              <a:avLst/>
              <a:gdLst/>
              <a:ahLst/>
              <a:cxnLst/>
              <a:rect l="l" t="t" r="r" b="b"/>
              <a:pathLst>
                <a:path w="2854" h="2854" extrusionOk="0">
                  <a:moveTo>
                    <a:pt x="0" y="0"/>
                  </a:moveTo>
                  <a:lnTo>
                    <a:pt x="0" y="2853"/>
                  </a:lnTo>
                  <a:lnTo>
                    <a:pt x="2853" y="2853"/>
                  </a:lnTo>
                  <a:lnTo>
                    <a:pt x="2853"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flipH="1">
              <a:off x="1063551" y="3945468"/>
              <a:ext cx="235975" cy="235975"/>
            </a:xfrm>
            <a:custGeom>
              <a:avLst/>
              <a:gdLst/>
              <a:ahLst/>
              <a:cxnLst/>
              <a:rect l="l" t="t" r="r" b="b"/>
              <a:pathLst>
                <a:path w="2306" h="2306" extrusionOk="0">
                  <a:moveTo>
                    <a:pt x="2169" y="137"/>
                  </a:moveTo>
                  <a:lnTo>
                    <a:pt x="2169" y="2168"/>
                  </a:lnTo>
                  <a:lnTo>
                    <a:pt x="137" y="2168"/>
                  </a:lnTo>
                  <a:lnTo>
                    <a:pt x="137" y="137"/>
                  </a:lnTo>
                  <a:close/>
                  <a:moveTo>
                    <a:pt x="0" y="0"/>
                  </a:moveTo>
                  <a:lnTo>
                    <a:pt x="0" y="2305"/>
                  </a:lnTo>
                  <a:lnTo>
                    <a:pt x="2305" y="2305"/>
                  </a:lnTo>
                  <a:lnTo>
                    <a:pt x="2305" y="0"/>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flipH="1">
              <a:off x="164260" y="3917429"/>
              <a:ext cx="292052" cy="292052"/>
            </a:xfrm>
            <a:custGeom>
              <a:avLst/>
              <a:gdLst/>
              <a:ahLst/>
              <a:cxnLst/>
              <a:rect l="l" t="t" r="r" b="b"/>
              <a:pathLst>
                <a:path w="2854" h="2854" extrusionOk="0">
                  <a:moveTo>
                    <a:pt x="0" y="0"/>
                  </a:moveTo>
                  <a:lnTo>
                    <a:pt x="0" y="2853"/>
                  </a:lnTo>
                  <a:lnTo>
                    <a:pt x="2853" y="2853"/>
                  </a:lnTo>
                  <a:lnTo>
                    <a:pt x="2853"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flipH="1">
              <a:off x="192298" y="3945468"/>
              <a:ext cx="236077" cy="235975"/>
            </a:xfrm>
            <a:custGeom>
              <a:avLst/>
              <a:gdLst/>
              <a:ahLst/>
              <a:cxnLst/>
              <a:rect l="l" t="t" r="r" b="b"/>
              <a:pathLst>
                <a:path w="2307" h="2306" extrusionOk="0">
                  <a:moveTo>
                    <a:pt x="2169" y="137"/>
                  </a:moveTo>
                  <a:lnTo>
                    <a:pt x="2169" y="2168"/>
                  </a:lnTo>
                  <a:lnTo>
                    <a:pt x="138" y="2168"/>
                  </a:lnTo>
                  <a:lnTo>
                    <a:pt x="138" y="137"/>
                  </a:lnTo>
                  <a:close/>
                  <a:moveTo>
                    <a:pt x="1" y="0"/>
                  </a:moveTo>
                  <a:lnTo>
                    <a:pt x="1" y="2305"/>
                  </a:lnTo>
                  <a:lnTo>
                    <a:pt x="2306" y="2305"/>
                  </a:lnTo>
                  <a:lnTo>
                    <a:pt x="2306" y="0"/>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flipH="1">
              <a:off x="745914" y="3917429"/>
              <a:ext cx="289698" cy="292052"/>
            </a:xfrm>
            <a:custGeom>
              <a:avLst/>
              <a:gdLst/>
              <a:ahLst/>
              <a:cxnLst/>
              <a:rect l="l" t="t" r="r" b="b"/>
              <a:pathLst>
                <a:path w="2831" h="2854" extrusionOk="0">
                  <a:moveTo>
                    <a:pt x="0" y="0"/>
                  </a:moveTo>
                  <a:lnTo>
                    <a:pt x="0" y="2853"/>
                  </a:lnTo>
                  <a:lnTo>
                    <a:pt x="2831" y="2853"/>
                  </a:ln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flipH="1">
              <a:off x="773952" y="3945468"/>
              <a:ext cx="235975" cy="235975"/>
            </a:xfrm>
            <a:custGeom>
              <a:avLst/>
              <a:gdLst/>
              <a:ahLst/>
              <a:cxnLst/>
              <a:rect l="l" t="t" r="r" b="b"/>
              <a:pathLst>
                <a:path w="2306" h="2306" extrusionOk="0">
                  <a:moveTo>
                    <a:pt x="2169" y="137"/>
                  </a:moveTo>
                  <a:lnTo>
                    <a:pt x="2169" y="2168"/>
                  </a:lnTo>
                  <a:lnTo>
                    <a:pt x="137" y="2168"/>
                  </a:lnTo>
                  <a:lnTo>
                    <a:pt x="137" y="137"/>
                  </a:lnTo>
                  <a:close/>
                  <a:moveTo>
                    <a:pt x="0" y="0"/>
                  </a:moveTo>
                  <a:lnTo>
                    <a:pt x="0" y="2305"/>
                  </a:lnTo>
                  <a:lnTo>
                    <a:pt x="2306" y="2305"/>
                  </a:lnTo>
                  <a:lnTo>
                    <a:pt x="2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flipH="1">
              <a:off x="456213" y="3917429"/>
              <a:ext cx="289800" cy="292052"/>
            </a:xfrm>
            <a:custGeom>
              <a:avLst/>
              <a:gdLst/>
              <a:ahLst/>
              <a:cxnLst/>
              <a:rect l="l" t="t" r="r" b="b"/>
              <a:pathLst>
                <a:path w="2832" h="2854" extrusionOk="0">
                  <a:moveTo>
                    <a:pt x="1" y="0"/>
                  </a:moveTo>
                  <a:lnTo>
                    <a:pt x="1" y="2853"/>
                  </a:lnTo>
                  <a:lnTo>
                    <a:pt x="2831" y="2853"/>
                  </a:ln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flipH="1">
              <a:off x="482000" y="3945468"/>
              <a:ext cx="238328" cy="235975"/>
            </a:xfrm>
            <a:custGeom>
              <a:avLst/>
              <a:gdLst/>
              <a:ahLst/>
              <a:cxnLst/>
              <a:rect l="l" t="t" r="r" b="b"/>
              <a:pathLst>
                <a:path w="2329" h="2306" extrusionOk="0">
                  <a:moveTo>
                    <a:pt x="2192" y="137"/>
                  </a:moveTo>
                  <a:lnTo>
                    <a:pt x="2192" y="2168"/>
                  </a:lnTo>
                  <a:lnTo>
                    <a:pt x="138" y="2168"/>
                  </a:lnTo>
                  <a:lnTo>
                    <a:pt x="138" y="137"/>
                  </a:lnTo>
                  <a:close/>
                  <a:moveTo>
                    <a:pt x="1" y="0"/>
                  </a:moveTo>
                  <a:lnTo>
                    <a:pt x="1" y="2305"/>
                  </a:lnTo>
                  <a:lnTo>
                    <a:pt x="2329" y="2305"/>
                  </a:lnTo>
                  <a:lnTo>
                    <a:pt x="2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flipH="1">
              <a:off x="1617167" y="3627728"/>
              <a:ext cx="292052" cy="289800"/>
            </a:xfrm>
            <a:custGeom>
              <a:avLst/>
              <a:gdLst/>
              <a:ahLst/>
              <a:cxnLst/>
              <a:rect l="l" t="t" r="r" b="b"/>
              <a:pathLst>
                <a:path w="2854" h="2832" extrusionOk="0">
                  <a:moveTo>
                    <a:pt x="1" y="1"/>
                  </a:moveTo>
                  <a:lnTo>
                    <a:pt x="1" y="2831"/>
                  </a:lnTo>
                  <a:lnTo>
                    <a:pt x="2854" y="2831"/>
                  </a:lnTo>
                  <a:lnTo>
                    <a:pt x="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flipH="1">
              <a:off x="1645206" y="3653413"/>
              <a:ext cx="235975" cy="238430"/>
            </a:xfrm>
            <a:custGeom>
              <a:avLst/>
              <a:gdLst/>
              <a:ahLst/>
              <a:cxnLst/>
              <a:rect l="l" t="t" r="r" b="b"/>
              <a:pathLst>
                <a:path w="2306" h="2330" extrusionOk="0">
                  <a:moveTo>
                    <a:pt x="2169" y="138"/>
                  </a:moveTo>
                  <a:lnTo>
                    <a:pt x="2169" y="2192"/>
                  </a:lnTo>
                  <a:lnTo>
                    <a:pt x="138" y="2192"/>
                  </a:lnTo>
                  <a:lnTo>
                    <a:pt x="138" y="138"/>
                  </a:lnTo>
                  <a:close/>
                  <a:moveTo>
                    <a:pt x="1" y="1"/>
                  </a:moveTo>
                  <a:lnTo>
                    <a:pt x="1" y="2329"/>
                  </a:lnTo>
                  <a:lnTo>
                    <a:pt x="2306" y="2329"/>
                  </a:lnTo>
                  <a:lnTo>
                    <a:pt x="2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flipH="1">
              <a:off x="1909120" y="3627728"/>
              <a:ext cx="289698" cy="289800"/>
            </a:xfrm>
            <a:custGeom>
              <a:avLst/>
              <a:gdLst/>
              <a:ahLst/>
              <a:cxnLst/>
              <a:rect l="l" t="t" r="r" b="b"/>
              <a:pathLst>
                <a:path w="2831" h="2832" extrusionOk="0">
                  <a:moveTo>
                    <a:pt x="0" y="1"/>
                  </a:moveTo>
                  <a:lnTo>
                    <a:pt x="0" y="2831"/>
                  </a:lnTo>
                  <a:lnTo>
                    <a:pt x="2831" y="2831"/>
                  </a:lnTo>
                  <a:lnTo>
                    <a:pt x="2831"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flipH="1">
              <a:off x="1934805" y="3653413"/>
              <a:ext cx="238328" cy="238430"/>
            </a:xfrm>
            <a:custGeom>
              <a:avLst/>
              <a:gdLst/>
              <a:ahLst/>
              <a:cxnLst/>
              <a:rect l="l" t="t" r="r" b="b"/>
              <a:pathLst>
                <a:path w="2329" h="2330" extrusionOk="0">
                  <a:moveTo>
                    <a:pt x="2192" y="138"/>
                  </a:moveTo>
                  <a:lnTo>
                    <a:pt x="2192" y="2192"/>
                  </a:lnTo>
                  <a:lnTo>
                    <a:pt x="137" y="2192"/>
                  </a:lnTo>
                  <a:lnTo>
                    <a:pt x="137" y="138"/>
                  </a:lnTo>
                  <a:close/>
                  <a:moveTo>
                    <a:pt x="0" y="1"/>
                  </a:moveTo>
                  <a:lnTo>
                    <a:pt x="0" y="2329"/>
                  </a:lnTo>
                  <a:lnTo>
                    <a:pt x="2329" y="2329"/>
                  </a:lnTo>
                  <a:lnTo>
                    <a:pt x="2329"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flipH="1">
              <a:off x="456213" y="3627728"/>
              <a:ext cx="289800" cy="289800"/>
            </a:xfrm>
            <a:custGeom>
              <a:avLst/>
              <a:gdLst/>
              <a:ahLst/>
              <a:cxnLst/>
              <a:rect l="l" t="t" r="r" b="b"/>
              <a:pathLst>
                <a:path w="2832" h="2832" extrusionOk="0">
                  <a:moveTo>
                    <a:pt x="1" y="1"/>
                  </a:moveTo>
                  <a:lnTo>
                    <a:pt x="1" y="2831"/>
                  </a:lnTo>
                  <a:lnTo>
                    <a:pt x="2831" y="2831"/>
                  </a:lnTo>
                  <a:lnTo>
                    <a:pt x="2831"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flipH="1">
              <a:off x="482000" y="3653413"/>
              <a:ext cx="238328" cy="238430"/>
            </a:xfrm>
            <a:custGeom>
              <a:avLst/>
              <a:gdLst/>
              <a:ahLst/>
              <a:cxnLst/>
              <a:rect l="l" t="t" r="r" b="b"/>
              <a:pathLst>
                <a:path w="2329" h="2330" extrusionOk="0">
                  <a:moveTo>
                    <a:pt x="2192" y="138"/>
                  </a:moveTo>
                  <a:lnTo>
                    <a:pt x="2192" y="2192"/>
                  </a:lnTo>
                  <a:lnTo>
                    <a:pt x="138" y="2192"/>
                  </a:lnTo>
                  <a:lnTo>
                    <a:pt x="138" y="138"/>
                  </a:lnTo>
                  <a:close/>
                  <a:moveTo>
                    <a:pt x="1" y="1"/>
                  </a:moveTo>
                  <a:lnTo>
                    <a:pt x="1" y="2329"/>
                  </a:lnTo>
                  <a:lnTo>
                    <a:pt x="2329" y="2329"/>
                  </a:lnTo>
                  <a:lnTo>
                    <a:pt x="2329"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7"/>
            <p:cNvSpPr/>
            <p:nvPr/>
          </p:nvSpPr>
          <p:spPr>
            <a:xfrm flipH="1">
              <a:off x="745914" y="3627728"/>
              <a:ext cx="289698" cy="289800"/>
            </a:xfrm>
            <a:custGeom>
              <a:avLst/>
              <a:gdLst/>
              <a:ahLst/>
              <a:cxnLst/>
              <a:rect l="l" t="t" r="r" b="b"/>
              <a:pathLst>
                <a:path w="2831" h="2832" extrusionOk="0">
                  <a:moveTo>
                    <a:pt x="0" y="1"/>
                  </a:moveTo>
                  <a:lnTo>
                    <a:pt x="0" y="2831"/>
                  </a:lnTo>
                  <a:lnTo>
                    <a:pt x="2831" y="2831"/>
                  </a:lnTo>
                  <a:lnTo>
                    <a:pt x="2831"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7"/>
            <p:cNvSpPr/>
            <p:nvPr/>
          </p:nvSpPr>
          <p:spPr>
            <a:xfrm flipH="1">
              <a:off x="773952" y="3653413"/>
              <a:ext cx="235975" cy="238430"/>
            </a:xfrm>
            <a:custGeom>
              <a:avLst/>
              <a:gdLst/>
              <a:ahLst/>
              <a:cxnLst/>
              <a:rect l="l" t="t" r="r" b="b"/>
              <a:pathLst>
                <a:path w="2306" h="2330" extrusionOk="0">
                  <a:moveTo>
                    <a:pt x="2169" y="138"/>
                  </a:moveTo>
                  <a:lnTo>
                    <a:pt x="2169" y="2192"/>
                  </a:lnTo>
                  <a:lnTo>
                    <a:pt x="137" y="2192"/>
                  </a:lnTo>
                  <a:lnTo>
                    <a:pt x="137" y="138"/>
                  </a:lnTo>
                  <a:close/>
                  <a:moveTo>
                    <a:pt x="0" y="1"/>
                  </a:moveTo>
                  <a:lnTo>
                    <a:pt x="0" y="2329"/>
                  </a:lnTo>
                  <a:lnTo>
                    <a:pt x="2306" y="2329"/>
                  </a:lnTo>
                  <a:lnTo>
                    <a:pt x="2306"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flipH="1">
              <a:off x="2198719" y="3627728"/>
              <a:ext cx="289698" cy="289800"/>
            </a:xfrm>
            <a:custGeom>
              <a:avLst/>
              <a:gdLst/>
              <a:ahLst/>
              <a:cxnLst/>
              <a:rect l="l" t="t" r="r" b="b"/>
              <a:pathLst>
                <a:path w="2831" h="2832" extrusionOk="0">
                  <a:moveTo>
                    <a:pt x="0" y="1"/>
                  </a:moveTo>
                  <a:lnTo>
                    <a:pt x="0" y="2831"/>
                  </a:lnTo>
                  <a:lnTo>
                    <a:pt x="2830" y="2831"/>
                  </a:lnTo>
                  <a:lnTo>
                    <a:pt x="28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flipH="1">
              <a:off x="2224404" y="3653413"/>
              <a:ext cx="238328" cy="238430"/>
            </a:xfrm>
            <a:custGeom>
              <a:avLst/>
              <a:gdLst/>
              <a:ahLst/>
              <a:cxnLst/>
              <a:rect l="l" t="t" r="r" b="b"/>
              <a:pathLst>
                <a:path w="2329" h="2330" extrusionOk="0">
                  <a:moveTo>
                    <a:pt x="2191" y="138"/>
                  </a:moveTo>
                  <a:lnTo>
                    <a:pt x="2191" y="2192"/>
                  </a:lnTo>
                  <a:lnTo>
                    <a:pt x="137" y="2192"/>
                  </a:lnTo>
                  <a:lnTo>
                    <a:pt x="137" y="138"/>
                  </a:lnTo>
                  <a:close/>
                  <a:moveTo>
                    <a:pt x="0" y="1"/>
                  </a:moveTo>
                  <a:lnTo>
                    <a:pt x="0" y="2329"/>
                  </a:lnTo>
                  <a:lnTo>
                    <a:pt x="2328" y="2329"/>
                  </a:lnTo>
                  <a:lnTo>
                    <a:pt x="2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flipH="1">
              <a:off x="164260" y="3627728"/>
              <a:ext cx="292052" cy="289800"/>
            </a:xfrm>
            <a:custGeom>
              <a:avLst/>
              <a:gdLst/>
              <a:ahLst/>
              <a:cxnLst/>
              <a:rect l="l" t="t" r="r" b="b"/>
              <a:pathLst>
                <a:path w="2854" h="2832" extrusionOk="0">
                  <a:moveTo>
                    <a:pt x="0" y="1"/>
                  </a:moveTo>
                  <a:lnTo>
                    <a:pt x="0" y="2831"/>
                  </a:lnTo>
                  <a:lnTo>
                    <a:pt x="2853" y="2831"/>
                  </a:lnTo>
                  <a:lnTo>
                    <a:pt x="28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flipH="1">
              <a:off x="192298" y="3653413"/>
              <a:ext cx="236077" cy="238430"/>
            </a:xfrm>
            <a:custGeom>
              <a:avLst/>
              <a:gdLst/>
              <a:ahLst/>
              <a:cxnLst/>
              <a:rect l="l" t="t" r="r" b="b"/>
              <a:pathLst>
                <a:path w="2307" h="2330" extrusionOk="0">
                  <a:moveTo>
                    <a:pt x="2169" y="138"/>
                  </a:moveTo>
                  <a:lnTo>
                    <a:pt x="2169" y="2192"/>
                  </a:lnTo>
                  <a:lnTo>
                    <a:pt x="138" y="2192"/>
                  </a:lnTo>
                  <a:lnTo>
                    <a:pt x="138" y="138"/>
                  </a:lnTo>
                  <a:close/>
                  <a:moveTo>
                    <a:pt x="1" y="1"/>
                  </a:moveTo>
                  <a:lnTo>
                    <a:pt x="1" y="2329"/>
                  </a:lnTo>
                  <a:lnTo>
                    <a:pt x="2306" y="2329"/>
                  </a:lnTo>
                  <a:lnTo>
                    <a:pt x="2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flipH="1">
              <a:off x="1035513" y="3627728"/>
              <a:ext cx="292052" cy="289800"/>
            </a:xfrm>
            <a:custGeom>
              <a:avLst/>
              <a:gdLst/>
              <a:ahLst/>
              <a:cxnLst/>
              <a:rect l="l" t="t" r="r" b="b"/>
              <a:pathLst>
                <a:path w="2854" h="2832" extrusionOk="0">
                  <a:moveTo>
                    <a:pt x="0" y="1"/>
                  </a:moveTo>
                  <a:lnTo>
                    <a:pt x="0" y="2831"/>
                  </a:lnTo>
                  <a:lnTo>
                    <a:pt x="2853" y="2831"/>
                  </a:lnTo>
                  <a:lnTo>
                    <a:pt x="28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flipH="1">
              <a:off x="1063551" y="3653413"/>
              <a:ext cx="235975" cy="238430"/>
            </a:xfrm>
            <a:custGeom>
              <a:avLst/>
              <a:gdLst/>
              <a:ahLst/>
              <a:cxnLst/>
              <a:rect l="l" t="t" r="r" b="b"/>
              <a:pathLst>
                <a:path w="2306" h="2330" extrusionOk="0">
                  <a:moveTo>
                    <a:pt x="2169" y="138"/>
                  </a:moveTo>
                  <a:lnTo>
                    <a:pt x="2169" y="2192"/>
                  </a:lnTo>
                  <a:lnTo>
                    <a:pt x="137" y="2192"/>
                  </a:lnTo>
                  <a:lnTo>
                    <a:pt x="137" y="138"/>
                  </a:lnTo>
                  <a:close/>
                  <a:moveTo>
                    <a:pt x="0" y="1"/>
                  </a:moveTo>
                  <a:lnTo>
                    <a:pt x="0" y="2329"/>
                  </a:lnTo>
                  <a:lnTo>
                    <a:pt x="2305" y="2329"/>
                  </a:lnTo>
                  <a:lnTo>
                    <a:pt x="2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flipH="1">
              <a:off x="2488319" y="3627728"/>
              <a:ext cx="292154" cy="289800"/>
            </a:xfrm>
            <a:custGeom>
              <a:avLst/>
              <a:gdLst/>
              <a:ahLst/>
              <a:cxnLst/>
              <a:rect l="l" t="t" r="r" b="b"/>
              <a:pathLst>
                <a:path w="2855" h="2832" extrusionOk="0">
                  <a:moveTo>
                    <a:pt x="1" y="1"/>
                  </a:moveTo>
                  <a:lnTo>
                    <a:pt x="1" y="2831"/>
                  </a:lnTo>
                  <a:lnTo>
                    <a:pt x="2854" y="2831"/>
                  </a:lnTo>
                  <a:lnTo>
                    <a:pt x="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flipH="1">
              <a:off x="2516357" y="3653413"/>
              <a:ext cx="236077" cy="238430"/>
            </a:xfrm>
            <a:custGeom>
              <a:avLst/>
              <a:gdLst/>
              <a:ahLst/>
              <a:cxnLst/>
              <a:rect l="l" t="t" r="r" b="b"/>
              <a:pathLst>
                <a:path w="2307" h="2330" extrusionOk="0">
                  <a:moveTo>
                    <a:pt x="2169" y="138"/>
                  </a:moveTo>
                  <a:lnTo>
                    <a:pt x="2169" y="2192"/>
                  </a:lnTo>
                  <a:lnTo>
                    <a:pt x="138" y="2192"/>
                  </a:lnTo>
                  <a:lnTo>
                    <a:pt x="138" y="138"/>
                  </a:lnTo>
                  <a:close/>
                  <a:moveTo>
                    <a:pt x="1" y="1"/>
                  </a:moveTo>
                  <a:lnTo>
                    <a:pt x="1" y="2329"/>
                  </a:lnTo>
                  <a:lnTo>
                    <a:pt x="2306" y="2329"/>
                  </a:lnTo>
                  <a:lnTo>
                    <a:pt x="2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flipH="1">
              <a:off x="1327466" y="3627728"/>
              <a:ext cx="289800" cy="289800"/>
            </a:xfrm>
            <a:custGeom>
              <a:avLst/>
              <a:gdLst/>
              <a:ahLst/>
              <a:cxnLst/>
              <a:rect l="l" t="t" r="r" b="b"/>
              <a:pathLst>
                <a:path w="2832" h="2832" extrusionOk="0">
                  <a:moveTo>
                    <a:pt x="1" y="1"/>
                  </a:moveTo>
                  <a:lnTo>
                    <a:pt x="1" y="2831"/>
                  </a:lnTo>
                  <a:lnTo>
                    <a:pt x="2831" y="2831"/>
                  </a:lnTo>
                  <a:lnTo>
                    <a:pt x="28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flipH="1">
              <a:off x="1353151" y="3653413"/>
              <a:ext cx="238430" cy="238430"/>
            </a:xfrm>
            <a:custGeom>
              <a:avLst/>
              <a:gdLst/>
              <a:ahLst/>
              <a:cxnLst/>
              <a:rect l="l" t="t" r="r" b="b"/>
              <a:pathLst>
                <a:path w="2330" h="2330" extrusionOk="0">
                  <a:moveTo>
                    <a:pt x="2192" y="138"/>
                  </a:moveTo>
                  <a:lnTo>
                    <a:pt x="2192" y="2192"/>
                  </a:lnTo>
                  <a:lnTo>
                    <a:pt x="138" y="2192"/>
                  </a:lnTo>
                  <a:lnTo>
                    <a:pt x="138" y="138"/>
                  </a:lnTo>
                  <a:close/>
                  <a:moveTo>
                    <a:pt x="1" y="1"/>
                  </a:moveTo>
                  <a:lnTo>
                    <a:pt x="1" y="2329"/>
                  </a:lnTo>
                  <a:lnTo>
                    <a:pt x="2329" y="2329"/>
                  </a:lnTo>
                  <a:lnTo>
                    <a:pt x="2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flipH="1">
              <a:off x="2780374" y="3627728"/>
              <a:ext cx="289698" cy="289800"/>
            </a:xfrm>
            <a:custGeom>
              <a:avLst/>
              <a:gdLst/>
              <a:ahLst/>
              <a:cxnLst/>
              <a:rect l="l" t="t" r="r" b="b"/>
              <a:pathLst>
                <a:path w="2831" h="2832" extrusionOk="0">
                  <a:moveTo>
                    <a:pt x="1" y="1"/>
                  </a:moveTo>
                  <a:lnTo>
                    <a:pt x="1" y="2831"/>
                  </a:lnTo>
                  <a:lnTo>
                    <a:pt x="2831" y="2831"/>
                  </a:lnTo>
                  <a:lnTo>
                    <a:pt x="2831"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flipH="1">
              <a:off x="2806058" y="3653413"/>
              <a:ext cx="238328" cy="238430"/>
            </a:xfrm>
            <a:custGeom>
              <a:avLst/>
              <a:gdLst/>
              <a:ahLst/>
              <a:cxnLst/>
              <a:rect l="l" t="t" r="r" b="b"/>
              <a:pathLst>
                <a:path w="2329" h="2330" extrusionOk="0">
                  <a:moveTo>
                    <a:pt x="2192" y="138"/>
                  </a:moveTo>
                  <a:lnTo>
                    <a:pt x="2192" y="2192"/>
                  </a:lnTo>
                  <a:lnTo>
                    <a:pt x="138" y="2192"/>
                  </a:lnTo>
                  <a:lnTo>
                    <a:pt x="138" y="138"/>
                  </a:lnTo>
                  <a:close/>
                  <a:moveTo>
                    <a:pt x="1" y="1"/>
                  </a:moveTo>
                  <a:lnTo>
                    <a:pt x="1" y="2329"/>
                  </a:lnTo>
                  <a:lnTo>
                    <a:pt x="2329" y="2329"/>
                  </a:lnTo>
                  <a:lnTo>
                    <a:pt x="2329"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flipH="1">
              <a:off x="3651525" y="3627728"/>
              <a:ext cx="289800" cy="289800"/>
            </a:xfrm>
            <a:custGeom>
              <a:avLst/>
              <a:gdLst/>
              <a:ahLst/>
              <a:cxnLst/>
              <a:rect l="l" t="t" r="r" b="b"/>
              <a:pathLst>
                <a:path w="2832" h="2832" extrusionOk="0">
                  <a:moveTo>
                    <a:pt x="1" y="1"/>
                  </a:moveTo>
                  <a:lnTo>
                    <a:pt x="1" y="2831"/>
                  </a:lnTo>
                  <a:lnTo>
                    <a:pt x="2831" y="2831"/>
                  </a:lnTo>
                  <a:lnTo>
                    <a:pt x="2831"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flipH="1">
              <a:off x="3677312" y="3653413"/>
              <a:ext cx="238328" cy="238430"/>
            </a:xfrm>
            <a:custGeom>
              <a:avLst/>
              <a:gdLst/>
              <a:ahLst/>
              <a:cxnLst/>
              <a:rect l="l" t="t" r="r" b="b"/>
              <a:pathLst>
                <a:path w="2329" h="2330" extrusionOk="0">
                  <a:moveTo>
                    <a:pt x="2192" y="138"/>
                  </a:moveTo>
                  <a:lnTo>
                    <a:pt x="2192" y="2192"/>
                  </a:lnTo>
                  <a:lnTo>
                    <a:pt x="138" y="2192"/>
                  </a:lnTo>
                  <a:lnTo>
                    <a:pt x="138" y="138"/>
                  </a:lnTo>
                  <a:close/>
                  <a:moveTo>
                    <a:pt x="1" y="1"/>
                  </a:moveTo>
                  <a:lnTo>
                    <a:pt x="1" y="2329"/>
                  </a:lnTo>
                  <a:lnTo>
                    <a:pt x="2329" y="2329"/>
                  </a:lnTo>
                  <a:lnTo>
                    <a:pt x="2329"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flipH="1">
              <a:off x="3069973" y="3627728"/>
              <a:ext cx="289698" cy="289800"/>
            </a:xfrm>
            <a:custGeom>
              <a:avLst/>
              <a:gdLst/>
              <a:ahLst/>
              <a:cxnLst/>
              <a:rect l="l" t="t" r="r" b="b"/>
              <a:pathLst>
                <a:path w="2831" h="2832" extrusionOk="0">
                  <a:moveTo>
                    <a:pt x="0" y="1"/>
                  </a:moveTo>
                  <a:lnTo>
                    <a:pt x="0" y="2831"/>
                  </a:lnTo>
                  <a:lnTo>
                    <a:pt x="2831" y="2831"/>
                  </a:lnTo>
                  <a:lnTo>
                    <a:pt x="2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flipH="1">
              <a:off x="3098011" y="3653413"/>
              <a:ext cx="235975" cy="238430"/>
            </a:xfrm>
            <a:custGeom>
              <a:avLst/>
              <a:gdLst/>
              <a:ahLst/>
              <a:cxnLst/>
              <a:rect l="l" t="t" r="r" b="b"/>
              <a:pathLst>
                <a:path w="2306" h="2330" extrusionOk="0">
                  <a:moveTo>
                    <a:pt x="2169" y="138"/>
                  </a:moveTo>
                  <a:lnTo>
                    <a:pt x="2169" y="2192"/>
                  </a:lnTo>
                  <a:lnTo>
                    <a:pt x="137" y="2192"/>
                  </a:lnTo>
                  <a:lnTo>
                    <a:pt x="137" y="138"/>
                  </a:lnTo>
                  <a:close/>
                  <a:moveTo>
                    <a:pt x="0" y="1"/>
                  </a:moveTo>
                  <a:lnTo>
                    <a:pt x="0" y="2329"/>
                  </a:lnTo>
                  <a:lnTo>
                    <a:pt x="2306" y="2329"/>
                  </a:lnTo>
                  <a:lnTo>
                    <a:pt x="2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flipH="1">
              <a:off x="3359572" y="3627728"/>
              <a:ext cx="292052" cy="289800"/>
            </a:xfrm>
            <a:custGeom>
              <a:avLst/>
              <a:gdLst/>
              <a:ahLst/>
              <a:cxnLst/>
              <a:rect l="l" t="t" r="r" b="b"/>
              <a:pathLst>
                <a:path w="2854" h="2832" extrusionOk="0">
                  <a:moveTo>
                    <a:pt x="0" y="1"/>
                  </a:moveTo>
                  <a:lnTo>
                    <a:pt x="0" y="2831"/>
                  </a:lnTo>
                  <a:lnTo>
                    <a:pt x="2853" y="2831"/>
                  </a:lnTo>
                  <a:lnTo>
                    <a:pt x="28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flipH="1">
              <a:off x="3387610" y="3653413"/>
              <a:ext cx="236077" cy="238430"/>
            </a:xfrm>
            <a:custGeom>
              <a:avLst/>
              <a:gdLst/>
              <a:ahLst/>
              <a:cxnLst/>
              <a:rect l="l" t="t" r="r" b="b"/>
              <a:pathLst>
                <a:path w="2307" h="2330" extrusionOk="0">
                  <a:moveTo>
                    <a:pt x="2169" y="138"/>
                  </a:moveTo>
                  <a:lnTo>
                    <a:pt x="2169" y="2192"/>
                  </a:lnTo>
                  <a:lnTo>
                    <a:pt x="138" y="2192"/>
                  </a:lnTo>
                  <a:lnTo>
                    <a:pt x="138" y="138"/>
                  </a:lnTo>
                  <a:close/>
                  <a:moveTo>
                    <a:pt x="1" y="1"/>
                  </a:moveTo>
                  <a:lnTo>
                    <a:pt x="1" y="2329"/>
                  </a:lnTo>
                  <a:lnTo>
                    <a:pt x="2306" y="2329"/>
                  </a:lnTo>
                  <a:lnTo>
                    <a:pt x="2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flipH="1">
              <a:off x="2198719" y="3338129"/>
              <a:ext cx="289698" cy="289698"/>
            </a:xfrm>
            <a:custGeom>
              <a:avLst/>
              <a:gdLst/>
              <a:ahLst/>
              <a:cxnLst/>
              <a:rect l="l" t="t" r="r" b="b"/>
              <a:pathLst>
                <a:path w="2831" h="2831" extrusionOk="0">
                  <a:moveTo>
                    <a:pt x="0" y="0"/>
                  </a:moveTo>
                  <a:lnTo>
                    <a:pt x="0" y="2831"/>
                  </a:lnTo>
                  <a:lnTo>
                    <a:pt x="2830" y="2831"/>
                  </a:lnTo>
                  <a:lnTo>
                    <a:pt x="2830"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flipH="1">
              <a:off x="2224404" y="3363814"/>
              <a:ext cx="238328" cy="238328"/>
            </a:xfrm>
            <a:custGeom>
              <a:avLst/>
              <a:gdLst/>
              <a:ahLst/>
              <a:cxnLst/>
              <a:rect l="l" t="t" r="r" b="b"/>
              <a:pathLst>
                <a:path w="2329" h="2329" extrusionOk="0">
                  <a:moveTo>
                    <a:pt x="2191" y="137"/>
                  </a:moveTo>
                  <a:lnTo>
                    <a:pt x="2191" y="2169"/>
                  </a:lnTo>
                  <a:lnTo>
                    <a:pt x="137" y="2169"/>
                  </a:lnTo>
                  <a:lnTo>
                    <a:pt x="137" y="137"/>
                  </a:lnTo>
                  <a:close/>
                  <a:moveTo>
                    <a:pt x="0" y="1"/>
                  </a:moveTo>
                  <a:lnTo>
                    <a:pt x="0" y="2329"/>
                  </a:lnTo>
                  <a:lnTo>
                    <a:pt x="2328" y="2329"/>
                  </a:lnTo>
                  <a:lnTo>
                    <a:pt x="2328"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flipH="1">
              <a:off x="3359572" y="3338129"/>
              <a:ext cx="292052" cy="289698"/>
            </a:xfrm>
            <a:custGeom>
              <a:avLst/>
              <a:gdLst/>
              <a:ahLst/>
              <a:cxnLst/>
              <a:rect l="l" t="t" r="r" b="b"/>
              <a:pathLst>
                <a:path w="2854" h="2831" extrusionOk="0">
                  <a:moveTo>
                    <a:pt x="0" y="0"/>
                  </a:moveTo>
                  <a:lnTo>
                    <a:pt x="0" y="2831"/>
                  </a:lnTo>
                  <a:lnTo>
                    <a:pt x="2853" y="2831"/>
                  </a:lnTo>
                  <a:lnTo>
                    <a:pt x="2853"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flipH="1">
              <a:off x="3387610" y="3363814"/>
              <a:ext cx="236077" cy="238328"/>
            </a:xfrm>
            <a:custGeom>
              <a:avLst/>
              <a:gdLst/>
              <a:ahLst/>
              <a:cxnLst/>
              <a:rect l="l" t="t" r="r" b="b"/>
              <a:pathLst>
                <a:path w="2307" h="2329" extrusionOk="0">
                  <a:moveTo>
                    <a:pt x="2169" y="137"/>
                  </a:moveTo>
                  <a:lnTo>
                    <a:pt x="2169" y="2169"/>
                  </a:lnTo>
                  <a:lnTo>
                    <a:pt x="138" y="2169"/>
                  </a:lnTo>
                  <a:lnTo>
                    <a:pt x="138" y="137"/>
                  </a:lnTo>
                  <a:close/>
                  <a:moveTo>
                    <a:pt x="1" y="1"/>
                  </a:moveTo>
                  <a:lnTo>
                    <a:pt x="1" y="2329"/>
                  </a:lnTo>
                  <a:lnTo>
                    <a:pt x="2306" y="2329"/>
                  </a:lnTo>
                  <a:lnTo>
                    <a:pt x="2306"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flipH="1">
              <a:off x="3069973" y="3338129"/>
              <a:ext cx="289698" cy="289698"/>
            </a:xfrm>
            <a:custGeom>
              <a:avLst/>
              <a:gdLst/>
              <a:ahLst/>
              <a:cxnLst/>
              <a:rect l="l" t="t" r="r" b="b"/>
              <a:pathLst>
                <a:path w="2831" h="2831" extrusionOk="0">
                  <a:moveTo>
                    <a:pt x="0" y="0"/>
                  </a:moveTo>
                  <a:lnTo>
                    <a:pt x="0" y="2831"/>
                  </a:lnTo>
                  <a:lnTo>
                    <a:pt x="2831" y="2831"/>
                  </a:lnTo>
                  <a:lnTo>
                    <a:pt x="2831"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flipH="1">
              <a:off x="3098011" y="3363814"/>
              <a:ext cx="235975" cy="238328"/>
            </a:xfrm>
            <a:custGeom>
              <a:avLst/>
              <a:gdLst/>
              <a:ahLst/>
              <a:cxnLst/>
              <a:rect l="l" t="t" r="r" b="b"/>
              <a:pathLst>
                <a:path w="2306" h="2329" extrusionOk="0">
                  <a:moveTo>
                    <a:pt x="2169" y="137"/>
                  </a:moveTo>
                  <a:lnTo>
                    <a:pt x="2169" y="2169"/>
                  </a:lnTo>
                  <a:lnTo>
                    <a:pt x="137" y="2169"/>
                  </a:lnTo>
                  <a:lnTo>
                    <a:pt x="137" y="137"/>
                  </a:lnTo>
                  <a:close/>
                  <a:moveTo>
                    <a:pt x="0" y="1"/>
                  </a:moveTo>
                  <a:lnTo>
                    <a:pt x="0" y="2329"/>
                  </a:lnTo>
                  <a:lnTo>
                    <a:pt x="2306" y="2329"/>
                  </a:lnTo>
                  <a:lnTo>
                    <a:pt x="2306"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flipH="1">
              <a:off x="1909120" y="3338129"/>
              <a:ext cx="289698" cy="289698"/>
            </a:xfrm>
            <a:custGeom>
              <a:avLst/>
              <a:gdLst/>
              <a:ahLst/>
              <a:cxnLst/>
              <a:rect l="l" t="t" r="r" b="b"/>
              <a:pathLst>
                <a:path w="2831" h="2831" extrusionOk="0">
                  <a:moveTo>
                    <a:pt x="0" y="0"/>
                  </a:moveTo>
                  <a:lnTo>
                    <a:pt x="0" y="2831"/>
                  </a:lnTo>
                  <a:lnTo>
                    <a:pt x="2831" y="2831"/>
                  </a:ln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flipH="1">
              <a:off x="1934805" y="3363814"/>
              <a:ext cx="238328" cy="238328"/>
            </a:xfrm>
            <a:custGeom>
              <a:avLst/>
              <a:gdLst/>
              <a:ahLst/>
              <a:cxnLst/>
              <a:rect l="l" t="t" r="r" b="b"/>
              <a:pathLst>
                <a:path w="2329" h="2329" extrusionOk="0">
                  <a:moveTo>
                    <a:pt x="2192" y="137"/>
                  </a:moveTo>
                  <a:lnTo>
                    <a:pt x="2192" y="2169"/>
                  </a:lnTo>
                  <a:lnTo>
                    <a:pt x="137" y="2169"/>
                  </a:lnTo>
                  <a:lnTo>
                    <a:pt x="137" y="137"/>
                  </a:lnTo>
                  <a:close/>
                  <a:moveTo>
                    <a:pt x="0" y="1"/>
                  </a:moveTo>
                  <a:lnTo>
                    <a:pt x="0" y="2329"/>
                  </a:lnTo>
                  <a:lnTo>
                    <a:pt x="2329" y="2329"/>
                  </a:lnTo>
                  <a:lnTo>
                    <a:pt x="2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flipH="1">
              <a:off x="3651525" y="3338129"/>
              <a:ext cx="289800" cy="289698"/>
            </a:xfrm>
            <a:custGeom>
              <a:avLst/>
              <a:gdLst/>
              <a:ahLst/>
              <a:cxnLst/>
              <a:rect l="l" t="t" r="r" b="b"/>
              <a:pathLst>
                <a:path w="2832" h="2831" extrusionOk="0">
                  <a:moveTo>
                    <a:pt x="1" y="0"/>
                  </a:moveTo>
                  <a:lnTo>
                    <a:pt x="1" y="2831"/>
                  </a:lnTo>
                  <a:lnTo>
                    <a:pt x="2831" y="2831"/>
                  </a:ln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flipH="1">
              <a:off x="3677312" y="3363814"/>
              <a:ext cx="238328" cy="238328"/>
            </a:xfrm>
            <a:custGeom>
              <a:avLst/>
              <a:gdLst/>
              <a:ahLst/>
              <a:cxnLst/>
              <a:rect l="l" t="t" r="r" b="b"/>
              <a:pathLst>
                <a:path w="2329" h="2329" extrusionOk="0">
                  <a:moveTo>
                    <a:pt x="2192" y="137"/>
                  </a:moveTo>
                  <a:lnTo>
                    <a:pt x="2192" y="2169"/>
                  </a:lnTo>
                  <a:lnTo>
                    <a:pt x="138" y="2169"/>
                  </a:lnTo>
                  <a:lnTo>
                    <a:pt x="138" y="137"/>
                  </a:lnTo>
                  <a:close/>
                  <a:moveTo>
                    <a:pt x="1" y="1"/>
                  </a:moveTo>
                  <a:lnTo>
                    <a:pt x="1" y="2329"/>
                  </a:lnTo>
                  <a:lnTo>
                    <a:pt x="2329" y="2329"/>
                  </a:lnTo>
                  <a:lnTo>
                    <a:pt x="2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flipH="1">
              <a:off x="2780374" y="3338129"/>
              <a:ext cx="289698" cy="289698"/>
            </a:xfrm>
            <a:custGeom>
              <a:avLst/>
              <a:gdLst/>
              <a:ahLst/>
              <a:cxnLst/>
              <a:rect l="l" t="t" r="r" b="b"/>
              <a:pathLst>
                <a:path w="2831" h="2831" extrusionOk="0">
                  <a:moveTo>
                    <a:pt x="1" y="0"/>
                  </a:moveTo>
                  <a:lnTo>
                    <a:pt x="1" y="2831"/>
                  </a:lnTo>
                  <a:lnTo>
                    <a:pt x="2831" y="2831"/>
                  </a:ln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flipH="1">
              <a:off x="2806058" y="3363814"/>
              <a:ext cx="238328" cy="238328"/>
            </a:xfrm>
            <a:custGeom>
              <a:avLst/>
              <a:gdLst/>
              <a:ahLst/>
              <a:cxnLst/>
              <a:rect l="l" t="t" r="r" b="b"/>
              <a:pathLst>
                <a:path w="2329" h="2329" extrusionOk="0">
                  <a:moveTo>
                    <a:pt x="2192" y="137"/>
                  </a:moveTo>
                  <a:lnTo>
                    <a:pt x="2192" y="2169"/>
                  </a:lnTo>
                  <a:lnTo>
                    <a:pt x="138" y="2169"/>
                  </a:lnTo>
                  <a:lnTo>
                    <a:pt x="138" y="137"/>
                  </a:lnTo>
                  <a:close/>
                  <a:moveTo>
                    <a:pt x="1" y="1"/>
                  </a:moveTo>
                  <a:lnTo>
                    <a:pt x="1" y="2329"/>
                  </a:lnTo>
                  <a:lnTo>
                    <a:pt x="2329" y="2329"/>
                  </a:lnTo>
                  <a:lnTo>
                    <a:pt x="2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flipH="1">
              <a:off x="1617167" y="3338129"/>
              <a:ext cx="292052" cy="289698"/>
            </a:xfrm>
            <a:custGeom>
              <a:avLst/>
              <a:gdLst/>
              <a:ahLst/>
              <a:cxnLst/>
              <a:rect l="l" t="t" r="r" b="b"/>
              <a:pathLst>
                <a:path w="2854" h="2831" extrusionOk="0">
                  <a:moveTo>
                    <a:pt x="1" y="0"/>
                  </a:moveTo>
                  <a:lnTo>
                    <a:pt x="1" y="2831"/>
                  </a:lnTo>
                  <a:lnTo>
                    <a:pt x="2854" y="2831"/>
                  </a:lnTo>
                  <a:lnTo>
                    <a:pt x="28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flipH="1">
              <a:off x="1645206" y="3363814"/>
              <a:ext cx="235975" cy="238328"/>
            </a:xfrm>
            <a:custGeom>
              <a:avLst/>
              <a:gdLst/>
              <a:ahLst/>
              <a:cxnLst/>
              <a:rect l="l" t="t" r="r" b="b"/>
              <a:pathLst>
                <a:path w="2306" h="2329" extrusionOk="0">
                  <a:moveTo>
                    <a:pt x="2169" y="137"/>
                  </a:moveTo>
                  <a:lnTo>
                    <a:pt x="2169" y="2169"/>
                  </a:lnTo>
                  <a:lnTo>
                    <a:pt x="138" y="2169"/>
                  </a:lnTo>
                  <a:lnTo>
                    <a:pt x="138" y="137"/>
                  </a:lnTo>
                  <a:close/>
                  <a:moveTo>
                    <a:pt x="1" y="1"/>
                  </a:moveTo>
                  <a:lnTo>
                    <a:pt x="1" y="2329"/>
                  </a:lnTo>
                  <a:lnTo>
                    <a:pt x="2306" y="2329"/>
                  </a:lnTo>
                  <a:lnTo>
                    <a:pt x="2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flipH="1">
              <a:off x="1327466" y="3338129"/>
              <a:ext cx="289800" cy="289698"/>
            </a:xfrm>
            <a:custGeom>
              <a:avLst/>
              <a:gdLst/>
              <a:ahLst/>
              <a:cxnLst/>
              <a:rect l="l" t="t" r="r" b="b"/>
              <a:pathLst>
                <a:path w="2832" h="2831" extrusionOk="0">
                  <a:moveTo>
                    <a:pt x="1" y="0"/>
                  </a:moveTo>
                  <a:lnTo>
                    <a:pt x="1" y="2831"/>
                  </a:lnTo>
                  <a:lnTo>
                    <a:pt x="2831" y="2831"/>
                  </a:lnTo>
                  <a:lnTo>
                    <a:pt x="28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7"/>
            <p:cNvSpPr/>
            <p:nvPr/>
          </p:nvSpPr>
          <p:spPr>
            <a:xfrm flipH="1">
              <a:off x="1353151" y="3363814"/>
              <a:ext cx="238430" cy="238328"/>
            </a:xfrm>
            <a:custGeom>
              <a:avLst/>
              <a:gdLst/>
              <a:ahLst/>
              <a:cxnLst/>
              <a:rect l="l" t="t" r="r" b="b"/>
              <a:pathLst>
                <a:path w="2330" h="2329" extrusionOk="0">
                  <a:moveTo>
                    <a:pt x="2192" y="137"/>
                  </a:moveTo>
                  <a:lnTo>
                    <a:pt x="2192" y="2169"/>
                  </a:lnTo>
                  <a:lnTo>
                    <a:pt x="138" y="2169"/>
                  </a:lnTo>
                  <a:lnTo>
                    <a:pt x="138" y="137"/>
                  </a:lnTo>
                  <a:close/>
                  <a:moveTo>
                    <a:pt x="1" y="1"/>
                  </a:moveTo>
                  <a:lnTo>
                    <a:pt x="1" y="2329"/>
                  </a:lnTo>
                  <a:lnTo>
                    <a:pt x="2329" y="2329"/>
                  </a:lnTo>
                  <a:lnTo>
                    <a:pt x="2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7"/>
            <p:cNvSpPr/>
            <p:nvPr/>
          </p:nvSpPr>
          <p:spPr>
            <a:xfrm flipH="1">
              <a:off x="2488319" y="3338129"/>
              <a:ext cx="292154" cy="289698"/>
            </a:xfrm>
            <a:custGeom>
              <a:avLst/>
              <a:gdLst/>
              <a:ahLst/>
              <a:cxnLst/>
              <a:rect l="l" t="t" r="r" b="b"/>
              <a:pathLst>
                <a:path w="2855" h="2831" extrusionOk="0">
                  <a:moveTo>
                    <a:pt x="1" y="0"/>
                  </a:moveTo>
                  <a:lnTo>
                    <a:pt x="1" y="2831"/>
                  </a:lnTo>
                  <a:lnTo>
                    <a:pt x="2854" y="2831"/>
                  </a:lnTo>
                  <a:lnTo>
                    <a:pt x="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7"/>
            <p:cNvSpPr/>
            <p:nvPr/>
          </p:nvSpPr>
          <p:spPr>
            <a:xfrm flipH="1">
              <a:off x="2516357" y="3363814"/>
              <a:ext cx="236077" cy="238328"/>
            </a:xfrm>
            <a:custGeom>
              <a:avLst/>
              <a:gdLst/>
              <a:ahLst/>
              <a:cxnLst/>
              <a:rect l="l" t="t" r="r" b="b"/>
              <a:pathLst>
                <a:path w="2307" h="2329" extrusionOk="0">
                  <a:moveTo>
                    <a:pt x="2169" y="137"/>
                  </a:moveTo>
                  <a:lnTo>
                    <a:pt x="2169" y="2169"/>
                  </a:lnTo>
                  <a:lnTo>
                    <a:pt x="138" y="2169"/>
                  </a:lnTo>
                  <a:lnTo>
                    <a:pt x="138" y="137"/>
                  </a:lnTo>
                  <a:close/>
                  <a:moveTo>
                    <a:pt x="1" y="1"/>
                  </a:moveTo>
                  <a:lnTo>
                    <a:pt x="1" y="2329"/>
                  </a:lnTo>
                  <a:lnTo>
                    <a:pt x="2306" y="2329"/>
                  </a:lnTo>
                  <a:lnTo>
                    <a:pt x="2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7"/>
            <p:cNvSpPr/>
            <p:nvPr/>
          </p:nvSpPr>
          <p:spPr>
            <a:xfrm flipH="1">
              <a:off x="1035513" y="3338129"/>
              <a:ext cx="292052" cy="289698"/>
            </a:xfrm>
            <a:custGeom>
              <a:avLst/>
              <a:gdLst/>
              <a:ahLst/>
              <a:cxnLst/>
              <a:rect l="l" t="t" r="r" b="b"/>
              <a:pathLst>
                <a:path w="2854" h="2831" extrusionOk="0">
                  <a:moveTo>
                    <a:pt x="0" y="0"/>
                  </a:moveTo>
                  <a:lnTo>
                    <a:pt x="0" y="2831"/>
                  </a:lnTo>
                  <a:lnTo>
                    <a:pt x="2853" y="2831"/>
                  </a:lnTo>
                  <a:lnTo>
                    <a:pt x="2853"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7"/>
            <p:cNvSpPr/>
            <p:nvPr/>
          </p:nvSpPr>
          <p:spPr>
            <a:xfrm flipH="1">
              <a:off x="1063551" y="3363814"/>
              <a:ext cx="235975" cy="238328"/>
            </a:xfrm>
            <a:custGeom>
              <a:avLst/>
              <a:gdLst/>
              <a:ahLst/>
              <a:cxnLst/>
              <a:rect l="l" t="t" r="r" b="b"/>
              <a:pathLst>
                <a:path w="2306" h="2329" extrusionOk="0">
                  <a:moveTo>
                    <a:pt x="2169" y="137"/>
                  </a:moveTo>
                  <a:lnTo>
                    <a:pt x="2169" y="2169"/>
                  </a:lnTo>
                  <a:lnTo>
                    <a:pt x="137" y="2169"/>
                  </a:lnTo>
                  <a:lnTo>
                    <a:pt x="137" y="137"/>
                  </a:lnTo>
                  <a:close/>
                  <a:moveTo>
                    <a:pt x="0" y="1"/>
                  </a:moveTo>
                  <a:lnTo>
                    <a:pt x="0" y="2329"/>
                  </a:lnTo>
                  <a:lnTo>
                    <a:pt x="2305" y="2329"/>
                  </a:lnTo>
                  <a:lnTo>
                    <a:pt x="2305"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7"/>
            <p:cNvSpPr/>
            <p:nvPr/>
          </p:nvSpPr>
          <p:spPr>
            <a:xfrm flipH="1">
              <a:off x="164260" y="3338129"/>
              <a:ext cx="292052" cy="289698"/>
            </a:xfrm>
            <a:custGeom>
              <a:avLst/>
              <a:gdLst/>
              <a:ahLst/>
              <a:cxnLst/>
              <a:rect l="l" t="t" r="r" b="b"/>
              <a:pathLst>
                <a:path w="2854" h="2831" extrusionOk="0">
                  <a:moveTo>
                    <a:pt x="0" y="0"/>
                  </a:moveTo>
                  <a:lnTo>
                    <a:pt x="0" y="2831"/>
                  </a:lnTo>
                  <a:lnTo>
                    <a:pt x="2853" y="2831"/>
                  </a:lnTo>
                  <a:lnTo>
                    <a:pt x="2853"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7"/>
            <p:cNvSpPr/>
            <p:nvPr/>
          </p:nvSpPr>
          <p:spPr>
            <a:xfrm flipH="1">
              <a:off x="192298" y="3363814"/>
              <a:ext cx="236077" cy="238328"/>
            </a:xfrm>
            <a:custGeom>
              <a:avLst/>
              <a:gdLst/>
              <a:ahLst/>
              <a:cxnLst/>
              <a:rect l="l" t="t" r="r" b="b"/>
              <a:pathLst>
                <a:path w="2307" h="2329" extrusionOk="0">
                  <a:moveTo>
                    <a:pt x="2169" y="137"/>
                  </a:moveTo>
                  <a:lnTo>
                    <a:pt x="2169" y="2169"/>
                  </a:lnTo>
                  <a:lnTo>
                    <a:pt x="138" y="2169"/>
                  </a:lnTo>
                  <a:lnTo>
                    <a:pt x="138" y="137"/>
                  </a:lnTo>
                  <a:close/>
                  <a:moveTo>
                    <a:pt x="1" y="1"/>
                  </a:moveTo>
                  <a:lnTo>
                    <a:pt x="1" y="2329"/>
                  </a:lnTo>
                  <a:lnTo>
                    <a:pt x="2306" y="2329"/>
                  </a:lnTo>
                  <a:lnTo>
                    <a:pt x="2306"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7"/>
            <p:cNvSpPr/>
            <p:nvPr/>
          </p:nvSpPr>
          <p:spPr>
            <a:xfrm flipH="1">
              <a:off x="745914" y="3338129"/>
              <a:ext cx="289698" cy="289698"/>
            </a:xfrm>
            <a:custGeom>
              <a:avLst/>
              <a:gdLst/>
              <a:ahLst/>
              <a:cxnLst/>
              <a:rect l="l" t="t" r="r" b="b"/>
              <a:pathLst>
                <a:path w="2831" h="2831" extrusionOk="0">
                  <a:moveTo>
                    <a:pt x="0" y="0"/>
                  </a:moveTo>
                  <a:lnTo>
                    <a:pt x="0" y="2831"/>
                  </a:lnTo>
                  <a:lnTo>
                    <a:pt x="2831" y="2831"/>
                  </a:ln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7"/>
            <p:cNvSpPr/>
            <p:nvPr/>
          </p:nvSpPr>
          <p:spPr>
            <a:xfrm flipH="1">
              <a:off x="773952" y="3363814"/>
              <a:ext cx="235975" cy="238328"/>
            </a:xfrm>
            <a:custGeom>
              <a:avLst/>
              <a:gdLst/>
              <a:ahLst/>
              <a:cxnLst/>
              <a:rect l="l" t="t" r="r" b="b"/>
              <a:pathLst>
                <a:path w="2306" h="2329" extrusionOk="0">
                  <a:moveTo>
                    <a:pt x="2169" y="137"/>
                  </a:moveTo>
                  <a:lnTo>
                    <a:pt x="2169" y="2169"/>
                  </a:lnTo>
                  <a:lnTo>
                    <a:pt x="137" y="2169"/>
                  </a:lnTo>
                  <a:lnTo>
                    <a:pt x="137" y="137"/>
                  </a:lnTo>
                  <a:close/>
                  <a:moveTo>
                    <a:pt x="0" y="1"/>
                  </a:moveTo>
                  <a:lnTo>
                    <a:pt x="0" y="2329"/>
                  </a:lnTo>
                  <a:lnTo>
                    <a:pt x="2306" y="2329"/>
                  </a:lnTo>
                  <a:lnTo>
                    <a:pt x="2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7"/>
            <p:cNvSpPr/>
            <p:nvPr/>
          </p:nvSpPr>
          <p:spPr>
            <a:xfrm flipH="1">
              <a:off x="456213" y="3338129"/>
              <a:ext cx="289800" cy="289698"/>
            </a:xfrm>
            <a:custGeom>
              <a:avLst/>
              <a:gdLst/>
              <a:ahLst/>
              <a:cxnLst/>
              <a:rect l="l" t="t" r="r" b="b"/>
              <a:pathLst>
                <a:path w="2832" h="2831" extrusionOk="0">
                  <a:moveTo>
                    <a:pt x="1" y="0"/>
                  </a:moveTo>
                  <a:lnTo>
                    <a:pt x="1" y="2831"/>
                  </a:lnTo>
                  <a:lnTo>
                    <a:pt x="2831" y="2831"/>
                  </a:ln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7"/>
            <p:cNvSpPr/>
            <p:nvPr/>
          </p:nvSpPr>
          <p:spPr>
            <a:xfrm flipH="1">
              <a:off x="482000" y="3363814"/>
              <a:ext cx="238328" cy="238328"/>
            </a:xfrm>
            <a:custGeom>
              <a:avLst/>
              <a:gdLst/>
              <a:ahLst/>
              <a:cxnLst/>
              <a:rect l="l" t="t" r="r" b="b"/>
              <a:pathLst>
                <a:path w="2329" h="2329" extrusionOk="0">
                  <a:moveTo>
                    <a:pt x="2192" y="137"/>
                  </a:moveTo>
                  <a:lnTo>
                    <a:pt x="2192" y="2169"/>
                  </a:lnTo>
                  <a:lnTo>
                    <a:pt x="138" y="2169"/>
                  </a:lnTo>
                  <a:lnTo>
                    <a:pt x="138" y="137"/>
                  </a:lnTo>
                  <a:close/>
                  <a:moveTo>
                    <a:pt x="1" y="1"/>
                  </a:moveTo>
                  <a:lnTo>
                    <a:pt x="1" y="2329"/>
                  </a:lnTo>
                  <a:lnTo>
                    <a:pt x="2329" y="2329"/>
                  </a:lnTo>
                  <a:lnTo>
                    <a:pt x="2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7"/>
            <p:cNvSpPr/>
            <p:nvPr/>
          </p:nvSpPr>
          <p:spPr>
            <a:xfrm flipH="1">
              <a:off x="-1328186" y="3737530"/>
              <a:ext cx="5900182" cy="1153983"/>
            </a:xfrm>
            <a:custGeom>
              <a:avLst/>
              <a:gdLst/>
              <a:ahLst/>
              <a:cxnLst/>
              <a:rect l="l" t="t" r="r" b="b"/>
              <a:pathLst>
                <a:path w="57658" h="11277" extrusionOk="0">
                  <a:moveTo>
                    <a:pt x="20703" y="10774"/>
                  </a:moveTo>
                  <a:cubicBezTo>
                    <a:pt x="20713" y="10784"/>
                    <a:pt x="20722" y="10794"/>
                    <a:pt x="20731" y="10803"/>
                  </a:cubicBezTo>
                  <a:lnTo>
                    <a:pt x="20731" y="10803"/>
                  </a:lnTo>
                  <a:cubicBezTo>
                    <a:pt x="20719" y="10797"/>
                    <a:pt x="20707" y="10790"/>
                    <a:pt x="20695" y="10783"/>
                  </a:cubicBezTo>
                  <a:lnTo>
                    <a:pt x="20695" y="10783"/>
                  </a:lnTo>
                  <a:cubicBezTo>
                    <a:pt x="20698" y="10780"/>
                    <a:pt x="20701" y="10777"/>
                    <a:pt x="20703" y="10774"/>
                  </a:cubicBezTo>
                  <a:close/>
                  <a:moveTo>
                    <a:pt x="1" y="1"/>
                  </a:moveTo>
                  <a:lnTo>
                    <a:pt x="7122" y="11185"/>
                  </a:lnTo>
                  <a:cubicBezTo>
                    <a:pt x="7351" y="11094"/>
                    <a:pt x="7556" y="10957"/>
                    <a:pt x="7716" y="10774"/>
                  </a:cubicBezTo>
                  <a:cubicBezTo>
                    <a:pt x="7990" y="11071"/>
                    <a:pt x="8378" y="11276"/>
                    <a:pt x="8789" y="11276"/>
                  </a:cubicBezTo>
                  <a:cubicBezTo>
                    <a:pt x="9222" y="11276"/>
                    <a:pt x="9610" y="11071"/>
                    <a:pt x="9884" y="10774"/>
                  </a:cubicBezTo>
                  <a:cubicBezTo>
                    <a:pt x="10158" y="11071"/>
                    <a:pt x="10546" y="11276"/>
                    <a:pt x="10957" y="11276"/>
                  </a:cubicBezTo>
                  <a:cubicBezTo>
                    <a:pt x="11391" y="11276"/>
                    <a:pt x="11779" y="11071"/>
                    <a:pt x="12053" y="10774"/>
                  </a:cubicBezTo>
                  <a:cubicBezTo>
                    <a:pt x="12304" y="11071"/>
                    <a:pt x="12692" y="11276"/>
                    <a:pt x="13125" y="11276"/>
                  </a:cubicBezTo>
                  <a:cubicBezTo>
                    <a:pt x="13559" y="11276"/>
                    <a:pt x="13924" y="11071"/>
                    <a:pt x="14198" y="10774"/>
                  </a:cubicBezTo>
                  <a:cubicBezTo>
                    <a:pt x="14472" y="11071"/>
                    <a:pt x="14860" y="11276"/>
                    <a:pt x="15294" y="11276"/>
                  </a:cubicBezTo>
                  <a:cubicBezTo>
                    <a:pt x="15705" y="11276"/>
                    <a:pt x="16093" y="11071"/>
                    <a:pt x="16367" y="10774"/>
                  </a:cubicBezTo>
                  <a:cubicBezTo>
                    <a:pt x="16641" y="11071"/>
                    <a:pt x="17029" y="11276"/>
                    <a:pt x="17439" y="11276"/>
                  </a:cubicBezTo>
                  <a:cubicBezTo>
                    <a:pt x="17873" y="11276"/>
                    <a:pt x="18261" y="11071"/>
                    <a:pt x="18535" y="10774"/>
                  </a:cubicBezTo>
                  <a:cubicBezTo>
                    <a:pt x="18809" y="11071"/>
                    <a:pt x="19197" y="11276"/>
                    <a:pt x="19608" y="11276"/>
                  </a:cubicBezTo>
                  <a:cubicBezTo>
                    <a:pt x="20036" y="11276"/>
                    <a:pt x="20419" y="11076"/>
                    <a:pt x="20692" y="10786"/>
                  </a:cubicBezTo>
                  <a:lnTo>
                    <a:pt x="20692" y="10786"/>
                  </a:lnTo>
                  <a:cubicBezTo>
                    <a:pt x="20965" y="11076"/>
                    <a:pt x="21349" y="11276"/>
                    <a:pt x="21776" y="11276"/>
                  </a:cubicBezTo>
                  <a:cubicBezTo>
                    <a:pt x="21793" y="11276"/>
                    <a:pt x="21807" y="11276"/>
                    <a:pt x="21819" y="11276"/>
                  </a:cubicBezTo>
                  <a:lnTo>
                    <a:pt x="21819" y="11276"/>
                  </a:lnTo>
                  <a:cubicBezTo>
                    <a:pt x="22234" y="11262"/>
                    <a:pt x="22584" y="11061"/>
                    <a:pt x="22849" y="10774"/>
                  </a:cubicBezTo>
                  <a:cubicBezTo>
                    <a:pt x="23123" y="11071"/>
                    <a:pt x="23511" y="11276"/>
                    <a:pt x="23945" y="11276"/>
                  </a:cubicBezTo>
                  <a:cubicBezTo>
                    <a:pt x="24355" y="11276"/>
                    <a:pt x="24744" y="11071"/>
                    <a:pt x="25017" y="10774"/>
                  </a:cubicBezTo>
                  <a:cubicBezTo>
                    <a:pt x="25291" y="11071"/>
                    <a:pt x="25679" y="11276"/>
                    <a:pt x="26090" y="11276"/>
                  </a:cubicBezTo>
                  <a:cubicBezTo>
                    <a:pt x="26524" y="11276"/>
                    <a:pt x="26912" y="11071"/>
                    <a:pt x="27186" y="10774"/>
                  </a:cubicBezTo>
                  <a:cubicBezTo>
                    <a:pt x="27460" y="11071"/>
                    <a:pt x="27825" y="11276"/>
                    <a:pt x="28259" y="11276"/>
                  </a:cubicBezTo>
                  <a:cubicBezTo>
                    <a:pt x="28692" y="11276"/>
                    <a:pt x="29080" y="11071"/>
                    <a:pt x="29331" y="10774"/>
                  </a:cubicBezTo>
                  <a:cubicBezTo>
                    <a:pt x="29605" y="11071"/>
                    <a:pt x="29993" y="11276"/>
                    <a:pt x="30427" y="11276"/>
                  </a:cubicBezTo>
                  <a:cubicBezTo>
                    <a:pt x="30861" y="11276"/>
                    <a:pt x="31226" y="11071"/>
                    <a:pt x="31500" y="10774"/>
                  </a:cubicBezTo>
                  <a:cubicBezTo>
                    <a:pt x="31774" y="11071"/>
                    <a:pt x="32162" y="11276"/>
                    <a:pt x="32595" y="11276"/>
                  </a:cubicBezTo>
                  <a:cubicBezTo>
                    <a:pt x="33006" y="11276"/>
                    <a:pt x="33394" y="11071"/>
                    <a:pt x="33668" y="10774"/>
                  </a:cubicBezTo>
                  <a:cubicBezTo>
                    <a:pt x="33942" y="11071"/>
                    <a:pt x="34330" y="11276"/>
                    <a:pt x="34741" y="11276"/>
                  </a:cubicBezTo>
                  <a:cubicBezTo>
                    <a:pt x="35175" y="11276"/>
                    <a:pt x="35563" y="11071"/>
                    <a:pt x="35837" y="10774"/>
                  </a:cubicBezTo>
                  <a:cubicBezTo>
                    <a:pt x="36111" y="11071"/>
                    <a:pt x="36476" y="11276"/>
                    <a:pt x="36909" y="11276"/>
                  </a:cubicBezTo>
                  <a:cubicBezTo>
                    <a:pt x="37343" y="11276"/>
                    <a:pt x="37731" y="11071"/>
                    <a:pt x="37982" y="10774"/>
                  </a:cubicBezTo>
                  <a:cubicBezTo>
                    <a:pt x="38256" y="11071"/>
                    <a:pt x="38644" y="11276"/>
                    <a:pt x="39078" y="11276"/>
                  </a:cubicBezTo>
                  <a:cubicBezTo>
                    <a:pt x="39511" y="11276"/>
                    <a:pt x="39877" y="11071"/>
                    <a:pt x="40151" y="10774"/>
                  </a:cubicBezTo>
                  <a:cubicBezTo>
                    <a:pt x="40425" y="11071"/>
                    <a:pt x="40813" y="11276"/>
                    <a:pt x="41246" y="11276"/>
                  </a:cubicBezTo>
                  <a:cubicBezTo>
                    <a:pt x="41657" y="11276"/>
                    <a:pt x="42045" y="11071"/>
                    <a:pt x="42319" y="10774"/>
                  </a:cubicBezTo>
                  <a:cubicBezTo>
                    <a:pt x="42593" y="11071"/>
                    <a:pt x="42981" y="11276"/>
                    <a:pt x="43392" y="11276"/>
                  </a:cubicBezTo>
                  <a:cubicBezTo>
                    <a:pt x="43825" y="11276"/>
                    <a:pt x="44214" y="11071"/>
                    <a:pt x="44487" y="10774"/>
                  </a:cubicBezTo>
                  <a:cubicBezTo>
                    <a:pt x="44761" y="11071"/>
                    <a:pt x="45127" y="11276"/>
                    <a:pt x="45560" y="11276"/>
                  </a:cubicBezTo>
                  <a:cubicBezTo>
                    <a:pt x="45994" y="11276"/>
                    <a:pt x="46382" y="11071"/>
                    <a:pt x="46656" y="10774"/>
                  </a:cubicBezTo>
                  <a:cubicBezTo>
                    <a:pt x="46907" y="11071"/>
                    <a:pt x="47295" y="11276"/>
                    <a:pt x="47729" y="11276"/>
                  </a:cubicBezTo>
                  <a:cubicBezTo>
                    <a:pt x="48162" y="11276"/>
                    <a:pt x="48527" y="11071"/>
                    <a:pt x="48801" y="10774"/>
                  </a:cubicBezTo>
                  <a:cubicBezTo>
                    <a:pt x="49075" y="11071"/>
                    <a:pt x="49463" y="11276"/>
                    <a:pt x="49897" y="11276"/>
                  </a:cubicBezTo>
                  <a:cubicBezTo>
                    <a:pt x="50308" y="11276"/>
                    <a:pt x="50696" y="11071"/>
                    <a:pt x="50970" y="10774"/>
                  </a:cubicBezTo>
                  <a:cubicBezTo>
                    <a:pt x="51244" y="11071"/>
                    <a:pt x="51632" y="11276"/>
                    <a:pt x="52043" y="11276"/>
                  </a:cubicBezTo>
                  <a:cubicBezTo>
                    <a:pt x="52476" y="11276"/>
                    <a:pt x="52864" y="11071"/>
                    <a:pt x="53138" y="10774"/>
                  </a:cubicBezTo>
                  <a:cubicBezTo>
                    <a:pt x="53344" y="11025"/>
                    <a:pt x="53640" y="11185"/>
                    <a:pt x="53983" y="11253"/>
                  </a:cubicBezTo>
                  <a:lnTo>
                    <a:pt x="57658" y="2352"/>
                  </a:lnTo>
                  <a:lnTo>
                    <a:pt x="46199" y="2352"/>
                  </a:lnTo>
                  <a:cubicBezTo>
                    <a:pt x="45766" y="2352"/>
                    <a:pt x="45355" y="2625"/>
                    <a:pt x="45195" y="3059"/>
                  </a:cubicBezTo>
                  <a:lnTo>
                    <a:pt x="44693" y="4611"/>
                  </a:lnTo>
                  <a:lnTo>
                    <a:pt x="20840" y="4611"/>
                  </a:lnTo>
                  <a:cubicBezTo>
                    <a:pt x="18832" y="4611"/>
                    <a:pt x="16892" y="3790"/>
                    <a:pt x="15408" y="2352"/>
                  </a:cubicBezTo>
                  <a:lnTo>
                    <a:pt x="14541" y="1484"/>
                  </a:lnTo>
                  <a:cubicBezTo>
                    <a:pt x="13559" y="526"/>
                    <a:pt x="12281" y="1"/>
                    <a:pt x="10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7"/>
            <p:cNvSpPr/>
            <p:nvPr/>
          </p:nvSpPr>
          <p:spPr>
            <a:xfrm flipH="1">
              <a:off x="-1050263" y="4650841"/>
              <a:ext cx="5040605" cy="240682"/>
            </a:xfrm>
            <a:custGeom>
              <a:avLst/>
              <a:gdLst/>
              <a:ahLst/>
              <a:cxnLst/>
              <a:rect l="l" t="t" r="r" b="b"/>
              <a:pathLst>
                <a:path w="49258" h="2352" extrusionOk="0">
                  <a:moveTo>
                    <a:pt x="15019" y="1849"/>
                  </a:moveTo>
                  <a:cubicBezTo>
                    <a:pt x="15034" y="1865"/>
                    <a:pt x="15050" y="1881"/>
                    <a:pt x="15065" y="1897"/>
                  </a:cubicBezTo>
                  <a:lnTo>
                    <a:pt x="15065" y="1897"/>
                  </a:lnTo>
                  <a:cubicBezTo>
                    <a:pt x="15045" y="1884"/>
                    <a:pt x="15027" y="1872"/>
                    <a:pt x="15010" y="1859"/>
                  </a:cubicBezTo>
                  <a:lnTo>
                    <a:pt x="15010" y="1859"/>
                  </a:lnTo>
                  <a:cubicBezTo>
                    <a:pt x="15013" y="1856"/>
                    <a:pt x="15016" y="1853"/>
                    <a:pt x="15019" y="1849"/>
                  </a:cubicBezTo>
                  <a:close/>
                  <a:moveTo>
                    <a:pt x="0" y="0"/>
                  </a:moveTo>
                  <a:lnTo>
                    <a:pt x="1438" y="2260"/>
                  </a:lnTo>
                  <a:cubicBezTo>
                    <a:pt x="1667" y="2169"/>
                    <a:pt x="1872" y="2032"/>
                    <a:pt x="2032" y="1849"/>
                  </a:cubicBezTo>
                  <a:cubicBezTo>
                    <a:pt x="2306" y="2146"/>
                    <a:pt x="2694" y="2351"/>
                    <a:pt x="3105" y="2351"/>
                  </a:cubicBezTo>
                  <a:cubicBezTo>
                    <a:pt x="3538" y="2351"/>
                    <a:pt x="3926" y="2146"/>
                    <a:pt x="4200" y="1849"/>
                  </a:cubicBezTo>
                  <a:cubicBezTo>
                    <a:pt x="4474" y="2146"/>
                    <a:pt x="4862" y="2351"/>
                    <a:pt x="5273" y="2351"/>
                  </a:cubicBezTo>
                  <a:cubicBezTo>
                    <a:pt x="5707" y="2351"/>
                    <a:pt x="6095" y="2146"/>
                    <a:pt x="6369" y="1849"/>
                  </a:cubicBezTo>
                  <a:cubicBezTo>
                    <a:pt x="6620" y="2146"/>
                    <a:pt x="7008" y="2351"/>
                    <a:pt x="7441" y="2351"/>
                  </a:cubicBezTo>
                  <a:cubicBezTo>
                    <a:pt x="7875" y="2351"/>
                    <a:pt x="8240" y="2146"/>
                    <a:pt x="8514" y="1849"/>
                  </a:cubicBezTo>
                  <a:cubicBezTo>
                    <a:pt x="8788" y="2146"/>
                    <a:pt x="9176" y="2351"/>
                    <a:pt x="9610" y="2351"/>
                  </a:cubicBezTo>
                  <a:cubicBezTo>
                    <a:pt x="10021" y="2351"/>
                    <a:pt x="10409" y="2146"/>
                    <a:pt x="10683" y="1849"/>
                  </a:cubicBezTo>
                  <a:cubicBezTo>
                    <a:pt x="10957" y="2146"/>
                    <a:pt x="11345" y="2351"/>
                    <a:pt x="11755" y="2351"/>
                  </a:cubicBezTo>
                  <a:cubicBezTo>
                    <a:pt x="12189" y="2351"/>
                    <a:pt x="12577" y="2146"/>
                    <a:pt x="12851" y="1849"/>
                  </a:cubicBezTo>
                  <a:cubicBezTo>
                    <a:pt x="13125" y="2146"/>
                    <a:pt x="13513" y="2351"/>
                    <a:pt x="13924" y="2351"/>
                  </a:cubicBezTo>
                  <a:cubicBezTo>
                    <a:pt x="14352" y="2351"/>
                    <a:pt x="14735" y="2151"/>
                    <a:pt x="15008" y="1861"/>
                  </a:cubicBezTo>
                  <a:lnTo>
                    <a:pt x="15008" y="1861"/>
                  </a:lnTo>
                  <a:cubicBezTo>
                    <a:pt x="15281" y="2151"/>
                    <a:pt x="15665" y="2351"/>
                    <a:pt x="16092" y="2351"/>
                  </a:cubicBezTo>
                  <a:cubicBezTo>
                    <a:pt x="16526" y="2351"/>
                    <a:pt x="16891" y="2146"/>
                    <a:pt x="17165" y="1849"/>
                  </a:cubicBezTo>
                  <a:cubicBezTo>
                    <a:pt x="17439" y="2146"/>
                    <a:pt x="17827" y="2351"/>
                    <a:pt x="18261" y="2351"/>
                  </a:cubicBezTo>
                  <a:cubicBezTo>
                    <a:pt x="18671" y="2351"/>
                    <a:pt x="19060" y="2146"/>
                    <a:pt x="19333" y="1849"/>
                  </a:cubicBezTo>
                  <a:cubicBezTo>
                    <a:pt x="19607" y="2146"/>
                    <a:pt x="19995" y="2351"/>
                    <a:pt x="20406" y="2351"/>
                  </a:cubicBezTo>
                  <a:cubicBezTo>
                    <a:pt x="20840" y="2351"/>
                    <a:pt x="21228" y="2146"/>
                    <a:pt x="21502" y="1849"/>
                  </a:cubicBezTo>
                  <a:cubicBezTo>
                    <a:pt x="21776" y="2146"/>
                    <a:pt x="22141" y="2351"/>
                    <a:pt x="22575" y="2351"/>
                  </a:cubicBezTo>
                  <a:cubicBezTo>
                    <a:pt x="23008" y="2351"/>
                    <a:pt x="23396" y="2146"/>
                    <a:pt x="23647" y="1849"/>
                  </a:cubicBezTo>
                  <a:cubicBezTo>
                    <a:pt x="23921" y="2146"/>
                    <a:pt x="24309" y="2351"/>
                    <a:pt x="24743" y="2351"/>
                  </a:cubicBezTo>
                  <a:cubicBezTo>
                    <a:pt x="25177" y="2351"/>
                    <a:pt x="25542" y="2146"/>
                    <a:pt x="25816" y="1849"/>
                  </a:cubicBezTo>
                  <a:cubicBezTo>
                    <a:pt x="26090" y="2146"/>
                    <a:pt x="26478" y="2351"/>
                    <a:pt x="26911" y="2351"/>
                  </a:cubicBezTo>
                  <a:cubicBezTo>
                    <a:pt x="27322" y="2351"/>
                    <a:pt x="27710" y="2146"/>
                    <a:pt x="27984" y="1849"/>
                  </a:cubicBezTo>
                  <a:cubicBezTo>
                    <a:pt x="28258" y="2146"/>
                    <a:pt x="28646" y="2351"/>
                    <a:pt x="29057" y="2351"/>
                  </a:cubicBezTo>
                  <a:cubicBezTo>
                    <a:pt x="29491" y="2351"/>
                    <a:pt x="29879" y="2146"/>
                    <a:pt x="30153" y="1849"/>
                  </a:cubicBezTo>
                  <a:cubicBezTo>
                    <a:pt x="30427" y="2146"/>
                    <a:pt x="30792" y="2351"/>
                    <a:pt x="31225" y="2351"/>
                  </a:cubicBezTo>
                  <a:cubicBezTo>
                    <a:pt x="31659" y="2351"/>
                    <a:pt x="32047" y="2146"/>
                    <a:pt x="32321" y="1849"/>
                  </a:cubicBezTo>
                  <a:cubicBezTo>
                    <a:pt x="32572" y="2146"/>
                    <a:pt x="32960" y="2351"/>
                    <a:pt x="33394" y="2351"/>
                  </a:cubicBezTo>
                  <a:cubicBezTo>
                    <a:pt x="33827" y="2351"/>
                    <a:pt x="34193" y="2146"/>
                    <a:pt x="34467" y="1849"/>
                  </a:cubicBezTo>
                  <a:cubicBezTo>
                    <a:pt x="34741" y="2146"/>
                    <a:pt x="35129" y="2351"/>
                    <a:pt x="35562" y="2351"/>
                  </a:cubicBezTo>
                  <a:cubicBezTo>
                    <a:pt x="35973" y="2351"/>
                    <a:pt x="36361" y="2146"/>
                    <a:pt x="36635" y="1849"/>
                  </a:cubicBezTo>
                  <a:cubicBezTo>
                    <a:pt x="36909" y="2146"/>
                    <a:pt x="37297" y="2351"/>
                    <a:pt x="37708" y="2351"/>
                  </a:cubicBezTo>
                  <a:cubicBezTo>
                    <a:pt x="38141" y="2351"/>
                    <a:pt x="38530" y="2146"/>
                    <a:pt x="38803" y="1849"/>
                  </a:cubicBezTo>
                  <a:cubicBezTo>
                    <a:pt x="39077" y="2146"/>
                    <a:pt x="39443" y="2351"/>
                    <a:pt x="39876" y="2351"/>
                  </a:cubicBezTo>
                  <a:cubicBezTo>
                    <a:pt x="40310" y="2351"/>
                    <a:pt x="40698" y="2146"/>
                    <a:pt x="40972" y="1849"/>
                  </a:cubicBezTo>
                  <a:cubicBezTo>
                    <a:pt x="41223" y="2146"/>
                    <a:pt x="41611" y="2351"/>
                    <a:pt x="42045" y="2351"/>
                  </a:cubicBezTo>
                  <a:cubicBezTo>
                    <a:pt x="42478" y="2351"/>
                    <a:pt x="42843" y="2146"/>
                    <a:pt x="43117" y="1849"/>
                  </a:cubicBezTo>
                  <a:cubicBezTo>
                    <a:pt x="43391" y="2146"/>
                    <a:pt x="43779" y="2351"/>
                    <a:pt x="44213" y="2351"/>
                  </a:cubicBezTo>
                  <a:cubicBezTo>
                    <a:pt x="44624" y="2351"/>
                    <a:pt x="45012" y="2146"/>
                    <a:pt x="45286" y="1849"/>
                  </a:cubicBezTo>
                  <a:cubicBezTo>
                    <a:pt x="45560" y="2146"/>
                    <a:pt x="45948" y="2351"/>
                    <a:pt x="46359" y="2351"/>
                  </a:cubicBezTo>
                  <a:cubicBezTo>
                    <a:pt x="46792" y="2351"/>
                    <a:pt x="47180" y="2146"/>
                    <a:pt x="47454" y="1849"/>
                  </a:cubicBezTo>
                  <a:cubicBezTo>
                    <a:pt x="47660" y="2100"/>
                    <a:pt x="47956" y="2260"/>
                    <a:pt x="48299" y="2328"/>
                  </a:cubicBezTo>
                  <a:lnTo>
                    <a:pt x="492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7"/>
            <p:cNvSpPr/>
            <p:nvPr/>
          </p:nvSpPr>
          <p:spPr>
            <a:xfrm flipH="1">
              <a:off x="-1001247" y="4769955"/>
              <a:ext cx="4914533" cy="121569"/>
            </a:xfrm>
            <a:custGeom>
              <a:avLst/>
              <a:gdLst/>
              <a:ahLst/>
              <a:cxnLst/>
              <a:rect l="l" t="t" r="r" b="b"/>
              <a:pathLst>
                <a:path w="48026" h="1188" extrusionOk="0">
                  <a:moveTo>
                    <a:pt x="1" y="0"/>
                  </a:moveTo>
                  <a:lnTo>
                    <a:pt x="685" y="1096"/>
                  </a:lnTo>
                  <a:cubicBezTo>
                    <a:pt x="914" y="1005"/>
                    <a:pt x="1119" y="868"/>
                    <a:pt x="1279" y="685"/>
                  </a:cubicBezTo>
                  <a:cubicBezTo>
                    <a:pt x="1553" y="982"/>
                    <a:pt x="1941" y="1187"/>
                    <a:pt x="2352" y="1187"/>
                  </a:cubicBezTo>
                  <a:cubicBezTo>
                    <a:pt x="2785" y="1187"/>
                    <a:pt x="3173" y="982"/>
                    <a:pt x="3447" y="685"/>
                  </a:cubicBezTo>
                  <a:cubicBezTo>
                    <a:pt x="3721" y="982"/>
                    <a:pt x="4109" y="1187"/>
                    <a:pt x="4520" y="1187"/>
                  </a:cubicBezTo>
                  <a:cubicBezTo>
                    <a:pt x="4954" y="1187"/>
                    <a:pt x="5342" y="982"/>
                    <a:pt x="5616" y="685"/>
                  </a:cubicBezTo>
                  <a:cubicBezTo>
                    <a:pt x="5867" y="982"/>
                    <a:pt x="6255" y="1187"/>
                    <a:pt x="6688" y="1187"/>
                  </a:cubicBezTo>
                  <a:cubicBezTo>
                    <a:pt x="7122" y="1187"/>
                    <a:pt x="7487" y="982"/>
                    <a:pt x="7761" y="685"/>
                  </a:cubicBezTo>
                  <a:cubicBezTo>
                    <a:pt x="8035" y="982"/>
                    <a:pt x="8423" y="1187"/>
                    <a:pt x="8857" y="1187"/>
                  </a:cubicBezTo>
                  <a:cubicBezTo>
                    <a:pt x="9268" y="1187"/>
                    <a:pt x="9656" y="982"/>
                    <a:pt x="9930" y="685"/>
                  </a:cubicBezTo>
                  <a:cubicBezTo>
                    <a:pt x="10204" y="982"/>
                    <a:pt x="10592" y="1187"/>
                    <a:pt x="11002" y="1187"/>
                  </a:cubicBezTo>
                  <a:cubicBezTo>
                    <a:pt x="11436" y="1187"/>
                    <a:pt x="11824" y="982"/>
                    <a:pt x="12098" y="685"/>
                  </a:cubicBezTo>
                  <a:cubicBezTo>
                    <a:pt x="12372" y="982"/>
                    <a:pt x="12760" y="1187"/>
                    <a:pt x="13171" y="1187"/>
                  </a:cubicBezTo>
                  <a:cubicBezTo>
                    <a:pt x="13599" y="1187"/>
                    <a:pt x="13982" y="987"/>
                    <a:pt x="14255" y="697"/>
                  </a:cubicBezTo>
                  <a:lnTo>
                    <a:pt x="14255" y="697"/>
                  </a:lnTo>
                  <a:cubicBezTo>
                    <a:pt x="14528" y="987"/>
                    <a:pt x="14912" y="1187"/>
                    <a:pt x="15339" y="1187"/>
                  </a:cubicBezTo>
                  <a:cubicBezTo>
                    <a:pt x="15773" y="1187"/>
                    <a:pt x="16138" y="982"/>
                    <a:pt x="16412" y="685"/>
                  </a:cubicBezTo>
                  <a:cubicBezTo>
                    <a:pt x="16686" y="982"/>
                    <a:pt x="17074" y="1187"/>
                    <a:pt x="17508" y="1187"/>
                  </a:cubicBezTo>
                  <a:cubicBezTo>
                    <a:pt x="17918" y="1187"/>
                    <a:pt x="18307" y="982"/>
                    <a:pt x="18580" y="685"/>
                  </a:cubicBezTo>
                  <a:cubicBezTo>
                    <a:pt x="18854" y="982"/>
                    <a:pt x="19242" y="1187"/>
                    <a:pt x="19653" y="1187"/>
                  </a:cubicBezTo>
                  <a:cubicBezTo>
                    <a:pt x="20087" y="1187"/>
                    <a:pt x="20475" y="982"/>
                    <a:pt x="20749" y="685"/>
                  </a:cubicBezTo>
                  <a:cubicBezTo>
                    <a:pt x="21023" y="982"/>
                    <a:pt x="21388" y="1187"/>
                    <a:pt x="21822" y="1187"/>
                  </a:cubicBezTo>
                  <a:cubicBezTo>
                    <a:pt x="22255" y="1187"/>
                    <a:pt x="22643" y="982"/>
                    <a:pt x="22894" y="685"/>
                  </a:cubicBezTo>
                  <a:cubicBezTo>
                    <a:pt x="23168" y="982"/>
                    <a:pt x="23556" y="1187"/>
                    <a:pt x="23990" y="1187"/>
                  </a:cubicBezTo>
                  <a:cubicBezTo>
                    <a:pt x="24424" y="1187"/>
                    <a:pt x="24789" y="982"/>
                    <a:pt x="25063" y="685"/>
                  </a:cubicBezTo>
                  <a:cubicBezTo>
                    <a:pt x="25337" y="982"/>
                    <a:pt x="25725" y="1187"/>
                    <a:pt x="26158" y="1187"/>
                  </a:cubicBezTo>
                  <a:cubicBezTo>
                    <a:pt x="26569" y="1187"/>
                    <a:pt x="26957" y="982"/>
                    <a:pt x="27231" y="685"/>
                  </a:cubicBezTo>
                  <a:cubicBezTo>
                    <a:pt x="27505" y="982"/>
                    <a:pt x="27893" y="1187"/>
                    <a:pt x="28304" y="1187"/>
                  </a:cubicBezTo>
                  <a:cubicBezTo>
                    <a:pt x="28738" y="1187"/>
                    <a:pt x="29126" y="982"/>
                    <a:pt x="29400" y="685"/>
                  </a:cubicBezTo>
                  <a:cubicBezTo>
                    <a:pt x="29674" y="982"/>
                    <a:pt x="30039" y="1187"/>
                    <a:pt x="30472" y="1187"/>
                  </a:cubicBezTo>
                  <a:cubicBezTo>
                    <a:pt x="30906" y="1187"/>
                    <a:pt x="31294" y="982"/>
                    <a:pt x="31545" y="685"/>
                  </a:cubicBezTo>
                  <a:cubicBezTo>
                    <a:pt x="31819" y="982"/>
                    <a:pt x="32207" y="1187"/>
                    <a:pt x="32641" y="1187"/>
                  </a:cubicBezTo>
                  <a:cubicBezTo>
                    <a:pt x="33074" y="1187"/>
                    <a:pt x="33440" y="982"/>
                    <a:pt x="33714" y="685"/>
                  </a:cubicBezTo>
                  <a:cubicBezTo>
                    <a:pt x="33988" y="982"/>
                    <a:pt x="34376" y="1187"/>
                    <a:pt x="34809" y="1187"/>
                  </a:cubicBezTo>
                  <a:cubicBezTo>
                    <a:pt x="35220" y="1187"/>
                    <a:pt x="35608" y="982"/>
                    <a:pt x="35882" y="685"/>
                  </a:cubicBezTo>
                  <a:cubicBezTo>
                    <a:pt x="36156" y="982"/>
                    <a:pt x="36544" y="1187"/>
                    <a:pt x="36955" y="1187"/>
                  </a:cubicBezTo>
                  <a:cubicBezTo>
                    <a:pt x="37388" y="1187"/>
                    <a:pt x="37777" y="982"/>
                    <a:pt x="38050" y="685"/>
                  </a:cubicBezTo>
                  <a:cubicBezTo>
                    <a:pt x="38324" y="982"/>
                    <a:pt x="38690" y="1187"/>
                    <a:pt x="39123" y="1187"/>
                  </a:cubicBezTo>
                  <a:cubicBezTo>
                    <a:pt x="39557" y="1187"/>
                    <a:pt x="39945" y="982"/>
                    <a:pt x="40219" y="685"/>
                  </a:cubicBezTo>
                  <a:cubicBezTo>
                    <a:pt x="40470" y="982"/>
                    <a:pt x="40858" y="1187"/>
                    <a:pt x="41292" y="1187"/>
                  </a:cubicBezTo>
                  <a:cubicBezTo>
                    <a:pt x="41725" y="1187"/>
                    <a:pt x="42090" y="982"/>
                    <a:pt x="42364" y="685"/>
                  </a:cubicBezTo>
                  <a:cubicBezTo>
                    <a:pt x="42638" y="982"/>
                    <a:pt x="43026" y="1187"/>
                    <a:pt x="43460" y="1187"/>
                  </a:cubicBezTo>
                  <a:cubicBezTo>
                    <a:pt x="43871" y="1187"/>
                    <a:pt x="44259" y="982"/>
                    <a:pt x="44533" y="685"/>
                  </a:cubicBezTo>
                  <a:cubicBezTo>
                    <a:pt x="44807" y="982"/>
                    <a:pt x="45195" y="1187"/>
                    <a:pt x="45606" y="1187"/>
                  </a:cubicBezTo>
                  <a:cubicBezTo>
                    <a:pt x="46039" y="1187"/>
                    <a:pt x="46427" y="982"/>
                    <a:pt x="46701" y="685"/>
                  </a:cubicBezTo>
                  <a:cubicBezTo>
                    <a:pt x="46907" y="936"/>
                    <a:pt x="47203" y="1096"/>
                    <a:pt x="47546" y="1164"/>
                  </a:cubicBezTo>
                  <a:lnTo>
                    <a:pt x="4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7"/>
            <p:cNvSpPr/>
            <p:nvPr/>
          </p:nvSpPr>
          <p:spPr>
            <a:xfrm flipH="1">
              <a:off x="-1050263" y="4643780"/>
              <a:ext cx="5040605" cy="14122"/>
            </a:xfrm>
            <a:custGeom>
              <a:avLst/>
              <a:gdLst/>
              <a:ahLst/>
              <a:cxnLst/>
              <a:rect l="l" t="t" r="r" b="b"/>
              <a:pathLst>
                <a:path w="49258" h="138" extrusionOk="0">
                  <a:moveTo>
                    <a:pt x="0" y="1"/>
                  </a:moveTo>
                  <a:lnTo>
                    <a:pt x="0" y="138"/>
                  </a:lnTo>
                  <a:lnTo>
                    <a:pt x="49257" y="138"/>
                  </a:lnTo>
                  <a:lnTo>
                    <a:pt x="492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7"/>
            <p:cNvSpPr/>
            <p:nvPr/>
          </p:nvSpPr>
          <p:spPr>
            <a:xfrm flipH="1">
              <a:off x="3443691" y="4066833"/>
              <a:ext cx="509300" cy="182353"/>
            </a:xfrm>
            <a:custGeom>
              <a:avLst/>
              <a:gdLst/>
              <a:ahLst/>
              <a:cxnLst/>
              <a:rect l="l" t="t" r="r" b="b"/>
              <a:pathLst>
                <a:path w="4977" h="1782" extrusionOk="0">
                  <a:moveTo>
                    <a:pt x="4132" y="138"/>
                  </a:moveTo>
                  <a:cubicBezTo>
                    <a:pt x="4520" y="138"/>
                    <a:pt x="4840" y="480"/>
                    <a:pt x="4840" y="891"/>
                  </a:cubicBezTo>
                  <a:cubicBezTo>
                    <a:pt x="4840" y="1325"/>
                    <a:pt x="4520" y="1644"/>
                    <a:pt x="4132" y="1644"/>
                  </a:cubicBezTo>
                  <a:lnTo>
                    <a:pt x="845" y="1644"/>
                  </a:lnTo>
                  <a:cubicBezTo>
                    <a:pt x="457" y="1644"/>
                    <a:pt x="138" y="1325"/>
                    <a:pt x="138" y="891"/>
                  </a:cubicBezTo>
                  <a:cubicBezTo>
                    <a:pt x="138" y="480"/>
                    <a:pt x="457" y="138"/>
                    <a:pt x="845" y="138"/>
                  </a:cubicBezTo>
                  <a:close/>
                  <a:moveTo>
                    <a:pt x="845" y="1"/>
                  </a:moveTo>
                  <a:cubicBezTo>
                    <a:pt x="389" y="1"/>
                    <a:pt x="1" y="412"/>
                    <a:pt x="1" y="891"/>
                  </a:cubicBezTo>
                  <a:cubicBezTo>
                    <a:pt x="1" y="1393"/>
                    <a:pt x="389" y="1781"/>
                    <a:pt x="845" y="1781"/>
                  </a:cubicBezTo>
                  <a:lnTo>
                    <a:pt x="4132" y="1781"/>
                  </a:lnTo>
                  <a:cubicBezTo>
                    <a:pt x="4611" y="1781"/>
                    <a:pt x="4977" y="1393"/>
                    <a:pt x="4977" y="891"/>
                  </a:cubicBezTo>
                  <a:cubicBezTo>
                    <a:pt x="4977" y="412"/>
                    <a:pt x="4611" y="1"/>
                    <a:pt x="4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7"/>
            <p:cNvSpPr/>
            <p:nvPr/>
          </p:nvSpPr>
          <p:spPr>
            <a:xfrm flipH="1">
              <a:off x="-1218445" y="4235067"/>
              <a:ext cx="590960" cy="14122"/>
            </a:xfrm>
            <a:custGeom>
              <a:avLst/>
              <a:gdLst/>
              <a:ahLst/>
              <a:cxnLst/>
              <a:rect l="l" t="t" r="r" b="b"/>
              <a:pathLst>
                <a:path w="5775" h="138" extrusionOk="0">
                  <a:moveTo>
                    <a:pt x="0" y="0"/>
                  </a:moveTo>
                  <a:lnTo>
                    <a:pt x="0" y="137"/>
                  </a:lnTo>
                  <a:lnTo>
                    <a:pt x="5775" y="137"/>
                  </a:lnTo>
                  <a:lnTo>
                    <a:pt x="5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7"/>
            <p:cNvSpPr/>
            <p:nvPr/>
          </p:nvSpPr>
          <p:spPr>
            <a:xfrm flipH="1">
              <a:off x="-1190406" y="4307415"/>
              <a:ext cx="590960" cy="14122"/>
            </a:xfrm>
            <a:custGeom>
              <a:avLst/>
              <a:gdLst/>
              <a:ahLst/>
              <a:cxnLst/>
              <a:rect l="l" t="t" r="r" b="b"/>
              <a:pathLst>
                <a:path w="5775" h="138" extrusionOk="0">
                  <a:moveTo>
                    <a:pt x="0" y="1"/>
                  </a:moveTo>
                  <a:lnTo>
                    <a:pt x="0" y="138"/>
                  </a:lnTo>
                  <a:lnTo>
                    <a:pt x="5775" y="138"/>
                  </a:lnTo>
                  <a:lnTo>
                    <a:pt x="57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7"/>
            <p:cNvSpPr/>
            <p:nvPr/>
          </p:nvSpPr>
          <p:spPr>
            <a:xfrm flipH="1">
              <a:off x="-1162469" y="4379866"/>
              <a:ext cx="593416" cy="14122"/>
            </a:xfrm>
            <a:custGeom>
              <a:avLst/>
              <a:gdLst/>
              <a:ahLst/>
              <a:cxnLst/>
              <a:rect l="l" t="t" r="r" b="b"/>
              <a:pathLst>
                <a:path w="5799" h="138" extrusionOk="0">
                  <a:moveTo>
                    <a:pt x="0" y="1"/>
                  </a:moveTo>
                  <a:lnTo>
                    <a:pt x="0" y="137"/>
                  </a:lnTo>
                  <a:lnTo>
                    <a:pt x="5798" y="137"/>
                  </a:lnTo>
                  <a:lnTo>
                    <a:pt x="5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982;p48">
            <a:extLst>
              <a:ext uri="{FF2B5EF4-FFF2-40B4-BE49-F238E27FC236}">
                <a16:creationId xmlns:a16="http://schemas.microsoft.com/office/drawing/2014/main" id="{ABEFC1E9-7EFC-40EB-AE13-D1E97D3C209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t>IMPACT ASSESSMENT</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4"/>
        <p:cNvGrpSpPr/>
        <p:nvPr/>
      </p:nvGrpSpPr>
      <p:grpSpPr>
        <a:xfrm>
          <a:off x="0" y="0"/>
          <a:ext cx="0" cy="0"/>
          <a:chOff x="0" y="0"/>
          <a:chExt cx="0" cy="0"/>
        </a:xfrm>
      </p:grpSpPr>
      <p:sp>
        <p:nvSpPr>
          <p:cNvPr id="3785" name="Google Shape;3785;p64"/>
          <p:cNvSpPr txBox="1">
            <a:spLocks noGrp="1"/>
          </p:cNvSpPr>
          <p:nvPr>
            <p:ph type="title"/>
          </p:nvPr>
        </p:nvSpPr>
        <p:spPr>
          <a:xfrm flipH="1">
            <a:off x="1944785" y="306055"/>
            <a:ext cx="536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Conclusion</a:t>
            </a:r>
            <a:endParaRPr dirty="0"/>
          </a:p>
        </p:txBody>
      </p:sp>
      <p:sp>
        <p:nvSpPr>
          <p:cNvPr id="3787" name="Google Shape;3787;p64"/>
          <p:cNvSpPr txBox="1">
            <a:spLocks noGrp="1"/>
          </p:cNvSpPr>
          <p:nvPr>
            <p:ph type="subTitle" idx="1"/>
          </p:nvPr>
        </p:nvSpPr>
        <p:spPr>
          <a:xfrm flipH="1">
            <a:off x="1988187" y="1019286"/>
            <a:ext cx="7199236" cy="236653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latin typeface="Cambria" panose="02040503050406030204" pitchFamily="18" charset="0"/>
                <a:ea typeface="Cambria" panose="02040503050406030204" pitchFamily="18" charset="0"/>
              </a:rPr>
              <a:t>Through our analysis, we've transformed complex export data into clear, actionable insights that highlight promising opportunities in East African markets. We've identified practical strategies to reduce costs and boost revenue, putting a human focus on global trade patterns. These findings empower us to make confident, data-driven decisions that support sustainable growth. Most importantly, we've built a strong foundation for ongoing improvement and smarter export planning. This work connects numbers to real-world impact, guiding our business forward with clarity and purpose.</a:t>
            </a:r>
            <a:endParaRPr dirty="0">
              <a:latin typeface="Cambria" panose="02040503050406030204" pitchFamily="18" charset="0"/>
              <a:ea typeface="Cambria" panose="02040503050406030204" pitchFamily="18" charset="0"/>
            </a:endParaRPr>
          </a:p>
        </p:txBody>
      </p:sp>
      <p:grpSp>
        <p:nvGrpSpPr>
          <p:cNvPr id="3788" name="Google Shape;3788;p64"/>
          <p:cNvGrpSpPr/>
          <p:nvPr/>
        </p:nvGrpSpPr>
        <p:grpSpPr>
          <a:xfrm flipH="1">
            <a:off x="-1923300" y="2595498"/>
            <a:ext cx="4990208" cy="2005247"/>
            <a:chOff x="4822575" y="4250125"/>
            <a:chExt cx="1083650" cy="435450"/>
          </a:xfrm>
        </p:grpSpPr>
        <p:sp>
          <p:nvSpPr>
            <p:cNvPr id="3789" name="Google Shape;3789;p64"/>
            <p:cNvSpPr/>
            <p:nvPr/>
          </p:nvSpPr>
          <p:spPr>
            <a:xfrm>
              <a:off x="5108450" y="4588500"/>
              <a:ext cx="763550" cy="39400"/>
            </a:xfrm>
            <a:custGeom>
              <a:avLst/>
              <a:gdLst/>
              <a:ahLst/>
              <a:cxnLst/>
              <a:rect l="l" t="t" r="r" b="b"/>
              <a:pathLst>
                <a:path w="30542" h="1576" extrusionOk="0">
                  <a:moveTo>
                    <a:pt x="1" y="0"/>
                  </a:moveTo>
                  <a:lnTo>
                    <a:pt x="1" y="1575"/>
                  </a:lnTo>
                  <a:lnTo>
                    <a:pt x="30541" y="1575"/>
                  </a:lnTo>
                  <a:lnTo>
                    <a:pt x="30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4"/>
            <p:cNvSpPr/>
            <p:nvPr/>
          </p:nvSpPr>
          <p:spPr>
            <a:xfrm>
              <a:off x="5066225" y="4250125"/>
              <a:ext cx="840000" cy="346375"/>
            </a:xfrm>
            <a:custGeom>
              <a:avLst/>
              <a:gdLst/>
              <a:ahLst/>
              <a:cxnLst/>
              <a:rect l="l" t="t" r="r" b="b"/>
              <a:pathLst>
                <a:path w="33600" h="13855" extrusionOk="0">
                  <a:moveTo>
                    <a:pt x="1507" y="0"/>
                  </a:moveTo>
                  <a:cubicBezTo>
                    <a:pt x="663" y="0"/>
                    <a:pt x="1" y="662"/>
                    <a:pt x="1" y="1507"/>
                  </a:cubicBezTo>
                  <a:lnTo>
                    <a:pt x="1" y="12349"/>
                  </a:lnTo>
                  <a:cubicBezTo>
                    <a:pt x="1" y="13193"/>
                    <a:pt x="663" y="13855"/>
                    <a:pt x="1507" y="13855"/>
                  </a:cubicBezTo>
                  <a:lnTo>
                    <a:pt x="32093" y="13855"/>
                  </a:lnTo>
                  <a:cubicBezTo>
                    <a:pt x="32915" y="13855"/>
                    <a:pt x="33600" y="13193"/>
                    <a:pt x="33600" y="12349"/>
                  </a:cubicBezTo>
                  <a:lnTo>
                    <a:pt x="33600" y="1507"/>
                  </a:lnTo>
                  <a:cubicBezTo>
                    <a:pt x="33600" y="662"/>
                    <a:pt x="32915" y="0"/>
                    <a:pt x="32093" y="0"/>
                  </a:cubicBezTo>
                  <a:close/>
                </a:path>
              </a:pathLst>
            </a:custGeom>
            <a:solidFill>
              <a:schemeClr val="dk2"/>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4"/>
            <p:cNvSpPr/>
            <p:nvPr/>
          </p:nvSpPr>
          <p:spPr>
            <a:xfrm>
              <a:off x="4851100" y="4432725"/>
              <a:ext cx="159800" cy="94750"/>
            </a:xfrm>
            <a:custGeom>
              <a:avLst/>
              <a:gdLst/>
              <a:ahLst/>
              <a:cxnLst/>
              <a:rect l="l" t="t" r="r" b="b"/>
              <a:pathLst>
                <a:path w="6392" h="3790" extrusionOk="0">
                  <a:moveTo>
                    <a:pt x="2900" y="0"/>
                  </a:moveTo>
                  <a:cubicBezTo>
                    <a:pt x="2375" y="0"/>
                    <a:pt x="1895" y="228"/>
                    <a:pt x="1576" y="616"/>
                  </a:cubicBezTo>
                  <a:cubicBezTo>
                    <a:pt x="1096" y="1187"/>
                    <a:pt x="457" y="2123"/>
                    <a:pt x="46" y="3470"/>
                  </a:cubicBezTo>
                  <a:cubicBezTo>
                    <a:pt x="1" y="3629"/>
                    <a:pt x="115" y="3789"/>
                    <a:pt x="298" y="3789"/>
                  </a:cubicBezTo>
                  <a:lnTo>
                    <a:pt x="6141" y="3789"/>
                  </a:lnTo>
                  <a:cubicBezTo>
                    <a:pt x="6278" y="3789"/>
                    <a:pt x="6392" y="3675"/>
                    <a:pt x="6392" y="3538"/>
                  </a:cubicBezTo>
                  <a:lnTo>
                    <a:pt x="6392" y="251"/>
                  </a:lnTo>
                  <a:cubicBezTo>
                    <a:pt x="6392" y="114"/>
                    <a:pt x="6278" y="0"/>
                    <a:pt x="6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4"/>
            <p:cNvSpPr/>
            <p:nvPr/>
          </p:nvSpPr>
          <p:spPr>
            <a:xfrm>
              <a:off x="4885925" y="4427000"/>
              <a:ext cx="105575" cy="107325"/>
            </a:xfrm>
            <a:custGeom>
              <a:avLst/>
              <a:gdLst/>
              <a:ahLst/>
              <a:cxnLst/>
              <a:rect l="l" t="t" r="r" b="b"/>
              <a:pathLst>
                <a:path w="4223" h="4293" extrusionOk="0">
                  <a:moveTo>
                    <a:pt x="2465" y="1"/>
                  </a:moveTo>
                  <a:lnTo>
                    <a:pt x="0" y="4292"/>
                  </a:lnTo>
                  <a:lnTo>
                    <a:pt x="1758" y="4292"/>
                  </a:lnTo>
                  <a:lnTo>
                    <a:pt x="4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4"/>
            <p:cNvSpPr/>
            <p:nvPr/>
          </p:nvSpPr>
          <p:spPr>
            <a:xfrm>
              <a:off x="4857950" y="4427000"/>
              <a:ext cx="74775" cy="107325"/>
            </a:xfrm>
            <a:custGeom>
              <a:avLst/>
              <a:gdLst/>
              <a:ahLst/>
              <a:cxnLst/>
              <a:rect l="l" t="t" r="r" b="b"/>
              <a:pathLst>
                <a:path w="2991" h="4293" extrusionOk="0">
                  <a:moveTo>
                    <a:pt x="2466" y="1"/>
                  </a:moveTo>
                  <a:lnTo>
                    <a:pt x="1" y="4292"/>
                  </a:lnTo>
                  <a:lnTo>
                    <a:pt x="526" y="4292"/>
                  </a:lnTo>
                  <a:lnTo>
                    <a:pt x="2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4"/>
            <p:cNvSpPr/>
            <p:nvPr/>
          </p:nvSpPr>
          <p:spPr>
            <a:xfrm>
              <a:off x="4954400" y="4427000"/>
              <a:ext cx="74775" cy="107325"/>
            </a:xfrm>
            <a:custGeom>
              <a:avLst/>
              <a:gdLst/>
              <a:ahLst/>
              <a:cxnLst/>
              <a:rect l="l" t="t" r="r" b="b"/>
              <a:pathLst>
                <a:path w="2991" h="4293" extrusionOk="0">
                  <a:moveTo>
                    <a:pt x="2465" y="1"/>
                  </a:moveTo>
                  <a:lnTo>
                    <a:pt x="0" y="4292"/>
                  </a:lnTo>
                  <a:lnTo>
                    <a:pt x="502" y="4292"/>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4"/>
            <p:cNvSpPr/>
            <p:nvPr/>
          </p:nvSpPr>
          <p:spPr>
            <a:xfrm>
              <a:off x="4826000" y="4400075"/>
              <a:ext cx="221425" cy="240950"/>
            </a:xfrm>
            <a:custGeom>
              <a:avLst/>
              <a:gdLst/>
              <a:ahLst/>
              <a:cxnLst/>
              <a:rect l="l" t="t" r="r" b="b"/>
              <a:pathLst>
                <a:path w="8857" h="9638" extrusionOk="0">
                  <a:moveTo>
                    <a:pt x="7145" y="1306"/>
                  </a:moveTo>
                  <a:cubicBezTo>
                    <a:pt x="7282" y="1306"/>
                    <a:pt x="7396" y="1420"/>
                    <a:pt x="7396" y="1557"/>
                  </a:cubicBezTo>
                  <a:lnTo>
                    <a:pt x="7396" y="4844"/>
                  </a:lnTo>
                  <a:cubicBezTo>
                    <a:pt x="7396" y="4981"/>
                    <a:pt x="7282" y="5095"/>
                    <a:pt x="7145" y="5095"/>
                  </a:cubicBezTo>
                  <a:lnTo>
                    <a:pt x="1302" y="5095"/>
                  </a:lnTo>
                  <a:cubicBezTo>
                    <a:pt x="1119" y="5095"/>
                    <a:pt x="1005" y="4935"/>
                    <a:pt x="1050" y="4776"/>
                  </a:cubicBezTo>
                  <a:cubicBezTo>
                    <a:pt x="1461" y="3429"/>
                    <a:pt x="2100" y="2493"/>
                    <a:pt x="2580" y="1922"/>
                  </a:cubicBezTo>
                  <a:cubicBezTo>
                    <a:pt x="2899" y="1534"/>
                    <a:pt x="3379" y="1306"/>
                    <a:pt x="3904" y="1306"/>
                  </a:cubicBezTo>
                  <a:close/>
                  <a:moveTo>
                    <a:pt x="8375" y="1"/>
                  </a:moveTo>
                  <a:cubicBezTo>
                    <a:pt x="6007" y="1"/>
                    <a:pt x="4023" y="318"/>
                    <a:pt x="3082" y="895"/>
                  </a:cubicBezTo>
                  <a:cubicBezTo>
                    <a:pt x="1872" y="1649"/>
                    <a:pt x="0" y="4593"/>
                    <a:pt x="0" y="9637"/>
                  </a:cubicBezTo>
                  <a:lnTo>
                    <a:pt x="8857" y="9637"/>
                  </a:lnTo>
                  <a:lnTo>
                    <a:pt x="8857" y="5"/>
                  </a:lnTo>
                  <a:cubicBezTo>
                    <a:pt x="8695" y="2"/>
                    <a:pt x="8534" y="1"/>
                    <a:pt x="8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4"/>
            <p:cNvSpPr/>
            <p:nvPr/>
          </p:nvSpPr>
          <p:spPr>
            <a:xfrm>
              <a:off x="4900175" y="4421875"/>
              <a:ext cx="147250" cy="4600"/>
            </a:xfrm>
            <a:custGeom>
              <a:avLst/>
              <a:gdLst/>
              <a:ahLst/>
              <a:cxnLst/>
              <a:rect l="l" t="t" r="r" b="b"/>
              <a:pathLst>
                <a:path w="5890" h="184" extrusionOk="0">
                  <a:moveTo>
                    <a:pt x="1" y="0"/>
                  </a:moveTo>
                  <a:lnTo>
                    <a:pt x="1" y="183"/>
                  </a:lnTo>
                  <a:lnTo>
                    <a:pt x="5890" y="183"/>
                  </a:lnTo>
                  <a:lnTo>
                    <a:pt x="58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4"/>
            <p:cNvSpPr/>
            <p:nvPr/>
          </p:nvSpPr>
          <p:spPr>
            <a:xfrm>
              <a:off x="4976075" y="4432725"/>
              <a:ext cx="4025" cy="94750"/>
            </a:xfrm>
            <a:custGeom>
              <a:avLst/>
              <a:gdLst/>
              <a:ahLst/>
              <a:cxnLst/>
              <a:rect l="l" t="t" r="r" b="b"/>
              <a:pathLst>
                <a:path w="161" h="3790" extrusionOk="0">
                  <a:moveTo>
                    <a:pt x="1" y="0"/>
                  </a:moveTo>
                  <a:lnTo>
                    <a:pt x="1" y="3789"/>
                  </a:lnTo>
                  <a:lnTo>
                    <a:pt x="160" y="3789"/>
                  </a:lnTo>
                  <a:lnTo>
                    <a:pt x="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4"/>
            <p:cNvSpPr/>
            <p:nvPr/>
          </p:nvSpPr>
          <p:spPr>
            <a:xfrm>
              <a:off x="4822575" y="4609600"/>
              <a:ext cx="36550" cy="35975"/>
            </a:xfrm>
            <a:custGeom>
              <a:avLst/>
              <a:gdLst/>
              <a:ahLst/>
              <a:cxnLst/>
              <a:rect l="l" t="t" r="r" b="b"/>
              <a:pathLst>
                <a:path w="1462" h="1439" extrusionOk="0">
                  <a:moveTo>
                    <a:pt x="1" y="1"/>
                  </a:moveTo>
                  <a:lnTo>
                    <a:pt x="1" y="1439"/>
                  </a:lnTo>
                  <a:lnTo>
                    <a:pt x="1461" y="1439"/>
                  </a:lnTo>
                  <a:lnTo>
                    <a:pt x="1461"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4"/>
            <p:cNvSpPr/>
            <p:nvPr/>
          </p:nvSpPr>
          <p:spPr>
            <a:xfrm>
              <a:off x="4889350" y="4524025"/>
              <a:ext cx="123850" cy="117000"/>
            </a:xfrm>
            <a:custGeom>
              <a:avLst/>
              <a:gdLst/>
              <a:ahLst/>
              <a:cxnLst/>
              <a:rect l="l" t="t" r="r" b="b"/>
              <a:pathLst>
                <a:path w="4954" h="4680" extrusionOk="0">
                  <a:moveTo>
                    <a:pt x="4771" y="0"/>
                  </a:moveTo>
                  <a:lnTo>
                    <a:pt x="4771" y="1849"/>
                  </a:lnTo>
                  <a:lnTo>
                    <a:pt x="2853" y="1849"/>
                  </a:lnTo>
                  <a:cubicBezTo>
                    <a:pt x="1278" y="1849"/>
                    <a:pt x="0" y="3127"/>
                    <a:pt x="0" y="4679"/>
                  </a:cubicBezTo>
                  <a:lnTo>
                    <a:pt x="183" y="4679"/>
                  </a:lnTo>
                  <a:cubicBezTo>
                    <a:pt x="183" y="3219"/>
                    <a:pt x="1370" y="2032"/>
                    <a:pt x="2853" y="2032"/>
                  </a:cubicBezTo>
                  <a:lnTo>
                    <a:pt x="4953" y="2032"/>
                  </a:lnTo>
                  <a:lnTo>
                    <a:pt x="4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4"/>
            <p:cNvSpPr/>
            <p:nvPr/>
          </p:nvSpPr>
          <p:spPr>
            <a:xfrm>
              <a:off x="4964675" y="4534850"/>
              <a:ext cx="31400" cy="10875"/>
            </a:xfrm>
            <a:custGeom>
              <a:avLst/>
              <a:gdLst/>
              <a:ahLst/>
              <a:cxnLst/>
              <a:rect l="l" t="t" r="r" b="b"/>
              <a:pathLst>
                <a:path w="1256" h="435" extrusionOk="0">
                  <a:moveTo>
                    <a:pt x="1050" y="161"/>
                  </a:moveTo>
                  <a:cubicBezTo>
                    <a:pt x="1073" y="161"/>
                    <a:pt x="1096" y="183"/>
                    <a:pt x="1096" y="206"/>
                  </a:cubicBezTo>
                  <a:cubicBezTo>
                    <a:pt x="1096" y="229"/>
                    <a:pt x="1073" y="252"/>
                    <a:pt x="1050" y="252"/>
                  </a:cubicBezTo>
                  <a:lnTo>
                    <a:pt x="228" y="252"/>
                  </a:lnTo>
                  <a:cubicBezTo>
                    <a:pt x="205" y="252"/>
                    <a:pt x="183" y="229"/>
                    <a:pt x="183" y="206"/>
                  </a:cubicBezTo>
                  <a:cubicBezTo>
                    <a:pt x="183" y="183"/>
                    <a:pt x="205" y="161"/>
                    <a:pt x="228" y="161"/>
                  </a:cubicBezTo>
                  <a:close/>
                  <a:moveTo>
                    <a:pt x="228" y="1"/>
                  </a:moveTo>
                  <a:cubicBezTo>
                    <a:pt x="91" y="1"/>
                    <a:pt x="0" y="92"/>
                    <a:pt x="0" y="206"/>
                  </a:cubicBezTo>
                  <a:cubicBezTo>
                    <a:pt x="0" y="343"/>
                    <a:pt x="91" y="435"/>
                    <a:pt x="228" y="435"/>
                  </a:cubicBezTo>
                  <a:lnTo>
                    <a:pt x="1050" y="435"/>
                  </a:lnTo>
                  <a:cubicBezTo>
                    <a:pt x="1164" y="435"/>
                    <a:pt x="1255" y="343"/>
                    <a:pt x="1255" y="206"/>
                  </a:cubicBezTo>
                  <a:cubicBezTo>
                    <a:pt x="1255" y="92"/>
                    <a:pt x="1164" y="1"/>
                    <a:pt x="1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4"/>
            <p:cNvSpPr/>
            <p:nvPr/>
          </p:nvSpPr>
          <p:spPr>
            <a:xfrm>
              <a:off x="4826000" y="4571375"/>
              <a:ext cx="11425" cy="24000"/>
            </a:xfrm>
            <a:custGeom>
              <a:avLst/>
              <a:gdLst/>
              <a:ahLst/>
              <a:cxnLst/>
              <a:rect l="l" t="t" r="r" b="b"/>
              <a:pathLst>
                <a:path w="457" h="960" extrusionOk="0">
                  <a:moveTo>
                    <a:pt x="229" y="1"/>
                  </a:moveTo>
                  <a:cubicBezTo>
                    <a:pt x="92" y="1"/>
                    <a:pt x="0" y="115"/>
                    <a:pt x="0" y="229"/>
                  </a:cubicBezTo>
                  <a:lnTo>
                    <a:pt x="0" y="731"/>
                  </a:lnTo>
                  <a:cubicBezTo>
                    <a:pt x="0" y="845"/>
                    <a:pt x="92" y="959"/>
                    <a:pt x="229" y="959"/>
                  </a:cubicBezTo>
                  <a:cubicBezTo>
                    <a:pt x="343" y="959"/>
                    <a:pt x="457" y="845"/>
                    <a:pt x="457" y="731"/>
                  </a:cubicBezTo>
                  <a:lnTo>
                    <a:pt x="457" y="229"/>
                  </a:lnTo>
                  <a:cubicBezTo>
                    <a:pt x="457" y="115"/>
                    <a:pt x="343" y="1"/>
                    <a:pt x="229" y="1"/>
                  </a:cubicBez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4"/>
            <p:cNvSpPr/>
            <p:nvPr/>
          </p:nvSpPr>
          <p:spPr>
            <a:xfrm>
              <a:off x="4896750" y="4584300"/>
              <a:ext cx="103325" cy="56725"/>
            </a:xfrm>
            <a:custGeom>
              <a:avLst/>
              <a:gdLst/>
              <a:ahLst/>
              <a:cxnLst/>
              <a:rect l="l" t="t" r="r" b="b"/>
              <a:pathLst>
                <a:path w="4133" h="2269" extrusionOk="0">
                  <a:moveTo>
                    <a:pt x="1982" y="0"/>
                  </a:moveTo>
                  <a:cubicBezTo>
                    <a:pt x="1870" y="0"/>
                    <a:pt x="1757" y="10"/>
                    <a:pt x="1644" y="31"/>
                  </a:cubicBezTo>
                  <a:cubicBezTo>
                    <a:pt x="663" y="237"/>
                    <a:pt x="1" y="1196"/>
                    <a:pt x="46" y="2268"/>
                  </a:cubicBezTo>
                  <a:lnTo>
                    <a:pt x="4132" y="2268"/>
                  </a:lnTo>
                  <a:cubicBezTo>
                    <a:pt x="4109" y="2154"/>
                    <a:pt x="4109" y="2017"/>
                    <a:pt x="4087" y="1880"/>
                  </a:cubicBezTo>
                  <a:cubicBezTo>
                    <a:pt x="3861" y="775"/>
                    <a:pt x="2957" y="0"/>
                    <a:pt x="1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4"/>
            <p:cNvSpPr/>
            <p:nvPr/>
          </p:nvSpPr>
          <p:spPr>
            <a:xfrm>
              <a:off x="4905325" y="4596850"/>
              <a:ext cx="87325" cy="88725"/>
            </a:xfrm>
            <a:custGeom>
              <a:avLst/>
              <a:gdLst/>
              <a:ahLst/>
              <a:cxnLst/>
              <a:rect l="l" t="t" r="r" b="b"/>
              <a:pathLst>
                <a:path w="3493" h="3549" extrusionOk="0">
                  <a:moveTo>
                    <a:pt x="1690" y="1"/>
                  </a:moveTo>
                  <a:cubicBezTo>
                    <a:pt x="1592" y="1"/>
                    <a:pt x="1492" y="11"/>
                    <a:pt x="1393" y="32"/>
                  </a:cubicBezTo>
                  <a:cubicBezTo>
                    <a:pt x="548" y="191"/>
                    <a:pt x="0" y="1104"/>
                    <a:pt x="183" y="2086"/>
                  </a:cubicBezTo>
                  <a:cubicBezTo>
                    <a:pt x="347" y="2946"/>
                    <a:pt x="1061" y="3548"/>
                    <a:pt x="1832" y="3548"/>
                  </a:cubicBezTo>
                  <a:cubicBezTo>
                    <a:pt x="1921" y="3548"/>
                    <a:pt x="2011" y="3540"/>
                    <a:pt x="2100" y="3524"/>
                  </a:cubicBezTo>
                  <a:cubicBezTo>
                    <a:pt x="2945" y="3364"/>
                    <a:pt x="3492" y="2428"/>
                    <a:pt x="3310" y="1470"/>
                  </a:cubicBezTo>
                  <a:cubicBezTo>
                    <a:pt x="3128" y="601"/>
                    <a:pt x="2446" y="1"/>
                    <a:pt x="16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4"/>
            <p:cNvSpPr/>
            <p:nvPr/>
          </p:nvSpPr>
          <p:spPr>
            <a:xfrm>
              <a:off x="4931000" y="4623025"/>
              <a:ext cx="35975" cy="36525"/>
            </a:xfrm>
            <a:custGeom>
              <a:avLst/>
              <a:gdLst/>
              <a:ahLst/>
              <a:cxnLst/>
              <a:rect l="l" t="t" r="r" b="b"/>
              <a:pathLst>
                <a:path w="1439" h="1461" extrusionOk="0">
                  <a:moveTo>
                    <a:pt x="690" y="1"/>
                  </a:moveTo>
                  <a:cubicBezTo>
                    <a:pt x="651" y="1"/>
                    <a:pt x="611" y="4"/>
                    <a:pt x="571" y="12"/>
                  </a:cubicBezTo>
                  <a:cubicBezTo>
                    <a:pt x="229" y="80"/>
                    <a:pt x="0" y="445"/>
                    <a:pt x="69" y="856"/>
                  </a:cubicBezTo>
                  <a:cubicBezTo>
                    <a:pt x="151" y="1204"/>
                    <a:pt x="434" y="1460"/>
                    <a:pt x="755" y="1460"/>
                  </a:cubicBezTo>
                  <a:cubicBezTo>
                    <a:pt x="792" y="1460"/>
                    <a:pt x="830" y="1457"/>
                    <a:pt x="868" y="1450"/>
                  </a:cubicBezTo>
                  <a:cubicBezTo>
                    <a:pt x="1210" y="1381"/>
                    <a:pt x="1438" y="993"/>
                    <a:pt x="1347" y="605"/>
                  </a:cubicBezTo>
                  <a:cubicBezTo>
                    <a:pt x="1286" y="240"/>
                    <a:pt x="1008" y="1"/>
                    <a:pt x="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4"/>
            <p:cNvSpPr/>
            <p:nvPr/>
          </p:nvSpPr>
          <p:spPr>
            <a:xfrm>
              <a:off x="4935000" y="4626025"/>
              <a:ext cx="29125" cy="30400"/>
            </a:xfrm>
            <a:custGeom>
              <a:avLst/>
              <a:gdLst/>
              <a:ahLst/>
              <a:cxnLst/>
              <a:rect l="l" t="t" r="r" b="b"/>
              <a:pathLst>
                <a:path w="1165" h="1216" extrusionOk="0">
                  <a:moveTo>
                    <a:pt x="548" y="189"/>
                  </a:moveTo>
                  <a:cubicBezTo>
                    <a:pt x="616" y="189"/>
                    <a:pt x="685" y="211"/>
                    <a:pt x="753" y="257"/>
                  </a:cubicBezTo>
                  <a:cubicBezTo>
                    <a:pt x="845" y="325"/>
                    <a:pt x="890" y="417"/>
                    <a:pt x="913" y="531"/>
                  </a:cubicBezTo>
                  <a:cubicBezTo>
                    <a:pt x="959" y="759"/>
                    <a:pt x="845" y="987"/>
                    <a:pt x="639" y="1033"/>
                  </a:cubicBezTo>
                  <a:cubicBezTo>
                    <a:pt x="624" y="1035"/>
                    <a:pt x="610" y="1036"/>
                    <a:pt x="595" y="1036"/>
                  </a:cubicBezTo>
                  <a:cubicBezTo>
                    <a:pt x="405" y="1036"/>
                    <a:pt x="227" y="901"/>
                    <a:pt x="206" y="668"/>
                  </a:cubicBezTo>
                  <a:cubicBezTo>
                    <a:pt x="183" y="554"/>
                    <a:pt x="183" y="440"/>
                    <a:pt x="251" y="348"/>
                  </a:cubicBezTo>
                  <a:cubicBezTo>
                    <a:pt x="297" y="257"/>
                    <a:pt x="388" y="211"/>
                    <a:pt x="479" y="189"/>
                  </a:cubicBezTo>
                  <a:close/>
                  <a:moveTo>
                    <a:pt x="514" y="0"/>
                  </a:moveTo>
                  <a:cubicBezTo>
                    <a:pt x="488" y="0"/>
                    <a:pt x="461" y="2"/>
                    <a:pt x="434" y="6"/>
                  </a:cubicBezTo>
                  <a:cubicBezTo>
                    <a:pt x="297" y="52"/>
                    <a:pt x="183" y="143"/>
                    <a:pt x="91" y="257"/>
                  </a:cubicBezTo>
                  <a:cubicBezTo>
                    <a:pt x="23" y="394"/>
                    <a:pt x="0" y="554"/>
                    <a:pt x="23" y="713"/>
                  </a:cubicBezTo>
                  <a:cubicBezTo>
                    <a:pt x="69" y="1010"/>
                    <a:pt x="320" y="1216"/>
                    <a:pt x="571" y="1216"/>
                  </a:cubicBezTo>
                  <a:cubicBezTo>
                    <a:pt x="616" y="1216"/>
                    <a:pt x="639" y="1193"/>
                    <a:pt x="685" y="1193"/>
                  </a:cubicBezTo>
                  <a:cubicBezTo>
                    <a:pt x="959" y="1147"/>
                    <a:pt x="1164" y="828"/>
                    <a:pt x="1096" y="508"/>
                  </a:cubicBezTo>
                  <a:cubicBezTo>
                    <a:pt x="1073" y="348"/>
                    <a:pt x="982" y="211"/>
                    <a:pt x="867" y="120"/>
                  </a:cubicBezTo>
                  <a:cubicBezTo>
                    <a:pt x="754" y="44"/>
                    <a:pt x="641" y="0"/>
                    <a:pt x="514"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4"/>
            <p:cNvSpPr/>
            <p:nvPr/>
          </p:nvSpPr>
          <p:spPr>
            <a:xfrm>
              <a:off x="5047400" y="4444700"/>
              <a:ext cx="18850" cy="131275"/>
            </a:xfrm>
            <a:custGeom>
              <a:avLst/>
              <a:gdLst/>
              <a:ahLst/>
              <a:cxnLst/>
              <a:rect l="l" t="t" r="r" b="b"/>
              <a:pathLst>
                <a:path w="754" h="5251" extrusionOk="0">
                  <a:moveTo>
                    <a:pt x="1" y="0"/>
                  </a:moveTo>
                  <a:lnTo>
                    <a:pt x="1" y="5250"/>
                  </a:lnTo>
                  <a:lnTo>
                    <a:pt x="754" y="5250"/>
                  </a:lnTo>
                  <a:lnTo>
                    <a:pt x="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4"/>
            <p:cNvSpPr/>
            <p:nvPr/>
          </p:nvSpPr>
          <p:spPr>
            <a:xfrm>
              <a:off x="5510750" y="4596475"/>
              <a:ext cx="159250" cy="22850"/>
            </a:xfrm>
            <a:custGeom>
              <a:avLst/>
              <a:gdLst/>
              <a:ahLst/>
              <a:cxnLst/>
              <a:rect l="l" t="t" r="r" b="b"/>
              <a:pathLst>
                <a:path w="6370" h="914" extrusionOk="0">
                  <a:moveTo>
                    <a:pt x="1" y="1"/>
                  </a:moveTo>
                  <a:lnTo>
                    <a:pt x="1" y="914"/>
                  </a:lnTo>
                  <a:lnTo>
                    <a:pt x="6369" y="914"/>
                  </a:lnTo>
                  <a:lnTo>
                    <a:pt x="6369" y="1"/>
                  </a:lnTo>
                  <a:lnTo>
                    <a:pt x="6186" y="1"/>
                  </a:lnTo>
                  <a:lnTo>
                    <a:pt x="6186" y="754"/>
                  </a:lnTo>
                  <a:lnTo>
                    <a:pt x="183" y="754"/>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4"/>
            <p:cNvSpPr/>
            <p:nvPr/>
          </p:nvSpPr>
          <p:spPr>
            <a:xfrm>
              <a:off x="5234000" y="4596475"/>
              <a:ext cx="218575" cy="9750"/>
            </a:xfrm>
            <a:custGeom>
              <a:avLst/>
              <a:gdLst/>
              <a:ahLst/>
              <a:cxnLst/>
              <a:rect l="l" t="t" r="r" b="b"/>
              <a:pathLst>
                <a:path w="8743" h="390" extrusionOk="0">
                  <a:moveTo>
                    <a:pt x="1" y="1"/>
                  </a:moveTo>
                  <a:lnTo>
                    <a:pt x="1" y="389"/>
                  </a:lnTo>
                  <a:lnTo>
                    <a:pt x="8743" y="38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4"/>
            <p:cNvSpPr/>
            <p:nvPr/>
          </p:nvSpPr>
          <p:spPr>
            <a:xfrm>
              <a:off x="5871975"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4"/>
            <p:cNvSpPr/>
            <p:nvPr/>
          </p:nvSpPr>
          <p:spPr>
            <a:xfrm>
              <a:off x="5801775" y="4293475"/>
              <a:ext cx="4025" cy="259675"/>
            </a:xfrm>
            <a:custGeom>
              <a:avLst/>
              <a:gdLst/>
              <a:ahLst/>
              <a:cxnLst/>
              <a:rect l="l" t="t" r="r" b="b"/>
              <a:pathLst>
                <a:path w="161" h="10387" extrusionOk="0">
                  <a:moveTo>
                    <a:pt x="1" y="1"/>
                  </a:moveTo>
                  <a:lnTo>
                    <a:pt x="1" y="10386"/>
                  </a:lnTo>
                  <a:lnTo>
                    <a:pt x="161" y="10386"/>
                  </a:ln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4"/>
            <p:cNvSpPr/>
            <p:nvPr/>
          </p:nvSpPr>
          <p:spPr>
            <a:xfrm>
              <a:off x="5731025"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4"/>
            <p:cNvSpPr/>
            <p:nvPr/>
          </p:nvSpPr>
          <p:spPr>
            <a:xfrm>
              <a:off x="5660275"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4"/>
            <p:cNvSpPr/>
            <p:nvPr/>
          </p:nvSpPr>
          <p:spPr>
            <a:xfrm>
              <a:off x="5590075" y="4293475"/>
              <a:ext cx="4025" cy="259675"/>
            </a:xfrm>
            <a:custGeom>
              <a:avLst/>
              <a:gdLst/>
              <a:ahLst/>
              <a:cxnLst/>
              <a:rect l="l" t="t" r="r" b="b"/>
              <a:pathLst>
                <a:path w="161" h="10387" extrusionOk="0">
                  <a:moveTo>
                    <a:pt x="1" y="1"/>
                  </a:moveTo>
                  <a:lnTo>
                    <a:pt x="1"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4"/>
            <p:cNvSpPr/>
            <p:nvPr/>
          </p:nvSpPr>
          <p:spPr>
            <a:xfrm>
              <a:off x="5519325" y="4293475"/>
              <a:ext cx="4000" cy="259675"/>
            </a:xfrm>
            <a:custGeom>
              <a:avLst/>
              <a:gdLst/>
              <a:ahLst/>
              <a:cxnLst/>
              <a:rect l="l" t="t" r="r" b="b"/>
              <a:pathLst>
                <a:path w="160" h="10387" extrusionOk="0">
                  <a:moveTo>
                    <a:pt x="0" y="1"/>
                  </a:moveTo>
                  <a:lnTo>
                    <a:pt x="0"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4"/>
            <p:cNvSpPr/>
            <p:nvPr/>
          </p:nvSpPr>
          <p:spPr>
            <a:xfrm>
              <a:off x="5448550" y="4293475"/>
              <a:ext cx="4600" cy="259675"/>
            </a:xfrm>
            <a:custGeom>
              <a:avLst/>
              <a:gdLst/>
              <a:ahLst/>
              <a:cxnLst/>
              <a:rect l="l" t="t" r="r" b="b"/>
              <a:pathLst>
                <a:path w="184" h="10387" extrusionOk="0">
                  <a:moveTo>
                    <a:pt x="1" y="1"/>
                  </a:moveTo>
                  <a:lnTo>
                    <a:pt x="1"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4"/>
            <p:cNvSpPr/>
            <p:nvPr/>
          </p:nvSpPr>
          <p:spPr>
            <a:xfrm>
              <a:off x="5377800" y="4293475"/>
              <a:ext cx="4600" cy="259675"/>
            </a:xfrm>
            <a:custGeom>
              <a:avLst/>
              <a:gdLst/>
              <a:ahLst/>
              <a:cxnLst/>
              <a:rect l="l" t="t" r="r" b="b"/>
              <a:pathLst>
                <a:path w="184" h="10387" extrusionOk="0">
                  <a:moveTo>
                    <a:pt x="1" y="1"/>
                  </a:moveTo>
                  <a:lnTo>
                    <a:pt x="1"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4"/>
            <p:cNvSpPr/>
            <p:nvPr/>
          </p:nvSpPr>
          <p:spPr>
            <a:xfrm>
              <a:off x="5307625" y="4293475"/>
              <a:ext cx="4000" cy="259675"/>
            </a:xfrm>
            <a:custGeom>
              <a:avLst/>
              <a:gdLst/>
              <a:ahLst/>
              <a:cxnLst/>
              <a:rect l="l" t="t" r="r" b="b"/>
              <a:pathLst>
                <a:path w="160" h="10387" extrusionOk="0">
                  <a:moveTo>
                    <a:pt x="0" y="1"/>
                  </a:moveTo>
                  <a:lnTo>
                    <a:pt x="0"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4"/>
            <p:cNvSpPr/>
            <p:nvPr/>
          </p:nvSpPr>
          <p:spPr>
            <a:xfrm>
              <a:off x="5236850" y="4293475"/>
              <a:ext cx="4025" cy="259675"/>
            </a:xfrm>
            <a:custGeom>
              <a:avLst/>
              <a:gdLst/>
              <a:ahLst/>
              <a:cxnLst/>
              <a:rect l="l" t="t" r="r" b="b"/>
              <a:pathLst>
                <a:path w="161" h="10387" extrusionOk="0">
                  <a:moveTo>
                    <a:pt x="1" y="1"/>
                  </a:moveTo>
                  <a:lnTo>
                    <a:pt x="1"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4"/>
            <p:cNvSpPr/>
            <p:nvPr/>
          </p:nvSpPr>
          <p:spPr>
            <a:xfrm>
              <a:off x="5166100"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4"/>
            <p:cNvSpPr/>
            <p:nvPr/>
          </p:nvSpPr>
          <p:spPr>
            <a:xfrm>
              <a:off x="5095350"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4"/>
            <p:cNvSpPr/>
            <p:nvPr/>
          </p:nvSpPr>
          <p:spPr>
            <a:xfrm>
              <a:off x="5106750" y="4596475"/>
              <a:ext cx="767525" cy="33125"/>
            </a:xfrm>
            <a:custGeom>
              <a:avLst/>
              <a:gdLst/>
              <a:ahLst/>
              <a:cxnLst/>
              <a:rect l="l" t="t" r="r" b="b"/>
              <a:pathLst>
                <a:path w="30701" h="1325" extrusionOk="0">
                  <a:moveTo>
                    <a:pt x="1" y="1"/>
                  </a:moveTo>
                  <a:lnTo>
                    <a:pt x="1" y="1325"/>
                  </a:lnTo>
                  <a:lnTo>
                    <a:pt x="30701" y="1325"/>
                  </a:lnTo>
                  <a:lnTo>
                    <a:pt x="30701" y="1"/>
                  </a:lnTo>
                  <a:lnTo>
                    <a:pt x="30541" y="1"/>
                  </a:lnTo>
                  <a:lnTo>
                    <a:pt x="30541" y="1165"/>
                  </a:lnTo>
                  <a:lnTo>
                    <a:pt x="160" y="1165"/>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4"/>
            <p:cNvSpPr/>
            <p:nvPr/>
          </p:nvSpPr>
          <p:spPr>
            <a:xfrm>
              <a:off x="5121575" y="4596850"/>
              <a:ext cx="87925" cy="88725"/>
            </a:xfrm>
            <a:custGeom>
              <a:avLst/>
              <a:gdLst/>
              <a:ahLst/>
              <a:cxnLst/>
              <a:rect l="l" t="t" r="r" b="b"/>
              <a:pathLst>
                <a:path w="3517" h="3549" extrusionOk="0">
                  <a:moveTo>
                    <a:pt x="1713" y="1"/>
                  </a:moveTo>
                  <a:cubicBezTo>
                    <a:pt x="1615" y="1"/>
                    <a:pt x="1516" y="11"/>
                    <a:pt x="1416" y="32"/>
                  </a:cubicBezTo>
                  <a:cubicBezTo>
                    <a:pt x="549" y="191"/>
                    <a:pt x="1" y="1104"/>
                    <a:pt x="206" y="2086"/>
                  </a:cubicBezTo>
                  <a:cubicBezTo>
                    <a:pt x="370" y="2946"/>
                    <a:pt x="1085" y="3548"/>
                    <a:pt x="1839" y="3548"/>
                  </a:cubicBezTo>
                  <a:cubicBezTo>
                    <a:pt x="1926" y="3548"/>
                    <a:pt x="2014" y="3540"/>
                    <a:pt x="2101" y="3524"/>
                  </a:cubicBezTo>
                  <a:cubicBezTo>
                    <a:pt x="2968" y="3364"/>
                    <a:pt x="3516" y="2428"/>
                    <a:pt x="3311" y="1470"/>
                  </a:cubicBezTo>
                  <a:cubicBezTo>
                    <a:pt x="3149" y="601"/>
                    <a:pt x="2469"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4"/>
            <p:cNvSpPr/>
            <p:nvPr/>
          </p:nvSpPr>
          <p:spPr>
            <a:xfrm>
              <a:off x="5147825" y="4623025"/>
              <a:ext cx="35975" cy="36525"/>
            </a:xfrm>
            <a:custGeom>
              <a:avLst/>
              <a:gdLst/>
              <a:ahLst/>
              <a:cxnLst/>
              <a:rect l="l" t="t" r="r" b="b"/>
              <a:pathLst>
                <a:path w="1439" h="1461" extrusionOk="0">
                  <a:moveTo>
                    <a:pt x="685" y="1"/>
                  </a:moveTo>
                  <a:cubicBezTo>
                    <a:pt x="647" y="1"/>
                    <a:pt x="609" y="4"/>
                    <a:pt x="572" y="12"/>
                  </a:cubicBezTo>
                  <a:cubicBezTo>
                    <a:pt x="206" y="80"/>
                    <a:pt x="1" y="445"/>
                    <a:pt x="69" y="856"/>
                  </a:cubicBezTo>
                  <a:cubicBezTo>
                    <a:pt x="151" y="1204"/>
                    <a:pt x="435" y="1460"/>
                    <a:pt x="739" y="1460"/>
                  </a:cubicBezTo>
                  <a:cubicBezTo>
                    <a:pt x="775" y="1460"/>
                    <a:pt x="810" y="1457"/>
                    <a:pt x="845" y="1450"/>
                  </a:cubicBezTo>
                  <a:cubicBezTo>
                    <a:pt x="1211" y="1381"/>
                    <a:pt x="1439" y="993"/>
                    <a:pt x="1348" y="605"/>
                  </a:cubicBezTo>
                  <a:cubicBezTo>
                    <a:pt x="1287" y="240"/>
                    <a:pt x="991"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4"/>
            <p:cNvSpPr/>
            <p:nvPr/>
          </p:nvSpPr>
          <p:spPr>
            <a:xfrm>
              <a:off x="5151250" y="4626025"/>
              <a:ext cx="29125" cy="30400"/>
            </a:xfrm>
            <a:custGeom>
              <a:avLst/>
              <a:gdLst/>
              <a:ahLst/>
              <a:cxnLst/>
              <a:rect l="l" t="t" r="r" b="b"/>
              <a:pathLst>
                <a:path w="1165" h="1216" extrusionOk="0">
                  <a:moveTo>
                    <a:pt x="549" y="189"/>
                  </a:moveTo>
                  <a:cubicBezTo>
                    <a:pt x="640" y="189"/>
                    <a:pt x="708" y="211"/>
                    <a:pt x="777" y="257"/>
                  </a:cubicBezTo>
                  <a:cubicBezTo>
                    <a:pt x="845" y="325"/>
                    <a:pt x="914" y="417"/>
                    <a:pt x="937" y="531"/>
                  </a:cubicBezTo>
                  <a:cubicBezTo>
                    <a:pt x="982" y="759"/>
                    <a:pt x="868" y="987"/>
                    <a:pt x="663" y="1033"/>
                  </a:cubicBezTo>
                  <a:cubicBezTo>
                    <a:pt x="648" y="1035"/>
                    <a:pt x="633" y="1036"/>
                    <a:pt x="618" y="1036"/>
                  </a:cubicBezTo>
                  <a:cubicBezTo>
                    <a:pt x="429" y="1036"/>
                    <a:pt x="249" y="901"/>
                    <a:pt x="206" y="668"/>
                  </a:cubicBezTo>
                  <a:cubicBezTo>
                    <a:pt x="183" y="554"/>
                    <a:pt x="206" y="440"/>
                    <a:pt x="252" y="348"/>
                  </a:cubicBezTo>
                  <a:cubicBezTo>
                    <a:pt x="320" y="257"/>
                    <a:pt x="389" y="211"/>
                    <a:pt x="503" y="189"/>
                  </a:cubicBezTo>
                  <a:close/>
                  <a:moveTo>
                    <a:pt x="530" y="0"/>
                  </a:moveTo>
                  <a:cubicBezTo>
                    <a:pt x="505" y="0"/>
                    <a:pt x="481" y="2"/>
                    <a:pt x="457" y="6"/>
                  </a:cubicBezTo>
                  <a:cubicBezTo>
                    <a:pt x="320" y="52"/>
                    <a:pt x="183" y="143"/>
                    <a:pt x="115" y="257"/>
                  </a:cubicBezTo>
                  <a:cubicBezTo>
                    <a:pt x="24" y="394"/>
                    <a:pt x="1" y="554"/>
                    <a:pt x="47" y="713"/>
                  </a:cubicBezTo>
                  <a:cubicBezTo>
                    <a:pt x="92" y="1010"/>
                    <a:pt x="343" y="1216"/>
                    <a:pt x="594" y="1216"/>
                  </a:cubicBezTo>
                  <a:cubicBezTo>
                    <a:pt x="617" y="1216"/>
                    <a:pt x="663" y="1193"/>
                    <a:pt x="686" y="1193"/>
                  </a:cubicBezTo>
                  <a:cubicBezTo>
                    <a:pt x="982" y="1147"/>
                    <a:pt x="1165" y="828"/>
                    <a:pt x="1119" y="508"/>
                  </a:cubicBezTo>
                  <a:cubicBezTo>
                    <a:pt x="1074" y="348"/>
                    <a:pt x="1005" y="211"/>
                    <a:pt x="868" y="120"/>
                  </a:cubicBezTo>
                  <a:cubicBezTo>
                    <a:pt x="774" y="44"/>
                    <a:pt x="648" y="0"/>
                    <a:pt x="530"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4"/>
            <p:cNvSpPr/>
            <p:nvPr/>
          </p:nvSpPr>
          <p:spPr>
            <a:xfrm>
              <a:off x="5687075" y="4596850"/>
              <a:ext cx="87900" cy="88725"/>
            </a:xfrm>
            <a:custGeom>
              <a:avLst/>
              <a:gdLst/>
              <a:ahLst/>
              <a:cxnLst/>
              <a:rect l="l" t="t" r="r" b="b"/>
              <a:pathLst>
                <a:path w="3516" h="3549" extrusionOk="0">
                  <a:moveTo>
                    <a:pt x="1713" y="1"/>
                  </a:moveTo>
                  <a:cubicBezTo>
                    <a:pt x="1615" y="1"/>
                    <a:pt x="1516" y="11"/>
                    <a:pt x="1416" y="32"/>
                  </a:cubicBezTo>
                  <a:cubicBezTo>
                    <a:pt x="549" y="191"/>
                    <a:pt x="1" y="1104"/>
                    <a:pt x="206" y="2086"/>
                  </a:cubicBezTo>
                  <a:cubicBezTo>
                    <a:pt x="370" y="2946"/>
                    <a:pt x="1085" y="3548"/>
                    <a:pt x="1839" y="3548"/>
                  </a:cubicBezTo>
                  <a:cubicBezTo>
                    <a:pt x="1926" y="3548"/>
                    <a:pt x="2014" y="3540"/>
                    <a:pt x="2101" y="3524"/>
                  </a:cubicBezTo>
                  <a:cubicBezTo>
                    <a:pt x="2968" y="3364"/>
                    <a:pt x="3516" y="2428"/>
                    <a:pt x="3333" y="1470"/>
                  </a:cubicBezTo>
                  <a:cubicBezTo>
                    <a:pt x="3152" y="601"/>
                    <a:pt x="2469"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4"/>
            <p:cNvSpPr/>
            <p:nvPr/>
          </p:nvSpPr>
          <p:spPr>
            <a:xfrm>
              <a:off x="5713325" y="4623025"/>
              <a:ext cx="35975" cy="36525"/>
            </a:xfrm>
            <a:custGeom>
              <a:avLst/>
              <a:gdLst/>
              <a:ahLst/>
              <a:cxnLst/>
              <a:rect l="l" t="t" r="r" b="b"/>
              <a:pathLst>
                <a:path w="1439" h="1461" extrusionOk="0">
                  <a:moveTo>
                    <a:pt x="685" y="1"/>
                  </a:moveTo>
                  <a:cubicBezTo>
                    <a:pt x="647" y="1"/>
                    <a:pt x="609" y="4"/>
                    <a:pt x="571" y="12"/>
                  </a:cubicBezTo>
                  <a:cubicBezTo>
                    <a:pt x="229" y="80"/>
                    <a:pt x="1" y="445"/>
                    <a:pt x="69" y="856"/>
                  </a:cubicBezTo>
                  <a:cubicBezTo>
                    <a:pt x="151" y="1204"/>
                    <a:pt x="435" y="1460"/>
                    <a:pt x="739" y="1460"/>
                  </a:cubicBezTo>
                  <a:cubicBezTo>
                    <a:pt x="774" y="1460"/>
                    <a:pt x="810" y="1457"/>
                    <a:pt x="845" y="1450"/>
                  </a:cubicBezTo>
                  <a:cubicBezTo>
                    <a:pt x="1211" y="1381"/>
                    <a:pt x="1439" y="993"/>
                    <a:pt x="1348" y="605"/>
                  </a:cubicBezTo>
                  <a:cubicBezTo>
                    <a:pt x="1287" y="240"/>
                    <a:pt x="991"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4"/>
            <p:cNvSpPr/>
            <p:nvPr/>
          </p:nvSpPr>
          <p:spPr>
            <a:xfrm>
              <a:off x="5716175" y="4626025"/>
              <a:ext cx="29700" cy="30400"/>
            </a:xfrm>
            <a:custGeom>
              <a:avLst/>
              <a:gdLst/>
              <a:ahLst/>
              <a:cxnLst/>
              <a:rect l="l" t="t" r="r" b="b"/>
              <a:pathLst>
                <a:path w="1188" h="1216" extrusionOk="0">
                  <a:moveTo>
                    <a:pt x="594" y="180"/>
                  </a:moveTo>
                  <a:cubicBezTo>
                    <a:pt x="663" y="180"/>
                    <a:pt x="731" y="206"/>
                    <a:pt x="800" y="257"/>
                  </a:cubicBezTo>
                  <a:cubicBezTo>
                    <a:pt x="891" y="325"/>
                    <a:pt x="937" y="417"/>
                    <a:pt x="960" y="531"/>
                  </a:cubicBezTo>
                  <a:cubicBezTo>
                    <a:pt x="1005" y="759"/>
                    <a:pt x="891" y="987"/>
                    <a:pt x="686" y="1033"/>
                  </a:cubicBezTo>
                  <a:cubicBezTo>
                    <a:pt x="671" y="1035"/>
                    <a:pt x="656" y="1036"/>
                    <a:pt x="641" y="1036"/>
                  </a:cubicBezTo>
                  <a:cubicBezTo>
                    <a:pt x="451" y="1036"/>
                    <a:pt x="272" y="901"/>
                    <a:pt x="229" y="668"/>
                  </a:cubicBezTo>
                  <a:cubicBezTo>
                    <a:pt x="184" y="440"/>
                    <a:pt x="320" y="234"/>
                    <a:pt x="526" y="189"/>
                  </a:cubicBezTo>
                  <a:cubicBezTo>
                    <a:pt x="549" y="183"/>
                    <a:pt x="572" y="180"/>
                    <a:pt x="594" y="180"/>
                  </a:cubicBezTo>
                  <a:close/>
                  <a:moveTo>
                    <a:pt x="552" y="0"/>
                  </a:moveTo>
                  <a:cubicBezTo>
                    <a:pt x="528" y="0"/>
                    <a:pt x="504" y="2"/>
                    <a:pt x="480" y="6"/>
                  </a:cubicBezTo>
                  <a:cubicBezTo>
                    <a:pt x="184" y="74"/>
                    <a:pt x="1" y="394"/>
                    <a:pt x="69" y="713"/>
                  </a:cubicBezTo>
                  <a:cubicBezTo>
                    <a:pt x="115" y="1010"/>
                    <a:pt x="366" y="1216"/>
                    <a:pt x="617" y="1216"/>
                  </a:cubicBezTo>
                  <a:cubicBezTo>
                    <a:pt x="640" y="1216"/>
                    <a:pt x="686" y="1193"/>
                    <a:pt x="709" y="1193"/>
                  </a:cubicBezTo>
                  <a:cubicBezTo>
                    <a:pt x="1005" y="1147"/>
                    <a:pt x="1188" y="828"/>
                    <a:pt x="1142" y="508"/>
                  </a:cubicBezTo>
                  <a:cubicBezTo>
                    <a:pt x="1097" y="348"/>
                    <a:pt x="1028" y="211"/>
                    <a:pt x="891" y="120"/>
                  </a:cubicBezTo>
                  <a:cubicBezTo>
                    <a:pt x="797" y="44"/>
                    <a:pt x="67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4"/>
            <p:cNvSpPr/>
            <p:nvPr/>
          </p:nvSpPr>
          <p:spPr>
            <a:xfrm>
              <a:off x="5774950" y="4596850"/>
              <a:ext cx="87350" cy="88725"/>
            </a:xfrm>
            <a:custGeom>
              <a:avLst/>
              <a:gdLst/>
              <a:ahLst/>
              <a:cxnLst/>
              <a:rect l="l" t="t" r="r" b="b"/>
              <a:pathLst>
                <a:path w="3494" h="3549" extrusionOk="0">
                  <a:moveTo>
                    <a:pt x="1691" y="1"/>
                  </a:moveTo>
                  <a:cubicBezTo>
                    <a:pt x="1593" y="1"/>
                    <a:pt x="1493" y="11"/>
                    <a:pt x="1393" y="32"/>
                  </a:cubicBezTo>
                  <a:cubicBezTo>
                    <a:pt x="549" y="191"/>
                    <a:pt x="1" y="1104"/>
                    <a:pt x="184" y="2086"/>
                  </a:cubicBezTo>
                  <a:cubicBezTo>
                    <a:pt x="368" y="2946"/>
                    <a:pt x="1066" y="3548"/>
                    <a:pt x="1834" y="3548"/>
                  </a:cubicBezTo>
                  <a:cubicBezTo>
                    <a:pt x="1922" y="3548"/>
                    <a:pt x="2011" y="3540"/>
                    <a:pt x="2101" y="3524"/>
                  </a:cubicBezTo>
                  <a:cubicBezTo>
                    <a:pt x="2945" y="3364"/>
                    <a:pt x="3493" y="2428"/>
                    <a:pt x="3311" y="1470"/>
                  </a:cubicBezTo>
                  <a:cubicBezTo>
                    <a:pt x="3149" y="601"/>
                    <a:pt x="2451" y="1"/>
                    <a:pt x="1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4"/>
            <p:cNvSpPr/>
            <p:nvPr/>
          </p:nvSpPr>
          <p:spPr>
            <a:xfrm>
              <a:off x="5800650" y="4623025"/>
              <a:ext cx="35975" cy="36525"/>
            </a:xfrm>
            <a:custGeom>
              <a:avLst/>
              <a:gdLst/>
              <a:ahLst/>
              <a:cxnLst/>
              <a:rect l="l" t="t" r="r" b="b"/>
              <a:pathLst>
                <a:path w="1439" h="1461" extrusionOk="0">
                  <a:moveTo>
                    <a:pt x="690" y="1"/>
                  </a:moveTo>
                  <a:cubicBezTo>
                    <a:pt x="651" y="1"/>
                    <a:pt x="611" y="4"/>
                    <a:pt x="571" y="12"/>
                  </a:cubicBezTo>
                  <a:cubicBezTo>
                    <a:pt x="228" y="80"/>
                    <a:pt x="0" y="445"/>
                    <a:pt x="91" y="856"/>
                  </a:cubicBezTo>
                  <a:cubicBezTo>
                    <a:pt x="153" y="1204"/>
                    <a:pt x="434" y="1460"/>
                    <a:pt x="755" y="1460"/>
                  </a:cubicBezTo>
                  <a:cubicBezTo>
                    <a:pt x="792" y="1460"/>
                    <a:pt x="830" y="1457"/>
                    <a:pt x="867" y="1450"/>
                  </a:cubicBezTo>
                  <a:cubicBezTo>
                    <a:pt x="1210" y="1381"/>
                    <a:pt x="1438" y="993"/>
                    <a:pt x="1370" y="605"/>
                  </a:cubicBezTo>
                  <a:cubicBezTo>
                    <a:pt x="1288" y="240"/>
                    <a:pt x="1008" y="1"/>
                    <a:pt x="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4"/>
            <p:cNvSpPr/>
            <p:nvPr/>
          </p:nvSpPr>
          <p:spPr>
            <a:xfrm>
              <a:off x="5804625" y="4626025"/>
              <a:ext cx="29125" cy="30400"/>
            </a:xfrm>
            <a:custGeom>
              <a:avLst/>
              <a:gdLst/>
              <a:ahLst/>
              <a:cxnLst/>
              <a:rect l="l" t="t" r="r" b="b"/>
              <a:pathLst>
                <a:path w="1165" h="1216" extrusionOk="0">
                  <a:moveTo>
                    <a:pt x="549" y="189"/>
                  </a:moveTo>
                  <a:cubicBezTo>
                    <a:pt x="617" y="189"/>
                    <a:pt x="686" y="211"/>
                    <a:pt x="754" y="257"/>
                  </a:cubicBezTo>
                  <a:cubicBezTo>
                    <a:pt x="845" y="325"/>
                    <a:pt x="891" y="417"/>
                    <a:pt x="914" y="531"/>
                  </a:cubicBezTo>
                  <a:cubicBezTo>
                    <a:pt x="960" y="759"/>
                    <a:pt x="845" y="987"/>
                    <a:pt x="640" y="1033"/>
                  </a:cubicBezTo>
                  <a:cubicBezTo>
                    <a:pt x="625" y="1035"/>
                    <a:pt x="610" y="1036"/>
                    <a:pt x="596" y="1036"/>
                  </a:cubicBezTo>
                  <a:cubicBezTo>
                    <a:pt x="409" y="1036"/>
                    <a:pt x="249" y="901"/>
                    <a:pt x="206" y="668"/>
                  </a:cubicBezTo>
                  <a:cubicBezTo>
                    <a:pt x="183" y="554"/>
                    <a:pt x="183" y="440"/>
                    <a:pt x="252" y="348"/>
                  </a:cubicBezTo>
                  <a:cubicBezTo>
                    <a:pt x="298" y="257"/>
                    <a:pt x="389" y="211"/>
                    <a:pt x="480" y="189"/>
                  </a:cubicBezTo>
                  <a:close/>
                  <a:moveTo>
                    <a:pt x="515" y="0"/>
                  </a:moveTo>
                  <a:cubicBezTo>
                    <a:pt x="489" y="0"/>
                    <a:pt x="462" y="2"/>
                    <a:pt x="435" y="6"/>
                  </a:cubicBezTo>
                  <a:cubicBezTo>
                    <a:pt x="298" y="52"/>
                    <a:pt x="183" y="143"/>
                    <a:pt x="92" y="257"/>
                  </a:cubicBezTo>
                  <a:cubicBezTo>
                    <a:pt x="24" y="394"/>
                    <a:pt x="1" y="554"/>
                    <a:pt x="24" y="713"/>
                  </a:cubicBezTo>
                  <a:cubicBezTo>
                    <a:pt x="92" y="1010"/>
                    <a:pt x="320" y="1216"/>
                    <a:pt x="571" y="1216"/>
                  </a:cubicBezTo>
                  <a:cubicBezTo>
                    <a:pt x="617" y="1216"/>
                    <a:pt x="640" y="1193"/>
                    <a:pt x="686" y="1193"/>
                  </a:cubicBezTo>
                  <a:cubicBezTo>
                    <a:pt x="982" y="1147"/>
                    <a:pt x="1165" y="828"/>
                    <a:pt x="1096" y="508"/>
                  </a:cubicBezTo>
                  <a:cubicBezTo>
                    <a:pt x="1074" y="348"/>
                    <a:pt x="982" y="211"/>
                    <a:pt x="868" y="120"/>
                  </a:cubicBezTo>
                  <a:cubicBezTo>
                    <a:pt x="755" y="44"/>
                    <a:pt x="641"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33"/>
        <p:cNvGrpSpPr/>
        <p:nvPr/>
      </p:nvGrpSpPr>
      <p:grpSpPr>
        <a:xfrm>
          <a:off x="0" y="0"/>
          <a:ext cx="0" cy="0"/>
          <a:chOff x="0" y="0"/>
          <a:chExt cx="0" cy="0"/>
        </a:xfrm>
      </p:grpSpPr>
      <p:sp>
        <p:nvSpPr>
          <p:cNvPr id="6034" name="Google Shape;6034;p75"/>
          <p:cNvSpPr txBox="1">
            <a:spLocks noGrp="1"/>
          </p:cNvSpPr>
          <p:nvPr>
            <p:ph type="body" idx="4294967295"/>
          </p:nvPr>
        </p:nvSpPr>
        <p:spPr>
          <a:xfrm>
            <a:off x="3419183" y="1348964"/>
            <a:ext cx="2557233" cy="3480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400" b="1" dirty="0"/>
              <a:t>BHANU PRAKASH PAKANATI</a:t>
            </a:r>
            <a:endParaRPr sz="1400" b="1" dirty="0"/>
          </a:p>
        </p:txBody>
      </p:sp>
      <p:sp>
        <p:nvSpPr>
          <p:cNvPr id="6035" name="Google Shape;6035;p7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 You</a:t>
            </a:r>
            <a:endParaRPr dirty="0"/>
          </a:p>
        </p:txBody>
      </p:sp>
      <p:grpSp>
        <p:nvGrpSpPr>
          <p:cNvPr id="6036" name="Google Shape;6036;p75"/>
          <p:cNvGrpSpPr/>
          <p:nvPr/>
        </p:nvGrpSpPr>
        <p:grpSpPr>
          <a:xfrm>
            <a:off x="719943" y="2451543"/>
            <a:ext cx="2557290" cy="1328250"/>
            <a:chOff x="1070925" y="2351850"/>
            <a:chExt cx="2711579" cy="1408387"/>
          </a:xfrm>
        </p:grpSpPr>
        <p:sp>
          <p:nvSpPr>
            <p:cNvPr id="6037" name="Google Shape;6037;p75"/>
            <p:cNvSpPr/>
            <p:nvPr/>
          </p:nvSpPr>
          <p:spPr>
            <a:xfrm>
              <a:off x="1229263" y="2521990"/>
              <a:ext cx="616802" cy="856618"/>
            </a:xfrm>
            <a:custGeom>
              <a:avLst/>
              <a:gdLst/>
              <a:ahLst/>
              <a:cxnLst/>
              <a:rect l="l" t="t" r="r" b="b"/>
              <a:pathLst>
                <a:path w="11916" h="16549" extrusionOk="0">
                  <a:moveTo>
                    <a:pt x="0" y="0"/>
                  </a:moveTo>
                  <a:lnTo>
                    <a:pt x="0" y="1164"/>
                  </a:lnTo>
                  <a:lnTo>
                    <a:pt x="457" y="1164"/>
                  </a:lnTo>
                  <a:lnTo>
                    <a:pt x="457" y="16549"/>
                  </a:lnTo>
                  <a:lnTo>
                    <a:pt x="11915" y="16549"/>
                  </a:lnTo>
                  <a:lnTo>
                    <a:pt x="11915" y="9792"/>
                  </a:lnTo>
                  <a:lnTo>
                    <a:pt x="10614" y="9792"/>
                  </a:lnTo>
                  <a:lnTo>
                    <a:pt x="10614" y="5410"/>
                  </a:lnTo>
                  <a:lnTo>
                    <a:pt x="9199" y="5410"/>
                  </a:lnTo>
                  <a:lnTo>
                    <a:pt x="9199" y="1164"/>
                  </a:lnTo>
                  <a:lnTo>
                    <a:pt x="9724" y="1164"/>
                  </a:lnTo>
                  <a:lnTo>
                    <a:pt x="97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75"/>
            <p:cNvSpPr/>
            <p:nvPr/>
          </p:nvSpPr>
          <p:spPr>
            <a:xfrm>
              <a:off x="1252867" y="2577478"/>
              <a:ext cx="452560" cy="9524"/>
            </a:xfrm>
            <a:custGeom>
              <a:avLst/>
              <a:gdLst/>
              <a:ahLst/>
              <a:cxnLst/>
              <a:rect l="l" t="t" r="r" b="b"/>
              <a:pathLst>
                <a:path w="8743" h="184" extrusionOk="0">
                  <a:moveTo>
                    <a:pt x="1" y="1"/>
                  </a:moveTo>
                  <a:lnTo>
                    <a:pt x="1" y="184"/>
                  </a:lnTo>
                  <a:lnTo>
                    <a:pt x="8743" y="184"/>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75"/>
            <p:cNvSpPr/>
            <p:nvPr/>
          </p:nvSpPr>
          <p:spPr>
            <a:xfrm>
              <a:off x="1252867" y="2797257"/>
              <a:ext cx="452560" cy="9524"/>
            </a:xfrm>
            <a:custGeom>
              <a:avLst/>
              <a:gdLst/>
              <a:ahLst/>
              <a:cxnLst/>
              <a:rect l="l" t="t" r="r" b="b"/>
              <a:pathLst>
                <a:path w="8743" h="184" extrusionOk="0">
                  <a:moveTo>
                    <a:pt x="1" y="0"/>
                  </a:moveTo>
                  <a:lnTo>
                    <a:pt x="1" y="183"/>
                  </a:lnTo>
                  <a:lnTo>
                    <a:pt x="8743" y="183"/>
                  </a:lnTo>
                  <a:lnTo>
                    <a:pt x="8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75"/>
            <p:cNvSpPr/>
            <p:nvPr/>
          </p:nvSpPr>
          <p:spPr>
            <a:xfrm>
              <a:off x="1252867" y="3025265"/>
              <a:ext cx="536467" cy="8334"/>
            </a:xfrm>
            <a:custGeom>
              <a:avLst/>
              <a:gdLst/>
              <a:ahLst/>
              <a:cxnLst/>
              <a:rect l="l" t="t" r="r" b="b"/>
              <a:pathLst>
                <a:path w="10364" h="161" extrusionOk="0">
                  <a:moveTo>
                    <a:pt x="1" y="1"/>
                  </a:moveTo>
                  <a:lnTo>
                    <a:pt x="1" y="161"/>
                  </a:lnTo>
                  <a:lnTo>
                    <a:pt x="10364" y="161"/>
                  </a:lnTo>
                  <a:lnTo>
                    <a:pt x="10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75"/>
            <p:cNvSpPr/>
            <p:nvPr/>
          </p:nvSpPr>
          <p:spPr>
            <a:xfrm>
              <a:off x="1582535" y="2651911"/>
              <a:ext cx="92189" cy="50883"/>
            </a:xfrm>
            <a:custGeom>
              <a:avLst/>
              <a:gdLst/>
              <a:ahLst/>
              <a:cxnLst/>
              <a:rect l="l" t="t" r="r" b="b"/>
              <a:pathLst>
                <a:path w="1781" h="983" extrusionOk="0">
                  <a:moveTo>
                    <a:pt x="0" y="1"/>
                  </a:moveTo>
                  <a:lnTo>
                    <a:pt x="0" y="982"/>
                  </a:lnTo>
                  <a:lnTo>
                    <a:pt x="1780" y="982"/>
                  </a:lnTo>
                  <a:lnTo>
                    <a:pt x="17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75"/>
            <p:cNvSpPr/>
            <p:nvPr/>
          </p:nvSpPr>
          <p:spPr>
            <a:xfrm>
              <a:off x="1713647" y="2866979"/>
              <a:ext cx="24898" cy="50831"/>
            </a:xfrm>
            <a:custGeom>
              <a:avLst/>
              <a:gdLst/>
              <a:ahLst/>
              <a:cxnLst/>
              <a:rect l="l" t="t" r="r" b="b"/>
              <a:pathLst>
                <a:path w="481" h="982" extrusionOk="0">
                  <a:moveTo>
                    <a:pt x="1" y="0"/>
                  </a:moveTo>
                  <a:lnTo>
                    <a:pt x="1" y="982"/>
                  </a:lnTo>
                  <a:lnTo>
                    <a:pt x="480" y="982"/>
                  </a:lnTo>
                  <a:lnTo>
                    <a:pt x="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75"/>
            <p:cNvSpPr/>
            <p:nvPr/>
          </p:nvSpPr>
          <p:spPr>
            <a:xfrm>
              <a:off x="1284803" y="2866979"/>
              <a:ext cx="23655" cy="50831"/>
            </a:xfrm>
            <a:custGeom>
              <a:avLst/>
              <a:gdLst/>
              <a:ahLst/>
              <a:cxnLst/>
              <a:rect l="l" t="t" r="r" b="b"/>
              <a:pathLst>
                <a:path w="457" h="982" extrusionOk="0">
                  <a:moveTo>
                    <a:pt x="0" y="0"/>
                  </a:moveTo>
                  <a:lnTo>
                    <a:pt x="0" y="982"/>
                  </a:lnTo>
                  <a:lnTo>
                    <a:pt x="457" y="982"/>
                  </a:lnTo>
                  <a:lnTo>
                    <a:pt x="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75"/>
            <p:cNvSpPr/>
            <p:nvPr/>
          </p:nvSpPr>
          <p:spPr>
            <a:xfrm>
              <a:off x="1456082" y="2866979"/>
              <a:ext cx="23707" cy="50831"/>
            </a:xfrm>
            <a:custGeom>
              <a:avLst/>
              <a:gdLst/>
              <a:ahLst/>
              <a:cxnLst/>
              <a:rect l="l" t="t" r="r" b="b"/>
              <a:pathLst>
                <a:path w="458" h="982" extrusionOk="0">
                  <a:moveTo>
                    <a:pt x="1" y="0"/>
                  </a:moveTo>
                  <a:lnTo>
                    <a:pt x="1" y="982"/>
                  </a:lnTo>
                  <a:lnTo>
                    <a:pt x="457" y="982"/>
                  </a:lnTo>
                  <a:lnTo>
                    <a:pt x="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75"/>
            <p:cNvSpPr/>
            <p:nvPr/>
          </p:nvSpPr>
          <p:spPr>
            <a:xfrm>
              <a:off x="1369848" y="2866979"/>
              <a:ext cx="24846" cy="50831"/>
            </a:xfrm>
            <a:custGeom>
              <a:avLst/>
              <a:gdLst/>
              <a:ahLst/>
              <a:cxnLst/>
              <a:rect l="l" t="t" r="r" b="b"/>
              <a:pathLst>
                <a:path w="480" h="982" extrusionOk="0">
                  <a:moveTo>
                    <a:pt x="1" y="0"/>
                  </a:moveTo>
                  <a:lnTo>
                    <a:pt x="1" y="982"/>
                  </a:lnTo>
                  <a:lnTo>
                    <a:pt x="480" y="982"/>
                  </a:lnTo>
                  <a:lnTo>
                    <a:pt x="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75"/>
            <p:cNvSpPr/>
            <p:nvPr/>
          </p:nvSpPr>
          <p:spPr>
            <a:xfrm>
              <a:off x="1284803" y="3079615"/>
              <a:ext cx="23655" cy="31937"/>
            </a:xfrm>
            <a:custGeom>
              <a:avLst/>
              <a:gdLst/>
              <a:ahLst/>
              <a:cxnLst/>
              <a:rect l="l" t="t" r="r" b="b"/>
              <a:pathLst>
                <a:path w="457" h="617" extrusionOk="0">
                  <a:moveTo>
                    <a:pt x="0" y="1"/>
                  </a:moveTo>
                  <a:lnTo>
                    <a:pt x="0" y="617"/>
                  </a:lnTo>
                  <a:lnTo>
                    <a:pt x="457" y="617"/>
                  </a:lnTo>
                  <a:lnTo>
                    <a:pt x="4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75"/>
            <p:cNvSpPr/>
            <p:nvPr/>
          </p:nvSpPr>
          <p:spPr>
            <a:xfrm>
              <a:off x="1311978" y="3305294"/>
              <a:ext cx="50831" cy="73296"/>
            </a:xfrm>
            <a:custGeom>
              <a:avLst/>
              <a:gdLst/>
              <a:ahLst/>
              <a:cxnLst/>
              <a:rect l="l" t="t" r="r" b="b"/>
              <a:pathLst>
                <a:path w="982" h="1416" extrusionOk="0">
                  <a:moveTo>
                    <a:pt x="0" y="0"/>
                  </a:moveTo>
                  <a:lnTo>
                    <a:pt x="0" y="1416"/>
                  </a:lnTo>
                  <a:lnTo>
                    <a:pt x="982" y="1416"/>
                  </a:lnTo>
                  <a:lnTo>
                    <a:pt x="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75"/>
            <p:cNvSpPr/>
            <p:nvPr/>
          </p:nvSpPr>
          <p:spPr>
            <a:xfrm>
              <a:off x="1369848" y="3079615"/>
              <a:ext cx="24846" cy="31937"/>
            </a:xfrm>
            <a:custGeom>
              <a:avLst/>
              <a:gdLst/>
              <a:ahLst/>
              <a:cxnLst/>
              <a:rect l="l" t="t" r="r" b="b"/>
              <a:pathLst>
                <a:path w="480" h="617" extrusionOk="0">
                  <a:moveTo>
                    <a:pt x="1" y="1"/>
                  </a:moveTo>
                  <a:lnTo>
                    <a:pt x="1" y="617"/>
                  </a:lnTo>
                  <a:lnTo>
                    <a:pt x="480" y="617"/>
                  </a:lnTo>
                  <a:lnTo>
                    <a:pt x="4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75"/>
            <p:cNvSpPr/>
            <p:nvPr/>
          </p:nvSpPr>
          <p:spPr>
            <a:xfrm>
              <a:off x="1456082" y="3079615"/>
              <a:ext cx="23707" cy="31937"/>
            </a:xfrm>
            <a:custGeom>
              <a:avLst/>
              <a:gdLst/>
              <a:ahLst/>
              <a:cxnLst/>
              <a:rect l="l" t="t" r="r" b="b"/>
              <a:pathLst>
                <a:path w="458" h="617" extrusionOk="0">
                  <a:moveTo>
                    <a:pt x="1" y="1"/>
                  </a:moveTo>
                  <a:lnTo>
                    <a:pt x="1" y="617"/>
                  </a:lnTo>
                  <a:lnTo>
                    <a:pt x="457" y="617"/>
                  </a:lnTo>
                  <a:lnTo>
                    <a:pt x="4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75"/>
            <p:cNvSpPr/>
            <p:nvPr/>
          </p:nvSpPr>
          <p:spPr>
            <a:xfrm>
              <a:off x="1542369" y="3079615"/>
              <a:ext cx="23655" cy="31937"/>
            </a:xfrm>
            <a:custGeom>
              <a:avLst/>
              <a:gdLst/>
              <a:ahLst/>
              <a:cxnLst/>
              <a:rect l="l" t="t" r="r" b="b"/>
              <a:pathLst>
                <a:path w="457" h="617" extrusionOk="0">
                  <a:moveTo>
                    <a:pt x="0" y="1"/>
                  </a:moveTo>
                  <a:lnTo>
                    <a:pt x="0" y="617"/>
                  </a:lnTo>
                  <a:lnTo>
                    <a:pt x="457" y="617"/>
                  </a:lnTo>
                  <a:lnTo>
                    <a:pt x="4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75"/>
            <p:cNvSpPr/>
            <p:nvPr/>
          </p:nvSpPr>
          <p:spPr>
            <a:xfrm>
              <a:off x="1628603" y="3079615"/>
              <a:ext cx="23655" cy="31937"/>
            </a:xfrm>
            <a:custGeom>
              <a:avLst/>
              <a:gdLst/>
              <a:ahLst/>
              <a:cxnLst/>
              <a:rect l="l" t="t" r="r" b="b"/>
              <a:pathLst>
                <a:path w="457" h="617" extrusionOk="0">
                  <a:moveTo>
                    <a:pt x="0" y="1"/>
                  </a:moveTo>
                  <a:lnTo>
                    <a:pt x="0" y="617"/>
                  </a:lnTo>
                  <a:lnTo>
                    <a:pt x="457" y="617"/>
                  </a:lnTo>
                  <a:lnTo>
                    <a:pt x="4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75"/>
            <p:cNvSpPr/>
            <p:nvPr/>
          </p:nvSpPr>
          <p:spPr>
            <a:xfrm>
              <a:off x="1713647" y="3079615"/>
              <a:ext cx="24898" cy="31937"/>
            </a:xfrm>
            <a:custGeom>
              <a:avLst/>
              <a:gdLst/>
              <a:ahLst/>
              <a:cxnLst/>
              <a:rect l="l" t="t" r="r" b="b"/>
              <a:pathLst>
                <a:path w="481" h="617" extrusionOk="0">
                  <a:moveTo>
                    <a:pt x="1" y="1"/>
                  </a:moveTo>
                  <a:lnTo>
                    <a:pt x="1" y="617"/>
                  </a:lnTo>
                  <a:lnTo>
                    <a:pt x="480" y="617"/>
                  </a:lnTo>
                  <a:lnTo>
                    <a:pt x="4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75"/>
            <p:cNvSpPr/>
            <p:nvPr/>
          </p:nvSpPr>
          <p:spPr>
            <a:xfrm>
              <a:off x="1628603" y="2866979"/>
              <a:ext cx="23655" cy="50831"/>
            </a:xfrm>
            <a:custGeom>
              <a:avLst/>
              <a:gdLst/>
              <a:ahLst/>
              <a:cxnLst/>
              <a:rect l="l" t="t" r="r" b="b"/>
              <a:pathLst>
                <a:path w="457" h="982" extrusionOk="0">
                  <a:moveTo>
                    <a:pt x="0" y="0"/>
                  </a:moveTo>
                  <a:lnTo>
                    <a:pt x="0" y="982"/>
                  </a:lnTo>
                  <a:lnTo>
                    <a:pt x="457" y="982"/>
                  </a:lnTo>
                  <a:lnTo>
                    <a:pt x="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75"/>
            <p:cNvSpPr/>
            <p:nvPr/>
          </p:nvSpPr>
          <p:spPr>
            <a:xfrm>
              <a:off x="1542369" y="2866979"/>
              <a:ext cx="23655" cy="50831"/>
            </a:xfrm>
            <a:custGeom>
              <a:avLst/>
              <a:gdLst/>
              <a:ahLst/>
              <a:cxnLst/>
              <a:rect l="l" t="t" r="r" b="b"/>
              <a:pathLst>
                <a:path w="457" h="982" extrusionOk="0">
                  <a:moveTo>
                    <a:pt x="0" y="0"/>
                  </a:moveTo>
                  <a:lnTo>
                    <a:pt x="0" y="982"/>
                  </a:lnTo>
                  <a:lnTo>
                    <a:pt x="457" y="982"/>
                  </a:lnTo>
                  <a:lnTo>
                    <a:pt x="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75"/>
            <p:cNvSpPr/>
            <p:nvPr/>
          </p:nvSpPr>
          <p:spPr>
            <a:xfrm>
              <a:off x="1433669" y="2651911"/>
              <a:ext cx="90998" cy="50883"/>
            </a:xfrm>
            <a:custGeom>
              <a:avLst/>
              <a:gdLst/>
              <a:ahLst/>
              <a:cxnLst/>
              <a:rect l="l" t="t" r="r" b="b"/>
              <a:pathLst>
                <a:path w="1758" h="983" extrusionOk="0">
                  <a:moveTo>
                    <a:pt x="0" y="1"/>
                  </a:moveTo>
                  <a:lnTo>
                    <a:pt x="0" y="982"/>
                  </a:lnTo>
                  <a:lnTo>
                    <a:pt x="1758" y="982"/>
                  </a:lnTo>
                  <a:lnTo>
                    <a:pt x="1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75"/>
            <p:cNvSpPr/>
            <p:nvPr/>
          </p:nvSpPr>
          <p:spPr>
            <a:xfrm>
              <a:off x="1284803" y="2651911"/>
              <a:ext cx="90998" cy="50883"/>
            </a:xfrm>
            <a:custGeom>
              <a:avLst/>
              <a:gdLst/>
              <a:ahLst/>
              <a:cxnLst/>
              <a:rect l="l" t="t" r="r" b="b"/>
              <a:pathLst>
                <a:path w="1758" h="983" extrusionOk="0">
                  <a:moveTo>
                    <a:pt x="0" y="1"/>
                  </a:moveTo>
                  <a:lnTo>
                    <a:pt x="0" y="982"/>
                  </a:lnTo>
                  <a:lnTo>
                    <a:pt x="1758" y="982"/>
                  </a:lnTo>
                  <a:lnTo>
                    <a:pt x="1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75"/>
            <p:cNvSpPr/>
            <p:nvPr/>
          </p:nvSpPr>
          <p:spPr>
            <a:xfrm>
              <a:off x="1194997" y="2856316"/>
              <a:ext cx="57922" cy="522284"/>
            </a:xfrm>
            <a:custGeom>
              <a:avLst/>
              <a:gdLst/>
              <a:ahLst/>
              <a:cxnLst/>
              <a:rect l="l" t="t" r="r" b="b"/>
              <a:pathLst>
                <a:path w="1119" h="10090" extrusionOk="0">
                  <a:moveTo>
                    <a:pt x="0" y="1"/>
                  </a:moveTo>
                  <a:lnTo>
                    <a:pt x="0" y="10090"/>
                  </a:lnTo>
                  <a:lnTo>
                    <a:pt x="160" y="10090"/>
                  </a:lnTo>
                  <a:lnTo>
                    <a:pt x="160" y="183"/>
                  </a:lnTo>
                  <a:lnTo>
                    <a:pt x="1119" y="183"/>
                  </a:lnTo>
                  <a:lnTo>
                    <a:pt x="11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75"/>
            <p:cNvSpPr/>
            <p:nvPr/>
          </p:nvSpPr>
          <p:spPr>
            <a:xfrm>
              <a:off x="1314307" y="2486533"/>
              <a:ext cx="185569" cy="35509"/>
            </a:xfrm>
            <a:custGeom>
              <a:avLst/>
              <a:gdLst/>
              <a:ahLst/>
              <a:cxnLst/>
              <a:rect l="l" t="t" r="r" b="b"/>
              <a:pathLst>
                <a:path w="3585" h="686" extrusionOk="0">
                  <a:moveTo>
                    <a:pt x="1" y="0"/>
                  </a:moveTo>
                  <a:lnTo>
                    <a:pt x="1" y="685"/>
                  </a:lnTo>
                  <a:lnTo>
                    <a:pt x="183" y="685"/>
                  </a:lnTo>
                  <a:lnTo>
                    <a:pt x="183" y="183"/>
                  </a:lnTo>
                  <a:lnTo>
                    <a:pt x="3425" y="183"/>
                  </a:lnTo>
                  <a:lnTo>
                    <a:pt x="3425" y="685"/>
                  </a:lnTo>
                  <a:lnTo>
                    <a:pt x="3584" y="685"/>
                  </a:lnTo>
                  <a:lnTo>
                    <a:pt x="35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75"/>
            <p:cNvSpPr/>
            <p:nvPr/>
          </p:nvSpPr>
          <p:spPr>
            <a:xfrm>
              <a:off x="1609710" y="2351850"/>
              <a:ext cx="9473" cy="170195"/>
            </a:xfrm>
            <a:custGeom>
              <a:avLst/>
              <a:gdLst/>
              <a:ahLst/>
              <a:cxnLst/>
              <a:rect l="l" t="t" r="r" b="b"/>
              <a:pathLst>
                <a:path w="183" h="3288" extrusionOk="0">
                  <a:moveTo>
                    <a:pt x="0" y="0"/>
                  </a:moveTo>
                  <a:lnTo>
                    <a:pt x="0" y="3287"/>
                  </a:lnTo>
                  <a:lnTo>
                    <a:pt x="183" y="3287"/>
                  </a:lnTo>
                  <a:lnTo>
                    <a:pt x="1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75"/>
            <p:cNvSpPr/>
            <p:nvPr/>
          </p:nvSpPr>
          <p:spPr>
            <a:xfrm>
              <a:off x="1224553" y="2517228"/>
              <a:ext cx="320203" cy="861380"/>
            </a:xfrm>
            <a:custGeom>
              <a:avLst/>
              <a:gdLst/>
              <a:ahLst/>
              <a:cxnLst/>
              <a:rect l="l" t="t" r="r" b="b"/>
              <a:pathLst>
                <a:path w="6186" h="16641" extrusionOk="0">
                  <a:moveTo>
                    <a:pt x="0" y="1"/>
                  </a:moveTo>
                  <a:lnTo>
                    <a:pt x="0" y="1348"/>
                  </a:lnTo>
                  <a:lnTo>
                    <a:pt x="457" y="1348"/>
                  </a:lnTo>
                  <a:lnTo>
                    <a:pt x="457" y="16641"/>
                  </a:lnTo>
                  <a:lnTo>
                    <a:pt x="639" y="16641"/>
                  </a:lnTo>
                  <a:lnTo>
                    <a:pt x="639" y="1165"/>
                  </a:lnTo>
                  <a:lnTo>
                    <a:pt x="160" y="1165"/>
                  </a:lnTo>
                  <a:lnTo>
                    <a:pt x="160" y="161"/>
                  </a:lnTo>
                  <a:lnTo>
                    <a:pt x="6186" y="161"/>
                  </a:lnTo>
                  <a:lnTo>
                    <a:pt x="6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75"/>
            <p:cNvSpPr/>
            <p:nvPr/>
          </p:nvSpPr>
          <p:spPr>
            <a:xfrm>
              <a:off x="3437408" y="3142246"/>
              <a:ext cx="194989" cy="66204"/>
            </a:xfrm>
            <a:custGeom>
              <a:avLst/>
              <a:gdLst/>
              <a:ahLst/>
              <a:cxnLst/>
              <a:rect l="l" t="t" r="r" b="b"/>
              <a:pathLst>
                <a:path w="3767" h="1279" extrusionOk="0">
                  <a:moveTo>
                    <a:pt x="1" y="0"/>
                  </a:moveTo>
                  <a:lnTo>
                    <a:pt x="1" y="1279"/>
                  </a:lnTo>
                  <a:lnTo>
                    <a:pt x="3767" y="1279"/>
                  </a:lnTo>
                  <a:lnTo>
                    <a:pt x="3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75"/>
            <p:cNvSpPr/>
            <p:nvPr/>
          </p:nvSpPr>
          <p:spPr>
            <a:xfrm>
              <a:off x="3482337" y="2955595"/>
              <a:ext cx="103991" cy="186707"/>
            </a:xfrm>
            <a:custGeom>
              <a:avLst/>
              <a:gdLst/>
              <a:ahLst/>
              <a:cxnLst/>
              <a:rect l="l" t="t" r="r" b="b"/>
              <a:pathLst>
                <a:path w="2009" h="3607" extrusionOk="0">
                  <a:moveTo>
                    <a:pt x="0" y="0"/>
                  </a:moveTo>
                  <a:lnTo>
                    <a:pt x="0" y="3606"/>
                  </a:lnTo>
                  <a:lnTo>
                    <a:pt x="2009" y="3606"/>
                  </a:lnTo>
                  <a:lnTo>
                    <a:pt x="1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75"/>
            <p:cNvSpPr/>
            <p:nvPr/>
          </p:nvSpPr>
          <p:spPr>
            <a:xfrm>
              <a:off x="3479956" y="3137536"/>
              <a:ext cx="108753" cy="9473"/>
            </a:xfrm>
            <a:custGeom>
              <a:avLst/>
              <a:gdLst/>
              <a:ahLst/>
              <a:cxnLst/>
              <a:rect l="l" t="t" r="r" b="b"/>
              <a:pathLst>
                <a:path w="2101" h="183" extrusionOk="0">
                  <a:moveTo>
                    <a:pt x="1" y="0"/>
                  </a:moveTo>
                  <a:lnTo>
                    <a:pt x="1" y="183"/>
                  </a:lnTo>
                  <a:lnTo>
                    <a:pt x="2100" y="183"/>
                  </a:lnTo>
                  <a:lnTo>
                    <a:pt x="2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75"/>
            <p:cNvSpPr/>
            <p:nvPr/>
          </p:nvSpPr>
          <p:spPr>
            <a:xfrm>
              <a:off x="1932236" y="2995761"/>
              <a:ext cx="1369377" cy="447797"/>
            </a:xfrm>
            <a:custGeom>
              <a:avLst/>
              <a:gdLst/>
              <a:ahLst/>
              <a:cxnLst/>
              <a:rect l="l" t="t" r="r" b="b"/>
              <a:pathLst>
                <a:path w="26455" h="8651" extrusionOk="0">
                  <a:moveTo>
                    <a:pt x="0" y="0"/>
                  </a:moveTo>
                  <a:lnTo>
                    <a:pt x="0" y="8651"/>
                  </a:lnTo>
                  <a:lnTo>
                    <a:pt x="26455" y="8651"/>
                  </a:lnTo>
                  <a:lnTo>
                    <a:pt x="26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75"/>
            <p:cNvSpPr/>
            <p:nvPr/>
          </p:nvSpPr>
          <p:spPr>
            <a:xfrm>
              <a:off x="2845515" y="2995761"/>
              <a:ext cx="456079" cy="146540"/>
            </a:xfrm>
            <a:custGeom>
              <a:avLst/>
              <a:gdLst/>
              <a:ahLst/>
              <a:cxnLst/>
              <a:rect l="l" t="t" r="r" b="b"/>
              <a:pathLst>
                <a:path w="8811" h="2831" extrusionOk="0">
                  <a:moveTo>
                    <a:pt x="0" y="0"/>
                  </a:moveTo>
                  <a:lnTo>
                    <a:pt x="0" y="2830"/>
                  </a:lnTo>
                  <a:lnTo>
                    <a:pt x="8811" y="2830"/>
                  </a:lnTo>
                  <a:lnTo>
                    <a:pt x="88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75"/>
            <p:cNvSpPr/>
            <p:nvPr/>
          </p:nvSpPr>
          <p:spPr>
            <a:xfrm>
              <a:off x="1932236" y="2848034"/>
              <a:ext cx="457270" cy="147782"/>
            </a:xfrm>
            <a:custGeom>
              <a:avLst/>
              <a:gdLst/>
              <a:ahLst/>
              <a:cxnLst/>
              <a:rect l="l" t="t" r="r" b="b"/>
              <a:pathLst>
                <a:path w="8834" h="2855" extrusionOk="0">
                  <a:moveTo>
                    <a:pt x="0" y="1"/>
                  </a:moveTo>
                  <a:lnTo>
                    <a:pt x="0" y="2854"/>
                  </a:lnTo>
                  <a:lnTo>
                    <a:pt x="8834" y="2854"/>
                  </a:lnTo>
                  <a:lnTo>
                    <a:pt x="88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75"/>
            <p:cNvSpPr/>
            <p:nvPr/>
          </p:nvSpPr>
          <p:spPr>
            <a:xfrm>
              <a:off x="2389445" y="2848034"/>
              <a:ext cx="456131" cy="147782"/>
            </a:xfrm>
            <a:custGeom>
              <a:avLst/>
              <a:gdLst/>
              <a:ahLst/>
              <a:cxnLst/>
              <a:rect l="l" t="t" r="r" b="b"/>
              <a:pathLst>
                <a:path w="8812" h="2855" extrusionOk="0">
                  <a:moveTo>
                    <a:pt x="1" y="1"/>
                  </a:moveTo>
                  <a:lnTo>
                    <a:pt x="1" y="2854"/>
                  </a:lnTo>
                  <a:lnTo>
                    <a:pt x="8811" y="2854"/>
                  </a:lnTo>
                  <a:lnTo>
                    <a:pt x="88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75"/>
            <p:cNvSpPr/>
            <p:nvPr/>
          </p:nvSpPr>
          <p:spPr>
            <a:xfrm>
              <a:off x="1476166" y="3287540"/>
              <a:ext cx="456131" cy="147782"/>
            </a:xfrm>
            <a:custGeom>
              <a:avLst/>
              <a:gdLst/>
              <a:ahLst/>
              <a:cxnLst/>
              <a:rect l="l" t="t" r="r" b="b"/>
              <a:pathLst>
                <a:path w="8812" h="2855" extrusionOk="0">
                  <a:moveTo>
                    <a:pt x="1" y="1"/>
                  </a:moveTo>
                  <a:lnTo>
                    <a:pt x="1" y="2854"/>
                  </a:lnTo>
                  <a:lnTo>
                    <a:pt x="8811" y="2854"/>
                  </a:lnTo>
                  <a:lnTo>
                    <a:pt x="88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75"/>
            <p:cNvSpPr/>
            <p:nvPr/>
          </p:nvSpPr>
          <p:spPr>
            <a:xfrm>
              <a:off x="2131880" y="2700359"/>
              <a:ext cx="456131" cy="146591"/>
            </a:xfrm>
            <a:custGeom>
              <a:avLst/>
              <a:gdLst/>
              <a:ahLst/>
              <a:cxnLst/>
              <a:rect l="l" t="t" r="r" b="b"/>
              <a:pathLst>
                <a:path w="8812" h="2832" extrusionOk="0">
                  <a:moveTo>
                    <a:pt x="1" y="1"/>
                  </a:moveTo>
                  <a:lnTo>
                    <a:pt x="1" y="2831"/>
                  </a:lnTo>
                  <a:lnTo>
                    <a:pt x="8811" y="2831"/>
                  </a:lnTo>
                  <a:lnTo>
                    <a:pt x="88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75"/>
            <p:cNvSpPr/>
            <p:nvPr/>
          </p:nvSpPr>
          <p:spPr>
            <a:xfrm>
              <a:off x="1476166" y="3141056"/>
              <a:ext cx="456131" cy="147730"/>
            </a:xfrm>
            <a:custGeom>
              <a:avLst/>
              <a:gdLst/>
              <a:ahLst/>
              <a:cxnLst/>
              <a:rect l="l" t="t" r="r" b="b"/>
              <a:pathLst>
                <a:path w="8812" h="2854" extrusionOk="0">
                  <a:moveTo>
                    <a:pt x="1" y="1"/>
                  </a:moveTo>
                  <a:lnTo>
                    <a:pt x="1" y="2854"/>
                  </a:lnTo>
                  <a:lnTo>
                    <a:pt x="8811" y="2854"/>
                  </a:lnTo>
                  <a:lnTo>
                    <a:pt x="88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75"/>
            <p:cNvSpPr/>
            <p:nvPr/>
          </p:nvSpPr>
          <p:spPr>
            <a:xfrm>
              <a:off x="1932236" y="3142246"/>
              <a:ext cx="457270" cy="145349"/>
            </a:xfrm>
            <a:custGeom>
              <a:avLst/>
              <a:gdLst/>
              <a:ahLst/>
              <a:cxnLst/>
              <a:rect l="l" t="t" r="r" b="b"/>
              <a:pathLst>
                <a:path w="8834" h="2808" extrusionOk="0">
                  <a:moveTo>
                    <a:pt x="0" y="0"/>
                  </a:moveTo>
                  <a:lnTo>
                    <a:pt x="0" y="2808"/>
                  </a:lnTo>
                  <a:lnTo>
                    <a:pt x="8834" y="2808"/>
                  </a:lnTo>
                  <a:lnTo>
                    <a:pt x="8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75"/>
            <p:cNvSpPr/>
            <p:nvPr/>
          </p:nvSpPr>
          <p:spPr>
            <a:xfrm>
              <a:off x="1932236" y="3138675"/>
              <a:ext cx="1369377" cy="8334"/>
            </a:xfrm>
            <a:custGeom>
              <a:avLst/>
              <a:gdLst/>
              <a:ahLst/>
              <a:cxnLst/>
              <a:rect l="l" t="t" r="r" b="b"/>
              <a:pathLst>
                <a:path w="26455" h="161" extrusionOk="0">
                  <a:moveTo>
                    <a:pt x="0" y="1"/>
                  </a:moveTo>
                  <a:lnTo>
                    <a:pt x="0" y="161"/>
                  </a:lnTo>
                  <a:lnTo>
                    <a:pt x="26455" y="161"/>
                  </a:lnTo>
                  <a:lnTo>
                    <a:pt x="26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75"/>
            <p:cNvSpPr/>
            <p:nvPr/>
          </p:nvSpPr>
          <p:spPr>
            <a:xfrm>
              <a:off x="1932236" y="2994571"/>
              <a:ext cx="913349" cy="8334"/>
            </a:xfrm>
            <a:custGeom>
              <a:avLst/>
              <a:gdLst/>
              <a:ahLst/>
              <a:cxnLst/>
              <a:rect l="l" t="t" r="r" b="b"/>
              <a:pathLst>
                <a:path w="17645" h="161" extrusionOk="0">
                  <a:moveTo>
                    <a:pt x="0" y="0"/>
                  </a:moveTo>
                  <a:lnTo>
                    <a:pt x="0" y="160"/>
                  </a:lnTo>
                  <a:lnTo>
                    <a:pt x="17644" y="160"/>
                  </a:lnTo>
                  <a:lnTo>
                    <a:pt x="17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75"/>
            <p:cNvSpPr/>
            <p:nvPr/>
          </p:nvSpPr>
          <p:spPr>
            <a:xfrm>
              <a:off x="1476166" y="3282830"/>
              <a:ext cx="1825456" cy="9524"/>
            </a:xfrm>
            <a:custGeom>
              <a:avLst/>
              <a:gdLst/>
              <a:ahLst/>
              <a:cxnLst/>
              <a:rect l="l" t="t" r="r" b="b"/>
              <a:pathLst>
                <a:path w="35266" h="184" extrusionOk="0">
                  <a:moveTo>
                    <a:pt x="1" y="1"/>
                  </a:moveTo>
                  <a:lnTo>
                    <a:pt x="1" y="183"/>
                  </a:lnTo>
                  <a:lnTo>
                    <a:pt x="35266" y="183"/>
                  </a:lnTo>
                  <a:lnTo>
                    <a:pt x="352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75"/>
            <p:cNvSpPr/>
            <p:nvPr/>
          </p:nvSpPr>
          <p:spPr>
            <a:xfrm>
              <a:off x="2840805" y="2995761"/>
              <a:ext cx="9473" cy="437186"/>
            </a:xfrm>
            <a:custGeom>
              <a:avLst/>
              <a:gdLst/>
              <a:ahLst/>
              <a:cxnLst/>
              <a:rect l="l" t="t" r="r" b="b"/>
              <a:pathLst>
                <a:path w="183" h="8446" extrusionOk="0">
                  <a:moveTo>
                    <a:pt x="0" y="0"/>
                  </a:moveTo>
                  <a:lnTo>
                    <a:pt x="0" y="8445"/>
                  </a:lnTo>
                  <a:lnTo>
                    <a:pt x="183" y="8445"/>
                  </a:lnTo>
                  <a:lnTo>
                    <a:pt x="1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75"/>
            <p:cNvSpPr/>
            <p:nvPr/>
          </p:nvSpPr>
          <p:spPr>
            <a:xfrm>
              <a:off x="2384735" y="2846896"/>
              <a:ext cx="8334" cy="586055"/>
            </a:xfrm>
            <a:custGeom>
              <a:avLst/>
              <a:gdLst/>
              <a:ahLst/>
              <a:cxnLst/>
              <a:rect l="l" t="t" r="r" b="b"/>
              <a:pathLst>
                <a:path w="161" h="11322" extrusionOk="0">
                  <a:moveTo>
                    <a:pt x="0" y="0"/>
                  </a:moveTo>
                  <a:lnTo>
                    <a:pt x="0" y="11321"/>
                  </a:lnTo>
                  <a:lnTo>
                    <a:pt x="160" y="11321"/>
                  </a:lnTo>
                  <a:lnTo>
                    <a:pt x="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75"/>
            <p:cNvSpPr/>
            <p:nvPr/>
          </p:nvSpPr>
          <p:spPr>
            <a:xfrm>
              <a:off x="2131880" y="2843324"/>
              <a:ext cx="456131" cy="8334"/>
            </a:xfrm>
            <a:custGeom>
              <a:avLst/>
              <a:gdLst/>
              <a:ahLst/>
              <a:cxnLst/>
              <a:rect l="l" t="t" r="r" b="b"/>
              <a:pathLst>
                <a:path w="8812" h="161" extrusionOk="0">
                  <a:moveTo>
                    <a:pt x="1" y="1"/>
                  </a:moveTo>
                  <a:lnTo>
                    <a:pt x="1" y="160"/>
                  </a:lnTo>
                  <a:lnTo>
                    <a:pt x="8811" y="160"/>
                  </a:lnTo>
                  <a:lnTo>
                    <a:pt x="88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75"/>
            <p:cNvSpPr/>
            <p:nvPr/>
          </p:nvSpPr>
          <p:spPr>
            <a:xfrm>
              <a:off x="1070925" y="3208397"/>
              <a:ext cx="2711579" cy="551840"/>
            </a:xfrm>
            <a:custGeom>
              <a:avLst/>
              <a:gdLst/>
              <a:ahLst/>
              <a:cxnLst/>
              <a:rect l="l" t="t" r="r" b="b"/>
              <a:pathLst>
                <a:path w="52385" h="10661" extrusionOk="0">
                  <a:moveTo>
                    <a:pt x="42775" y="1"/>
                  </a:moveTo>
                  <a:cubicBezTo>
                    <a:pt x="41474" y="1"/>
                    <a:pt x="40242" y="480"/>
                    <a:pt x="39283" y="1370"/>
                  </a:cubicBezTo>
                  <a:lnTo>
                    <a:pt x="38416" y="2169"/>
                  </a:lnTo>
                  <a:cubicBezTo>
                    <a:pt x="36955" y="3516"/>
                    <a:pt x="35083" y="4246"/>
                    <a:pt x="33097" y="4246"/>
                  </a:cubicBezTo>
                  <a:lnTo>
                    <a:pt x="10044" y="4246"/>
                  </a:lnTo>
                  <a:cubicBezTo>
                    <a:pt x="9793" y="4246"/>
                    <a:pt x="9565" y="4086"/>
                    <a:pt x="9473" y="3858"/>
                  </a:cubicBezTo>
                  <a:lnTo>
                    <a:pt x="9359" y="3607"/>
                  </a:lnTo>
                  <a:cubicBezTo>
                    <a:pt x="9199" y="3219"/>
                    <a:pt x="8811" y="2945"/>
                    <a:pt x="8378" y="2945"/>
                  </a:cubicBezTo>
                  <a:lnTo>
                    <a:pt x="1" y="2945"/>
                  </a:lnTo>
                  <a:lnTo>
                    <a:pt x="3425" y="10660"/>
                  </a:lnTo>
                  <a:lnTo>
                    <a:pt x="45195" y="10660"/>
                  </a:lnTo>
                  <a:lnTo>
                    <a:pt x="52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75"/>
            <p:cNvSpPr/>
            <p:nvPr/>
          </p:nvSpPr>
          <p:spPr>
            <a:xfrm>
              <a:off x="1148930" y="3535684"/>
              <a:ext cx="2412650" cy="49640"/>
            </a:xfrm>
            <a:custGeom>
              <a:avLst/>
              <a:gdLst/>
              <a:ahLst/>
              <a:cxnLst/>
              <a:rect l="l" t="t" r="r" b="b"/>
              <a:pathLst>
                <a:path w="46610" h="959" extrusionOk="0">
                  <a:moveTo>
                    <a:pt x="0" y="0"/>
                  </a:moveTo>
                  <a:lnTo>
                    <a:pt x="411" y="959"/>
                  </a:lnTo>
                  <a:lnTo>
                    <a:pt x="45970" y="959"/>
                  </a:lnTo>
                  <a:lnTo>
                    <a:pt x="46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75"/>
            <p:cNvSpPr/>
            <p:nvPr/>
          </p:nvSpPr>
          <p:spPr>
            <a:xfrm>
              <a:off x="2825432" y="3422275"/>
              <a:ext cx="590765" cy="8282"/>
            </a:xfrm>
            <a:custGeom>
              <a:avLst/>
              <a:gdLst/>
              <a:ahLst/>
              <a:cxnLst/>
              <a:rect l="l" t="t" r="r" b="b"/>
              <a:pathLst>
                <a:path w="11413" h="160" extrusionOk="0">
                  <a:moveTo>
                    <a:pt x="0" y="0"/>
                  </a:moveTo>
                  <a:lnTo>
                    <a:pt x="0" y="160"/>
                  </a:lnTo>
                  <a:lnTo>
                    <a:pt x="11413" y="160"/>
                  </a:lnTo>
                  <a:lnTo>
                    <a:pt x="114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75"/>
            <p:cNvSpPr/>
            <p:nvPr/>
          </p:nvSpPr>
          <p:spPr>
            <a:xfrm>
              <a:off x="1560071" y="2425092"/>
              <a:ext cx="108753" cy="8334"/>
            </a:xfrm>
            <a:custGeom>
              <a:avLst/>
              <a:gdLst/>
              <a:ahLst/>
              <a:cxnLst/>
              <a:rect l="l" t="t" r="r" b="b"/>
              <a:pathLst>
                <a:path w="2101" h="161" extrusionOk="0">
                  <a:moveTo>
                    <a:pt x="0" y="1"/>
                  </a:moveTo>
                  <a:lnTo>
                    <a:pt x="0" y="160"/>
                  </a:lnTo>
                  <a:lnTo>
                    <a:pt x="2100" y="160"/>
                  </a:ln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75"/>
            <p:cNvSpPr/>
            <p:nvPr/>
          </p:nvSpPr>
          <p:spPr>
            <a:xfrm>
              <a:off x="1560071" y="2449886"/>
              <a:ext cx="108753" cy="8334"/>
            </a:xfrm>
            <a:custGeom>
              <a:avLst/>
              <a:gdLst/>
              <a:ahLst/>
              <a:cxnLst/>
              <a:rect l="l" t="t" r="r" b="b"/>
              <a:pathLst>
                <a:path w="2101" h="161" extrusionOk="0">
                  <a:moveTo>
                    <a:pt x="0" y="1"/>
                  </a:moveTo>
                  <a:lnTo>
                    <a:pt x="0" y="161"/>
                  </a:lnTo>
                  <a:lnTo>
                    <a:pt x="2100" y="161"/>
                  </a:ln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75"/>
            <p:cNvSpPr/>
            <p:nvPr/>
          </p:nvSpPr>
          <p:spPr>
            <a:xfrm>
              <a:off x="1560071" y="2477061"/>
              <a:ext cx="108753" cy="9524"/>
            </a:xfrm>
            <a:custGeom>
              <a:avLst/>
              <a:gdLst/>
              <a:ahLst/>
              <a:cxnLst/>
              <a:rect l="l" t="t" r="r" b="b"/>
              <a:pathLst>
                <a:path w="2101" h="184" extrusionOk="0">
                  <a:moveTo>
                    <a:pt x="0" y="1"/>
                  </a:moveTo>
                  <a:lnTo>
                    <a:pt x="0" y="183"/>
                  </a:lnTo>
                  <a:lnTo>
                    <a:pt x="2100" y="183"/>
                  </a:ln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4" name="Google Shape;6084;p75"/>
          <p:cNvGrpSpPr/>
          <p:nvPr/>
        </p:nvGrpSpPr>
        <p:grpSpPr>
          <a:xfrm>
            <a:off x="3541714" y="2247058"/>
            <a:ext cx="1769607" cy="1737220"/>
            <a:chOff x="5120775" y="1989875"/>
            <a:chExt cx="2024027" cy="1986984"/>
          </a:xfrm>
        </p:grpSpPr>
        <p:sp>
          <p:nvSpPr>
            <p:cNvPr id="6085" name="Google Shape;6085;p75"/>
            <p:cNvSpPr/>
            <p:nvPr/>
          </p:nvSpPr>
          <p:spPr>
            <a:xfrm>
              <a:off x="5500667" y="2680555"/>
              <a:ext cx="19537" cy="21050"/>
            </a:xfrm>
            <a:custGeom>
              <a:avLst/>
              <a:gdLst/>
              <a:ahLst/>
              <a:cxnLst/>
              <a:rect l="l" t="t" r="r" b="b"/>
              <a:pathLst>
                <a:path w="594" h="640" extrusionOk="0">
                  <a:moveTo>
                    <a:pt x="480" y="1"/>
                  </a:moveTo>
                  <a:lnTo>
                    <a:pt x="0" y="549"/>
                  </a:lnTo>
                  <a:lnTo>
                    <a:pt x="114" y="640"/>
                  </a:lnTo>
                  <a:lnTo>
                    <a:pt x="594" y="92"/>
                  </a:lnTo>
                  <a:lnTo>
                    <a:pt x="480" y="1"/>
                  </a:lnTo>
                  <a:close/>
                </a:path>
              </a:pathLst>
            </a:custGeom>
            <a:solidFill>
              <a:srgbClr val="A8C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75"/>
            <p:cNvSpPr/>
            <p:nvPr/>
          </p:nvSpPr>
          <p:spPr>
            <a:xfrm>
              <a:off x="5391797" y="2616746"/>
              <a:ext cx="27825" cy="61603"/>
            </a:xfrm>
            <a:custGeom>
              <a:avLst/>
              <a:gdLst/>
              <a:ahLst/>
              <a:cxnLst/>
              <a:rect l="l" t="t" r="r" b="b"/>
              <a:pathLst>
                <a:path w="846" h="1873" extrusionOk="0">
                  <a:moveTo>
                    <a:pt x="115" y="1"/>
                  </a:moveTo>
                  <a:lnTo>
                    <a:pt x="1" y="92"/>
                  </a:lnTo>
                  <a:cubicBezTo>
                    <a:pt x="1" y="92"/>
                    <a:pt x="480" y="845"/>
                    <a:pt x="731" y="1872"/>
                  </a:cubicBezTo>
                  <a:lnTo>
                    <a:pt x="845" y="1827"/>
                  </a:lnTo>
                  <a:cubicBezTo>
                    <a:pt x="594" y="799"/>
                    <a:pt x="115" y="23"/>
                    <a:pt x="115" y="1"/>
                  </a:cubicBezTo>
                  <a:close/>
                </a:path>
              </a:pathLst>
            </a:custGeom>
            <a:solidFill>
              <a:srgbClr val="A8C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75"/>
            <p:cNvSpPr/>
            <p:nvPr/>
          </p:nvSpPr>
          <p:spPr>
            <a:xfrm>
              <a:off x="5120775" y="1991750"/>
              <a:ext cx="2023985" cy="1985109"/>
            </a:xfrm>
            <a:custGeom>
              <a:avLst/>
              <a:gdLst/>
              <a:ahLst/>
              <a:cxnLst/>
              <a:rect l="l" t="t" r="r" b="b"/>
              <a:pathLst>
                <a:path w="61538" h="60356" extrusionOk="0">
                  <a:moveTo>
                    <a:pt x="30943" y="0"/>
                  </a:moveTo>
                  <a:cubicBezTo>
                    <a:pt x="28696" y="0"/>
                    <a:pt x="26444" y="246"/>
                    <a:pt x="24241" y="651"/>
                  </a:cubicBezTo>
                  <a:cubicBezTo>
                    <a:pt x="19379" y="1564"/>
                    <a:pt x="15179" y="4075"/>
                    <a:pt x="11253" y="6951"/>
                  </a:cubicBezTo>
                  <a:cubicBezTo>
                    <a:pt x="8606" y="8937"/>
                    <a:pt x="6780" y="11630"/>
                    <a:pt x="5022" y="14369"/>
                  </a:cubicBezTo>
                  <a:cubicBezTo>
                    <a:pt x="2603" y="18158"/>
                    <a:pt x="799" y="22130"/>
                    <a:pt x="411" y="26672"/>
                  </a:cubicBezTo>
                  <a:cubicBezTo>
                    <a:pt x="1" y="31397"/>
                    <a:pt x="777" y="36236"/>
                    <a:pt x="2443" y="40687"/>
                  </a:cubicBezTo>
                  <a:cubicBezTo>
                    <a:pt x="4155" y="45366"/>
                    <a:pt x="7145" y="49748"/>
                    <a:pt x="10957" y="53195"/>
                  </a:cubicBezTo>
                  <a:cubicBezTo>
                    <a:pt x="15499" y="57303"/>
                    <a:pt x="21205" y="60065"/>
                    <a:pt x="27368" y="60316"/>
                  </a:cubicBezTo>
                  <a:cubicBezTo>
                    <a:pt x="27924" y="60342"/>
                    <a:pt x="28480" y="60355"/>
                    <a:pt x="29035" y="60355"/>
                  </a:cubicBezTo>
                  <a:cubicBezTo>
                    <a:pt x="35308" y="60355"/>
                    <a:pt x="41558" y="58699"/>
                    <a:pt x="46884" y="55386"/>
                  </a:cubicBezTo>
                  <a:cubicBezTo>
                    <a:pt x="48664" y="54268"/>
                    <a:pt x="50444" y="52989"/>
                    <a:pt x="51974" y="51483"/>
                  </a:cubicBezTo>
                  <a:cubicBezTo>
                    <a:pt x="53617" y="49885"/>
                    <a:pt x="54873" y="47991"/>
                    <a:pt x="56082" y="46028"/>
                  </a:cubicBezTo>
                  <a:cubicBezTo>
                    <a:pt x="57589" y="43631"/>
                    <a:pt x="58936" y="41120"/>
                    <a:pt x="59689" y="38381"/>
                  </a:cubicBezTo>
                  <a:cubicBezTo>
                    <a:pt x="60990" y="33634"/>
                    <a:pt x="61538" y="27608"/>
                    <a:pt x="60008" y="22837"/>
                  </a:cubicBezTo>
                  <a:cubicBezTo>
                    <a:pt x="59301" y="20600"/>
                    <a:pt x="58411" y="18455"/>
                    <a:pt x="57429" y="16332"/>
                  </a:cubicBezTo>
                  <a:cubicBezTo>
                    <a:pt x="53457" y="7750"/>
                    <a:pt x="44738" y="1929"/>
                    <a:pt x="35562" y="377"/>
                  </a:cubicBezTo>
                  <a:cubicBezTo>
                    <a:pt x="34036" y="117"/>
                    <a:pt x="32490" y="0"/>
                    <a:pt x="30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75"/>
            <p:cNvSpPr/>
            <p:nvPr/>
          </p:nvSpPr>
          <p:spPr>
            <a:xfrm>
              <a:off x="5332495" y="2044672"/>
              <a:ext cx="1109610" cy="1882854"/>
            </a:xfrm>
            <a:custGeom>
              <a:avLst/>
              <a:gdLst/>
              <a:ahLst/>
              <a:cxnLst/>
              <a:rect l="l" t="t" r="r" b="b"/>
              <a:pathLst>
                <a:path w="33737" h="57247" extrusionOk="0">
                  <a:moveTo>
                    <a:pt x="14289" y="1"/>
                  </a:moveTo>
                  <a:cubicBezTo>
                    <a:pt x="12121" y="777"/>
                    <a:pt x="10089" y="1850"/>
                    <a:pt x="8149" y="3059"/>
                  </a:cubicBezTo>
                  <a:cubicBezTo>
                    <a:pt x="8172" y="3082"/>
                    <a:pt x="8172" y="3105"/>
                    <a:pt x="8195" y="3105"/>
                  </a:cubicBezTo>
                  <a:cubicBezTo>
                    <a:pt x="8309" y="3196"/>
                    <a:pt x="8423" y="3242"/>
                    <a:pt x="8468" y="3356"/>
                  </a:cubicBezTo>
                  <a:cubicBezTo>
                    <a:pt x="8560" y="3493"/>
                    <a:pt x="8491" y="3698"/>
                    <a:pt x="8400" y="3835"/>
                  </a:cubicBezTo>
                  <a:cubicBezTo>
                    <a:pt x="7692" y="5205"/>
                    <a:pt x="6939" y="6620"/>
                    <a:pt x="5729" y="7602"/>
                  </a:cubicBezTo>
                  <a:cubicBezTo>
                    <a:pt x="5524" y="7761"/>
                    <a:pt x="5319" y="7898"/>
                    <a:pt x="5136" y="8081"/>
                  </a:cubicBezTo>
                  <a:cubicBezTo>
                    <a:pt x="4999" y="8218"/>
                    <a:pt x="4885" y="8378"/>
                    <a:pt x="4771" y="8537"/>
                  </a:cubicBezTo>
                  <a:cubicBezTo>
                    <a:pt x="4520" y="8880"/>
                    <a:pt x="4269" y="9245"/>
                    <a:pt x="3995" y="9587"/>
                  </a:cubicBezTo>
                  <a:cubicBezTo>
                    <a:pt x="3858" y="9793"/>
                    <a:pt x="3698" y="9975"/>
                    <a:pt x="3538" y="10158"/>
                  </a:cubicBezTo>
                  <a:cubicBezTo>
                    <a:pt x="3333" y="10341"/>
                    <a:pt x="3105" y="10478"/>
                    <a:pt x="2899" y="10660"/>
                  </a:cubicBezTo>
                  <a:cubicBezTo>
                    <a:pt x="2306" y="11162"/>
                    <a:pt x="1826" y="11938"/>
                    <a:pt x="1575" y="12669"/>
                  </a:cubicBezTo>
                  <a:cubicBezTo>
                    <a:pt x="1415" y="13171"/>
                    <a:pt x="1256" y="13650"/>
                    <a:pt x="1096" y="14130"/>
                  </a:cubicBezTo>
                  <a:cubicBezTo>
                    <a:pt x="1005" y="14426"/>
                    <a:pt x="890" y="14723"/>
                    <a:pt x="845" y="15020"/>
                  </a:cubicBezTo>
                  <a:cubicBezTo>
                    <a:pt x="776" y="15362"/>
                    <a:pt x="754" y="15727"/>
                    <a:pt x="731" y="16070"/>
                  </a:cubicBezTo>
                  <a:cubicBezTo>
                    <a:pt x="639" y="17348"/>
                    <a:pt x="434" y="18626"/>
                    <a:pt x="114" y="19859"/>
                  </a:cubicBezTo>
                  <a:cubicBezTo>
                    <a:pt x="69" y="20064"/>
                    <a:pt x="0" y="20292"/>
                    <a:pt x="23" y="20498"/>
                  </a:cubicBezTo>
                  <a:cubicBezTo>
                    <a:pt x="46" y="20726"/>
                    <a:pt x="160" y="20954"/>
                    <a:pt x="366" y="21023"/>
                  </a:cubicBezTo>
                  <a:cubicBezTo>
                    <a:pt x="594" y="20384"/>
                    <a:pt x="731" y="19699"/>
                    <a:pt x="754" y="19037"/>
                  </a:cubicBezTo>
                  <a:cubicBezTo>
                    <a:pt x="799" y="18466"/>
                    <a:pt x="754" y="17896"/>
                    <a:pt x="1027" y="17416"/>
                  </a:cubicBezTo>
                  <a:cubicBezTo>
                    <a:pt x="1119" y="17485"/>
                    <a:pt x="1142" y="17622"/>
                    <a:pt x="1142" y="17759"/>
                  </a:cubicBezTo>
                  <a:cubicBezTo>
                    <a:pt x="1187" y="18763"/>
                    <a:pt x="982" y="19790"/>
                    <a:pt x="1301" y="20749"/>
                  </a:cubicBezTo>
                  <a:cubicBezTo>
                    <a:pt x="1461" y="21274"/>
                    <a:pt x="1530" y="21845"/>
                    <a:pt x="1484" y="22415"/>
                  </a:cubicBezTo>
                  <a:cubicBezTo>
                    <a:pt x="1415" y="22940"/>
                    <a:pt x="1279" y="23488"/>
                    <a:pt x="1393" y="24013"/>
                  </a:cubicBezTo>
                  <a:cubicBezTo>
                    <a:pt x="1438" y="24218"/>
                    <a:pt x="1530" y="24424"/>
                    <a:pt x="1644" y="24606"/>
                  </a:cubicBezTo>
                  <a:cubicBezTo>
                    <a:pt x="1986" y="25268"/>
                    <a:pt x="2488" y="25885"/>
                    <a:pt x="3173" y="26136"/>
                  </a:cubicBezTo>
                  <a:cubicBezTo>
                    <a:pt x="3401" y="26204"/>
                    <a:pt x="3652" y="26250"/>
                    <a:pt x="3881" y="26318"/>
                  </a:cubicBezTo>
                  <a:cubicBezTo>
                    <a:pt x="4657" y="26524"/>
                    <a:pt x="5296" y="27094"/>
                    <a:pt x="5844" y="27665"/>
                  </a:cubicBezTo>
                  <a:cubicBezTo>
                    <a:pt x="6163" y="28007"/>
                    <a:pt x="6642" y="28190"/>
                    <a:pt x="6985" y="28510"/>
                  </a:cubicBezTo>
                  <a:cubicBezTo>
                    <a:pt x="7259" y="28783"/>
                    <a:pt x="7419" y="29126"/>
                    <a:pt x="7624" y="29468"/>
                  </a:cubicBezTo>
                  <a:cubicBezTo>
                    <a:pt x="8149" y="30336"/>
                    <a:pt x="8948" y="31043"/>
                    <a:pt x="9701" y="31728"/>
                  </a:cubicBezTo>
                  <a:cubicBezTo>
                    <a:pt x="9906" y="31914"/>
                    <a:pt x="10172" y="32101"/>
                    <a:pt x="10437" y="32101"/>
                  </a:cubicBezTo>
                  <a:cubicBezTo>
                    <a:pt x="10496" y="32101"/>
                    <a:pt x="10555" y="32091"/>
                    <a:pt x="10614" y="32070"/>
                  </a:cubicBezTo>
                  <a:cubicBezTo>
                    <a:pt x="10718" y="32029"/>
                    <a:pt x="10822" y="31930"/>
                    <a:pt x="10943" y="31930"/>
                  </a:cubicBezTo>
                  <a:cubicBezTo>
                    <a:pt x="10955" y="31930"/>
                    <a:pt x="10967" y="31931"/>
                    <a:pt x="10979" y="31933"/>
                  </a:cubicBezTo>
                  <a:cubicBezTo>
                    <a:pt x="11048" y="31933"/>
                    <a:pt x="11116" y="31979"/>
                    <a:pt x="11185" y="32025"/>
                  </a:cubicBezTo>
                  <a:cubicBezTo>
                    <a:pt x="11687" y="32435"/>
                    <a:pt x="11778" y="33212"/>
                    <a:pt x="11618" y="33828"/>
                  </a:cubicBezTo>
                  <a:cubicBezTo>
                    <a:pt x="11436" y="34467"/>
                    <a:pt x="11048" y="35015"/>
                    <a:pt x="10728" y="35585"/>
                  </a:cubicBezTo>
                  <a:cubicBezTo>
                    <a:pt x="10409" y="36156"/>
                    <a:pt x="10363" y="36818"/>
                    <a:pt x="10226" y="37457"/>
                  </a:cubicBezTo>
                  <a:cubicBezTo>
                    <a:pt x="10112" y="38005"/>
                    <a:pt x="9998" y="38598"/>
                    <a:pt x="10249" y="39078"/>
                  </a:cubicBezTo>
                  <a:cubicBezTo>
                    <a:pt x="10386" y="39329"/>
                    <a:pt x="10591" y="39511"/>
                    <a:pt x="10751" y="39717"/>
                  </a:cubicBezTo>
                  <a:cubicBezTo>
                    <a:pt x="11230" y="40379"/>
                    <a:pt x="11276" y="41246"/>
                    <a:pt x="11687" y="41954"/>
                  </a:cubicBezTo>
                  <a:cubicBezTo>
                    <a:pt x="11984" y="42456"/>
                    <a:pt x="12463" y="42821"/>
                    <a:pt x="12942" y="43140"/>
                  </a:cubicBezTo>
                  <a:cubicBezTo>
                    <a:pt x="13604" y="43597"/>
                    <a:pt x="14289" y="43985"/>
                    <a:pt x="14905" y="44487"/>
                  </a:cubicBezTo>
                  <a:cubicBezTo>
                    <a:pt x="15522" y="44989"/>
                    <a:pt x="16046" y="45651"/>
                    <a:pt x="16206" y="46427"/>
                  </a:cubicBezTo>
                  <a:cubicBezTo>
                    <a:pt x="16275" y="46815"/>
                    <a:pt x="16252" y="47203"/>
                    <a:pt x="16275" y="47591"/>
                  </a:cubicBezTo>
                  <a:cubicBezTo>
                    <a:pt x="16298" y="48482"/>
                    <a:pt x="16526" y="49372"/>
                    <a:pt x="16526" y="50262"/>
                  </a:cubicBezTo>
                  <a:cubicBezTo>
                    <a:pt x="16526" y="51015"/>
                    <a:pt x="16389" y="51723"/>
                    <a:pt x="16206" y="52453"/>
                  </a:cubicBezTo>
                  <a:cubicBezTo>
                    <a:pt x="16161" y="52704"/>
                    <a:pt x="16115" y="52955"/>
                    <a:pt x="16138" y="53206"/>
                  </a:cubicBezTo>
                  <a:cubicBezTo>
                    <a:pt x="16183" y="53412"/>
                    <a:pt x="16275" y="53594"/>
                    <a:pt x="16389" y="53754"/>
                  </a:cubicBezTo>
                  <a:cubicBezTo>
                    <a:pt x="17051" y="54987"/>
                    <a:pt x="17895" y="56288"/>
                    <a:pt x="19219" y="56722"/>
                  </a:cubicBezTo>
                  <a:cubicBezTo>
                    <a:pt x="19630" y="56881"/>
                    <a:pt x="19927" y="57201"/>
                    <a:pt x="20360" y="57247"/>
                  </a:cubicBezTo>
                  <a:cubicBezTo>
                    <a:pt x="20338" y="57064"/>
                    <a:pt x="20109" y="57018"/>
                    <a:pt x="19950" y="56904"/>
                  </a:cubicBezTo>
                  <a:cubicBezTo>
                    <a:pt x="19858" y="56858"/>
                    <a:pt x="19790" y="56767"/>
                    <a:pt x="19767" y="56653"/>
                  </a:cubicBezTo>
                  <a:cubicBezTo>
                    <a:pt x="19721" y="56562"/>
                    <a:pt x="19744" y="56448"/>
                    <a:pt x="19835" y="56356"/>
                  </a:cubicBezTo>
                  <a:cubicBezTo>
                    <a:pt x="19904" y="56265"/>
                    <a:pt x="20064" y="56219"/>
                    <a:pt x="20064" y="56082"/>
                  </a:cubicBezTo>
                  <a:cubicBezTo>
                    <a:pt x="20064" y="56014"/>
                    <a:pt x="19995" y="55968"/>
                    <a:pt x="19950" y="55923"/>
                  </a:cubicBezTo>
                  <a:cubicBezTo>
                    <a:pt x="19699" y="55763"/>
                    <a:pt x="19402" y="55603"/>
                    <a:pt x="19311" y="55306"/>
                  </a:cubicBezTo>
                  <a:cubicBezTo>
                    <a:pt x="19470" y="55215"/>
                    <a:pt x="19630" y="55147"/>
                    <a:pt x="19813" y="55124"/>
                  </a:cubicBezTo>
                  <a:cubicBezTo>
                    <a:pt x="19881" y="55124"/>
                    <a:pt x="19927" y="55124"/>
                    <a:pt x="19972" y="55078"/>
                  </a:cubicBezTo>
                  <a:cubicBezTo>
                    <a:pt x="20041" y="55032"/>
                    <a:pt x="20064" y="54941"/>
                    <a:pt x="20064" y="54873"/>
                  </a:cubicBezTo>
                  <a:cubicBezTo>
                    <a:pt x="20087" y="54713"/>
                    <a:pt x="20087" y="54553"/>
                    <a:pt x="20018" y="54416"/>
                  </a:cubicBezTo>
                  <a:cubicBezTo>
                    <a:pt x="19995" y="54348"/>
                    <a:pt x="19950" y="54279"/>
                    <a:pt x="19927" y="54211"/>
                  </a:cubicBezTo>
                  <a:cubicBezTo>
                    <a:pt x="19858" y="54097"/>
                    <a:pt x="19835" y="53937"/>
                    <a:pt x="19881" y="53800"/>
                  </a:cubicBezTo>
                  <a:cubicBezTo>
                    <a:pt x="19881" y="53777"/>
                    <a:pt x="19881" y="53754"/>
                    <a:pt x="19904" y="53731"/>
                  </a:cubicBezTo>
                  <a:cubicBezTo>
                    <a:pt x="19927" y="53709"/>
                    <a:pt x="19972" y="53709"/>
                    <a:pt x="19995" y="53709"/>
                  </a:cubicBezTo>
                  <a:lnTo>
                    <a:pt x="20429" y="53709"/>
                  </a:lnTo>
                  <a:cubicBezTo>
                    <a:pt x="20497" y="53709"/>
                    <a:pt x="20566" y="53709"/>
                    <a:pt x="20634" y="53686"/>
                  </a:cubicBezTo>
                  <a:cubicBezTo>
                    <a:pt x="20680" y="53663"/>
                    <a:pt x="20817" y="53572"/>
                    <a:pt x="20840" y="53503"/>
                  </a:cubicBezTo>
                  <a:cubicBezTo>
                    <a:pt x="21159" y="53366"/>
                    <a:pt x="21502" y="53229"/>
                    <a:pt x="21844" y="53092"/>
                  </a:cubicBezTo>
                  <a:cubicBezTo>
                    <a:pt x="22050" y="53001"/>
                    <a:pt x="22255" y="52910"/>
                    <a:pt x="22392" y="52773"/>
                  </a:cubicBezTo>
                  <a:cubicBezTo>
                    <a:pt x="22552" y="52613"/>
                    <a:pt x="22643" y="52362"/>
                    <a:pt x="22552" y="52179"/>
                  </a:cubicBezTo>
                  <a:cubicBezTo>
                    <a:pt x="22506" y="52042"/>
                    <a:pt x="22392" y="51883"/>
                    <a:pt x="22506" y="51814"/>
                  </a:cubicBezTo>
                  <a:cubicBezTo>
                    <a:pt x="22529" y="51791"/>
                    <a:pt x="22557" y="51786"/>
                    <a:pt x="22586" y="51786"/>
                  </a:cubicBezTo>
                  <a:cubicBezTo>
                    <a:pt x="22614" y="51786"/>
                    <a:pt x="22643" y="51791"/>
                    <a:pt x="22666" y="51791"/>
                  </a:cubicBezTo>
                  <a:cubicBezTo>
                    <a:pt x="22961" y="51835"/>
                    <a:pt x="23255" y="51861"/>
                    <a:pt x="23550" y="51861"/>
                  </a:cubicBezTo>
                  <a:cubicBezTo>
                    <a:pt x="23712" y="51861"/>
                    <a:pt x="23874" y="51853"/>
                    <a:pt x="24035" y="51837"/>
                  </a:cubicBezTo>
                  <a:cubicBezTo>
                    <a:pt x="24378" y="51791"/>
                    <a:pt x="24766" y="51677"/>
                    <a:pt x="24948" y="51358"/>
                  </a:cubicBezTo>
                  <a:cubicBezTo>
                    <a:pt x="25017" y="51198"/>
                    <a:pt x="25040" y="51038"/>
                    <a:pt x="25085" y="50878"/>
                  </a:cubicBezTo>
                  <a:cubicBezTo>
                    <a:pt x="25291" y="50353"/>
                    <a:pt x="25907" y="50125"/>
                    <a:pt x="26272" y="49714"/>
                  </a:cubicBezTo>
                  <a:cubicBezTo>
                    <a:pt x="26318" y="49669"/>
                    <a:pt x="26364" y="49600"/>
                    <a:pt x="26386" y="49532"/>
                  </a:cubicBezTo>
                  <a:cubicBezTo>
                    <a:pt x="26409" y="49463"/>
                    <a:pt x="26386" y="49349"/>
                    <a:pt x="26386" y="49258"/>
                  </a:cubicBezTo>
                  <a:cubicBezTo>
                    <a:pt x="26295" y="48641"/>
                    <a:pt x="26752" y="48048"/>
                    <a:pt x="27322" y="47751"/>
                  </a:cubicBezTo>
                  <a:cubicBezTo>
                    <a:pt x="27870" y="47454"/>
                    <a:pt x="28532" y="47432"/>
                    <a:pt x="29171" y="47409"/>
                  </a:cubicBezTo>
                  <a:cubicBezTo>
                    <a:pt x="29331" y="47409"/>
                    <a:pt x="29513" y="47386"/>
                    <a:pt x="29673" y="47340"/>
                  </a:cubicBezTo>
                  <a:cubicBezTo>
                    <a:pt x="29856" y="47272"/>
                    <a:pt x="29993" y="47158"/>
                    <a:pt x="30130" y="47044"/>
                  </a:cubicBezTo>
                  <a:cubicBezTo>
                    <a:pt x="30518" y="46678"/>
                    <a:pt x="31043" y="46382"/>
                    <a:pt x="31180" y="45880"/>
                  </a:cubicBezTo>
                  <a:cubicBezTo>
                    <a:pt x="31317" y="45469"/>
                    <a:pt x="31408" y="45058"/>
                    <a:pt x="31431" y="44624"/>
                  </a:cubicBezTo>
                  <a:cubicBezTo>
                    <a:pt x="31476" y="44282"/>
                    <a:pt x="31476" y="43939"/>
                    <a:pt x="31545" y="43597"/>
                  </a:cubicBezTo>
                  <a:cubicBezTo>
                    <a:pt x="31727" y="42752"/>
                    <a:pt x="32321" y="42045"/>
                    <a:pt x="32937" y="41429"/>
                  </a:cubicBezTo>
                  <a:cubicBezTo>
                    <a:pt x="33211" y="41155"/>
                    <a:pt x="33531" y="40858"/>
                    <a:pt x="33645" y="40447"/>
                  </a:cubicBezTo>
                  <a:cubicBezTo>
                    <a:pt x="33736" y="40082"/>
                    <a:pt x="33645" y="39694"/>
                    <a:pt x="33462" y="39352"/>
                  </a:cubicBezTo>
                  <a:cubicBezTo>
                    <a:pt x="33348" y="39100"/>
                    <a:pt x="33143" y="38872"/>
                    <a:pt x="32869" y="38827"/>
                  </a:cubicBezTo>
                  <a:cubicBezTo>
                    <a:pt x="32800" y="38815"/>
                    <a:pt x="32738" y="38815"/>
                    <a:pt x="32675" y="38815"/>
                  </a:cubicBezTo>
                  <a:cubicBezTo>
                    <a:pt x="32612" y="38815"/>
                    <a:pt x="32549" y="38815"/>
                    <a:pt x="32481" y="38804"/>
                  </a:cubicBezTo>
                  <a:cubicBezTo>
                    <a:pt x="31956" y="38758"/>
                    <a:pt x="31636" y="38210"/>
                    <a:pt x="31180" y="37959"/>
                  </a:cubicBezTo>
                  <a:cubicBezTo>
                    <a:pt x="30792" y="37708"/>
                    <a:pt x="30312" y="37685"/>
                    <a:pt x="29856" y="37662"/>
                  </a:cubicBezTo>
                  <a:cubicBezTo>
                    <a:pt x="29605" y="37662"/>
                    <a:pt x="29285" y="37594"/>
                    <a:pt x="29034" y="37594"/>
                  </a:cubicBezTo>
                  <a:cubicBezTo>
                    <a:pt x="28920" y="37594"/>
                    <a:pt x="28851" y="37503"/>
                    <a:pt x="28760" y="37434"/>
                  </a:cubicBezTo>
                  <a:cubicBezTo>
                    <a:pt x="28368" y="36980"/>
                    <a:pt x="27752" y="36694"/>
                    <a:pt x="27148" y="36694"/>
                  </a:cubicBezTo>
                  <a:cubicBezTo>
                    <a:pt x="27084" y="36694"/>
                    <a:pt x="27020" y="36697"/>
                    <a:pt x="26957" y="36704"/>
                  </a:cubicBezTo>
                  <a:cubicBezTo>
                    <a:pt x="26752" y="36704"/>
                    <a:pt x="26546" y="36749"/>
                    <a:pt x="26341" y="36749"/>
                  </a:cubicBezTo>
                  <a:cubicBezTo>
                    <a:pt x="26158" y="36749"/>
                    <a:pt x="25953" y="36681"/>
                    <a:pt x="25816" y="36521"/>
                  </a:cubicBezTo>
                  <a:cubicBezTo>
                    <a:pt x="25747" y="36453"/>
                    <a:pt x="25702" y="36339"/>
                    <a:pt x="25656" y="36247"/>
                  </a:cubicBezTo>
                  <a:cubicBezTo>
                    <a:pt x="25633" y="36133"/>
                    <a:pt x="25587" y="35996"/>
                    <a:pt x="25565" y="35882"/>
                  </a:cubicBezTo>
                  <a:cubicBezTo>
                    <a:pt x="25519" y="35677"/>
                    <a:pt x="25542" y="35471"/>
                    <a:pt x="25519" y="35289"/>
                  </a:cubicBezTo>
                  <a:cubicBezTo>
                    <a:pt x="25496" y="35129"/>
                    <a:pt x="25473" y="34992"/>
                    <a:pt x="25428" y="34855"/>
                  </a:cubicBezTo>
                  <a:cubicBezTo>
                    <a:pt x="25405" y="34764"/>
                    <a:pt x="25359" y="34672"/>
                    <a:pt x="25291" y="34604"/>
                  </a:cubicBezTo>
                  <a:cubicBezTo>
                    <a:pt x="25222" y="34535"/>
                    <a:pt x="25131" y="34490"/>
                    <a:pt x="25017" y="34421"/>
                  </a:cubicBezTo>
                  <a:cubicBezTo>
                    <a:pt x="24697" y="34239"/>
                    <a:pt x="24401" y="33965"/>
                    <a:pt x="24058" y="33805"/>
                  </a:cubicBezTo>
                  <a:cubicBezTo>
                    <a:pt x="23670" y="33600"/>
                    <a:pt x="23259" y="33622"/>
                    <a:pt x="22826" y="33600"/>
                  </a:cubicBezTo>
                  <a:cubicBezTo>
                    <a:pt x="22483" y="33577"/>
                    <a:pt x="22164" y="33508"/>
                    <a:pt x="21867" y="33394"/>
                  </a:cubicBezTo>
                  <a:cubicBezTo>
                    <a:pt x="21821" y="33348"/>
                    <a:pt x="21753" y="33326"/>
                    <a:pt x="21707" y="33280"/>
                  </a:cubicBezTo>
                  <a:cubicBezTo>
                    <a:pt x="21639" y="33212"/>
                    <a:pt x="21639" y="33097"/>
                    <a:pt x="21593" y="33006"/>
                  </a:cubicBezTo>
                  <a:cubicBezTo>
                    <a:pt x="21502" y="32687"/>
                    <a:pt x="21205" y="32458"/>
                    <a:pt x="21068" y="32139"/>
                  </a:cubicBezTo>
                  <a:cubicBezTo>
                    <a:pt x="20954" y="31910"/>
                    <a:pt x="20954" y="31614"/>
                    <a:pt x="20749" y="31431"/>
                  </a:cubicBezTo>
                  <a:cubicBezTo>
                    <a:pt x="20634" y="31340"/>
                    <a:pt x="20497" y="31317"/>
                    <a:pt x="20360" y="31226"/>
                  </a:cubicBezTo>
                  <a:cubicBezTo>
                    <a:pt x="20178" y="31112"/>
                    <a:pt x="20041" y="30906"/>
                    <a:pt x="19835" y="30883"/>
                  </a:cubicBezTo>
                  <a:cubicBezTo>
                    <a:pt x="19767" y="30861"/>
                    <a:pt x="19699" y="30883"/>
                    <a:pt x="19630" y="30838"/>
                  </a:cubicBezTo>
                  <a:cubicBezTo>
                    <a:pt x="19539" y="30792"/>
                    <a:pt x="19516" y="30655"/>
                    <a:pt x="19425" y="30587"/>
                  </a:cubicBezTo>
                  <a:cubicBezTo>
                    <a:pt x="19379" y="30564"/>
                    <a:pt x="19311" y="30541"/>
                    <a:pt x="19242" y="30541"/>
                  </a:cubicBezTo>
                  <a:cubicBezTo>
                    <a:pt x="19156" y="30535"/>
                    <a:pt x="19069" y="30532"/>
                    <a:pt x="18982" y="30532"/>
                  </a:cubicBezTo>
                  <a:cubicBezTo>
                    <a:pt x="18718" y="30532"/>
                    <a:pt x="18449" y="30558"/>
                    <a:pt x="18192" y="30609"/>
                  </a:cubicBezTo>
                  <a:cubicBezTo>
                    <a:pt x="18146" y="30724"/>
                    <a:pt x="18329" y="30883"/>
                    <a:pt x="18238" y="30975"/>
                  </a:cubicBezTo>
                  <a:cubicBezTo>
                    <a:pt x="18221" y="31008"/>
                    <a:pt x="18180" y="31029"/>
                    <a:pt x="18132" y="31029"/>
                  </a:cubicBezTo>
                  <a:cubicBezTo>
                    <a:pt x="18115" y="31029"/>
                    <a:pt x="18096" y="31026"/>
                    <a:pt x="18078" y="31020"/>
                  </a:cubicBezTo>
                  <a:lnTo>
                    <a:pt x="17279" y="30975"/>
                  </a:lnTo>
                  <a:cubicBezTo>
                    <a:pt x="17119" y="30975"/>
                    <a:pt x="16960" y="30975"/>
                    <a:pt x="16800" y="30906"/>
                  </a:cubicBezTo>
                  <a:cubicBezTo>
                    <a:pt x="16686" y="30861"/>
                    <a:pt x="16571" y="30792"/>
                    <a:pt x="16480" y="30701"/>
                  </a:cubicBezTo>
                  <a:cubicBezTo>
                    <a:pt x="16275" y="30541"/>
                    <a:pt x="16115" y="30358"/>
                    <a:pt x="15955" y="30176"/>
                  </a:cubicBezTo>
                  <a:cubicBezTo>
                    <a:pt x="15841" y="30039"/>
                    <a:pt x="15727" y="29902"/>
                    <a:pt x="15590" y="29788"/>
                  </a:cubicBezTo>
                  <a:cubicBezTo>
                    <a:pt x="15429" y="29694"/>
                    <a:pt x="15252" y="29623"/>
                    <a:pt x="15082" y="29623"/>
                  </a:cubicBezTo>
                  <a:cubicBezTo>
                    <a:pt x="14964" y="29623"/>
                    <a:pt x="14849" y="29658"/>
                    <a:pt x="14745" y="29742"/>
                  </a:cubicBezTo>
                  <a:cubicBezTo>
                    <a:pt x="14426" y="29970"/>
                    <a:pt x="14084" y="30221"/>
                    <a:pt x="13695" y="30267"/>
                  </a:cubicBezTo>
                  <a:cubicBezTo>
                    <a:pt x="13627" y="30267"/>
                    <a:pt x="13559" y="30261"/>
                    <a:pt x="13493" y="30261"/>
                  </a:cubicBezTo>
                  <a:cubicBezTo>
                    <a:pt x="13427" y="30261"/>
                    <a:pt x="13365" y="30267"/>
                    <a:pt x="13307" y="30290"/>
                  </a:cubicBezTo>
                  <a:cubicBezTo>
                    <a:pt x="13125" y="30313"/>
                    <a:pt x="12965" y="30427"/>
                    <a:pt x="12828" y="30564"/>
                  </a:cubicBezTo>
                  <a:cubicBezTo>
                    <a:pt x="12782" y="30587"/>
                    <a:pt x="12760" y="30609"/>
                    <a:pt x="12737" y="30655"/>
                  </a:cubicBezTo>
                  <a:cubicBezTo>
                    <a:pt x="12714" y="30701"/>
                    <a:pt x="12760" y="30792"/>
                    <a:pt x="12760" y="30861"/>
                  </a:cubicBezTo>
                  <a:cubicBezTo>
                    <a:pt x="12760" y="31066"/>
                    <a:pt x="12486" y="31157"/>
                    <a:pt x="12349" y="31340"/>
                  </a:cubicBezTo>
                  <a:cubicBezTo>
                    <a:pt x="12303" y="31408"/>
                    <a:pt x="12280" y="31477"/>
                    <a:pt x="12212" y="31545"/>
                  </a:cubicBezTo>
                  <a:cubicBezTo>
                    <a:pt x="12156" y="31611"/>
                    <a:pt x="12073" y="31638"/>
                    <a:pt x="11983" y="31638"/>
                  </a:cubicBezTo>
                  <a:cubicBezTo>
                    <a:pt x="11852" y="31638"/>
                    <a:pt x="11704" y="31581"/>
                    <a:pt x="11596" y="31500"/>
                  </a:cubicBezTo>
                  <a:cubicBezTo>
                    <a:pt x="11436" y="31363"/>
                    <a:pt x="11299" y="31180"/>
                    <a:pt x="11093" y="31066"/>
                  </a:cubicBezTo>
                  <a:cubicBezTo>
                    <a:pt x="10995" y="31017"/>
                    <a:pt x="10888" y="30993"/>
                    <a:pt x="10781" y="30993"/>
                  </a:cubicBezTo>
                  <a:cubicBezTo>
                    <a:pt x="10641" y="30993"/>
                    <a:pt x="10502" y="31034"/>
                    <a:pt x="10386" y="31112"/>
                  </a:cubicBezTo>
                  <a:cubicBezTo>
                    <a:pt x="10317" y="31157"/>
                    <a:pt x="10272" y="31203"/>
                    <a:pt x="10203" y="31249"/>
                  </a:cubicBezTo>
                  <a:cubicBezTo>
                    <a:pt x="10127" y="31303"/>
                    <a:pt x="10030" y="31331"/>
                    <a:pt x="9929" y="31331"/>
                  </a:cubicBezTo>
                  <a:cubicBezTo>
                    <a:pt x="9819" y="31331"/>
                    <a:pt x="9705" y="31297"/>
                    <a:pt x="9610" y="31226"/>
                  </a:cubicBezTo>
                  <a:cubicBezTo>
                    <a:pt x="9450" y="31112"/>
                    <a:pt x="9382" y="30906"/>
                    <a:pt x="9313" y="30724"/>
                  </a:cubicBezTo>
                  <a:cubicBezTo>
                    <a:pt x="9245" y="30518"/>
                    <a:pt x="9176" y="30336"/>
                    <a:pt x="9176" y="30130"/>
                  </a:cubicBezTo>
                  <a:cubicBezTo>
                    <a:pt x="9153" y="29925"/>
                    <a:pt x="9222" y="29696"/>
                    <a:pt x="9359" y="29559"/>
                  </a:cubicBezTo>
                  <a:cubicBezTo>
                    <a:pt x="9404" y="29537"/>
                    <a:pt x="9450" y="29491"/>
                    <a:pt x="9473" y="29445"/>
                  </a:cubicBezTo>
                  <a:cubicBezTo>
                    <a:pt x="9496" y="29423"/>
                    <a:pt x="9518" y="29354"/>
                    <a:pt x="9541" y="29308"/>
                  </a:cubicBezTo>
                  <a:cubicBezTo>
                    <a:pt x="9655" y="28920"/>
                    <a:pt x="9838" y="28532"/>
                    <a:pt x="10066" y="28190"/>
                  </a:cubicBezTo>
                  <a:cubicBezTo>
                    <a:pt x="10158" y="28053"/>
                    <a:pt x="10249" y="27916"/>
                    <a:pt x="10249" y="27756"/>
                  </a:cubicBezTo>
                  <a:cubicBezTo>
                    <a:pt x="10249" y="27596"/>
                    <a:pt x="10135" y="27460"/>
                    <a:pt x="10021" y="27323"/>
                  </a:cubicBezTo>
                  <a:cubicBezTo>
                    <a:pt x="9998" y="27300"/>
                    <a:pt x="9975" y="27254"/>
                    <a:pt x="9929" y="27231"/>
                  </a:cubicBezTo>
                  <a:lnTo>
                    <a:pt x="9792" y="27231"/>
                  </a:lnTo>
                  <a:cubicBezTo>
                    <a:pt x="9757" y="27233"/>
                    <a:pt x="9722" y="27234"/>
                    <a:pt x="9687" y="27234"/>
                  </a:cubicBezTo>
                  <a:cubicBezTo>
                    <a:pt x="9197" y="27234"/>
                    <a:pt x="8707" y="27094"/>
                    <a:pt x="8217" y="27094"/>
                  </a:cubicBezTo>
                  <a:cubicBezTo>
                    <a:pt x="7898" y="27094"/>
                    <a:pt x="7578" y="27094"/>
                    <a:pt x="7304" y="26957"/>
                  </a:cubicBezTo>
                  <a:cubicBezTo>
                    <a:pt x="7259" y="26935"/>
                    <a:pt x="7236" y="26935"/>
                    <a:pt x="7213" y="26889"/>
                  </a:cubicBezTo>
                  <a:cubicBezTo>
                    <a:pt x="7190" y="26866"/>
                    <a:pt x="7190" y="26843"/>
                    <a:pt x="7190" y="26798"/>
                  </a:cubicBezTo>
                  <a:cubicBezTo>
                    <a:pt x="7167" y="26364"/>
                    <a:pt x="7304" y="25930"/>
                    <a:pt x="7601" y="25611"/>
                  </a:cubicBezTo>
                  <a:cubicBezTo>
                    <a:pt x="7784" y="25405"/>
                    <a:pt x="8012" y="25245"/>
                    <a:pt x="8217" y="25086"/>
                  </a:cubicBezTo>
                  <a:cubicBezTo>
                    <a:pt x="8354" y="24972"/>
                    <a:pt x="8468" y="24857"/>
                    <a:pt x="8560" y="24698"/>
                  </a:cubicBezTo>
                  <a:cubicBezTo>
                    <a:pt x="8628" y="24538"/>
                    <a:pt x="8628" y="24332"/>
                    <a:pt x="8537" y="24196"/>
                  </a:cubicBezTo>
                  <a:cubicBezTo>
                    <a:pt x="8400" y="24036"/>
                    <a:pt x="8149" y="24013"/>
                    <a:pt x="7921" y="24013"/>
                  </a:cubicBezTo>
                  <a:cubicBezTo>
                    <a:pt x="7464" y="24013"/>
                    <a:pt x="7031" y="24013"/>
                    <a:pt x="6597" y="24127"/>
                  </a:cubicBezTo>
                  <a:cubicBezTo>
                    <a:pt x="6551" y="24127"/>
                    <a:pt x="6506" y="24150"/>
                    <a:pt x="6483" y="24173"/>
                  </a:cubicBezTo>
                  <a:cubicBezTo>
                    <a:pt x="6437" y="24218"/>
                    <a:pt x="6437" y="24264"/>
                    <a:pt x="6437" y="24332"/>
                  </a:cubicBezTo>
                  <a:cubicBezTo>
                    <a:pt x="6437" y="24469"/>
                    <a:pt x="6391" y="24606"/>
                    <a:pt x="6323" y="24721"/>
                  </a:cubicBezTo>
                  <a:cubicBezTo>
                    <a:pt x="6232" y="24949"/>
                    <a:pt x="6117" y="25177"/>
                    <a:pt x="5912" y="25314"/>
                  </a:cubicBezTo>
                  <a:cubicBezTo>
                    <a:pt x="5770" y="25402"/>
                    <a:pt x="5588" y="25436"/>
                    <a:pt x="5417" y="25436"/>
                  </a:cubicBezTo>
                  <a:cubicBezTo>
                    <a:pt x="5368" y="25436"/>
                    <a:pt x="5319" y="25433"/>
                    <a:pt x="5273" y="25428"/>
                  </a:cubicBezTo>
                  <a:cubicBezTo>
                    <a:pt x="5045" y="25382"/>
                    <a:pt x="4839" y="25291"/>
                    <a:pt x="4634" y="25200"/>
                  </a:cubicBezTo>
                  <a:cubicBezTo>
                    <a:pt x="4543" y="25154"/>
                    <a:pt x="4474" y="25131"/>
                    <a:pt x="4406" y="25063"/>
                  </a:cubicBezTo>
                  <a:cubicBezTo>
                    <a:pt x="4223" y="24903"/>
                    <a:pt x="4269" y="24606"/>
                    <a:pt x="4200" y="24355"/>
                  </a:cubicBezTo>
                  <a:cubicBezTo>
                    <a:pt x="4155" y="24241"/>
                    <a:pt x="4109" y="24127"/>
                    <a:pt x="4086" y="23990"/>
                  </a:cubicBezTo>
                  <a:cubicBezTo>
                    <a:pt x="4063" y="23853"/>
                    <a:pt x="4086" y="23739"/>
                    <a:pt x="4086" y="23602"/>
                  </a:cubicBezTo>
                  <a:cubicBezTo>
                    <a:pt x="4177" y="23031"/>
                    <a:pt x="4291" y="22461"/>
                    <a:pt x="4360" y="21890"/>
                  </a:cubicBezTo>
                  <a:cubicBezTo>
                    <a:pt x="4611" y="21593"/>
                    <a:pt x="4794" y="21251"/>
                    <a:pt x="4885" y="20886"/>
                  </a:cubicBezTo>
                  <a:cubicBezTo>
                    <a:pt x="4953" y="20680"/>
                    <a:pt x="4999" y="20429"/>
                    <a:pt x="5182" y="20315"/>
                  </a:cubicBezTo>
                  <a:cubicBezTo>
                    <a:pt x="5296" y="20247"/>
                    <a:pt x="5456" y="20224"/>
                    <a:pt x="5547" y="20133"/>
                  </a:cubicBezTo>
                  <a:cubicBezTo>
                    <a:pt x="5615" y="20064"/>
                    <a:pt x="5661" y="19973"/>
                    <a:pt x="5729" y="19904"/>
                  </a:cubicBezTo>
                  <a:cubicBezTo>
                    <a:pt x="5775" y="19882"/>
                    <a:pt x="5844" y="19859"/>
                    <a:pt x="5889" y="19836"/>
                  </a:cubicBezTo>
                  <a:cubicBezTo>
                    <a:pt x="6072" y="19790"/>
                    <a:pt x="6209" y="19676"/>
                    <a:pt x="6369" y="19608"/>
                  </a:cubicBezTo>
                  <a:cubicBezTo>
                    <a:pt x="6511" y="19551"/>
                    <a:pt x="6669" y="19521"/>
                    <a:pt x="6829" y="19521"/>
                  </a:cubicBezTo>
                  <a:cubicBezTo>
                    <a:pt x="7052" y="19521"/>
                    <a:pt x="7278" y="19579"/>
                    <a:pt x="7464" y="19699"/>
                  </a:cubicBezTo>
                  <a:cubicBezTo>
                    <a:pt x="7510" y="19722"/>
                    <a:pt x="7533" y="19745"/>
                    <a:pt x="7578" y="19767"/>
                  </a:cubicBezTo>
                  <a:lnTo>
                    <a:pt x="7692" y="19767"/>
                  </a:lnTo>
                  <a:cubicBezTo>
                    <a:pt x="7784" y="19745"/>
                    <a:pt x="7875" y="19745"/>
                    <a:pt x="7966" y="19699"/>
                  </a:cubicBezTo>
                  <a:cubicBezTo>
                    <a:pt x="7998" y="19620"/>
                    <a:pt x="8084" y="19596"/>
                    <a:pt x="8172" y="19596"/>
                  </a:cubicBezTo>
                  <a:cubicBezTo>
                    <a:pt x="8211" y="19596"/>
                    <a:pt x="8251" y="19601"/>
                    <a:pt x="8286" y="19608"/>
                  </a:cubicBezTo>
                  <a:cubicBezTo>
                    <a:pt x="8583" y="19676"/>
                    <a:pt x="8902" y="19722"/>
                    <a:pt x="9222" y="19790"/>
                  </a:cubicBezTo>
                  <a:cubicBezTo>
                    <a:pt x="9290" y="19813"/>
                    <a:pt x="9359" y="19813"/>
                    <a:pt x="9427" y="19859"/>
                  </a:cubicBezTo>
                  <a:cubicBezTo>
                    <a:pt x="9518" y="19904"/>
                    <a:pt x="9587" y="19973"/>
                    <a:pt x="9678" y="20041"/>
                  </a:cubicBezTo>
                  <a:cubicBezTo>
                    <a:pt x="9792" y="20155"/>
                    <a:pt x="9929" y="20270"/>
                    <a:pt x="10066" y="20315"/>
                  </a:cubicBezTo>
                  <a:cubicBezTo>
                    <a:pt x="10135" y="20361"/>
                    <a:pt x="10203" y="20384"/>
                    <a:pt x="10272" y="20407"/>
                  </a:cubicBezTo>
                  <a:cubicBezTo>
                    <a:pt x="10500" y="20521"/>
                    <a:pt x="10614" y="20795"/>
                    <a:pt x="10568" y="21046"/>
                  </a:cubicBezTo>
                  <a:cubicBezTo>
                    <a:pt x="10546" y="21114"/>
                    <a:pt x="10523" y="21183"/>
                    <a:pt x="10523" y="21274"/>
                  </a:cubicBezTo>
                  <a:cubicBezTo>
                    <a:pt x="10523" y="21388"/>
                    <a:pt x="10591" y="21479"/>
                    <a:pt x="10637" y="21593"/>
                  </a:cubicBezTo>
                  <a:cubicBezTo>
                    <a:pt x="10728" y="21799"/>
                    <a:pt x="10751" y="22050"/>
                    <a:pt x="10820" y="22278"/>
                  </a:cubicBezTo>
                  <a:cubicBezTo>
                    <a:pt x="10888" y="22506"/>
                    <a:pt x="11048" y="22735"/>
                    <a:pt x="11253" y="22803"/>
                  </a:cubicBezTo>
                  <a:lnTo>
                    <a:pt x="11299" y="22803"/>
                  </a:lnTo>
                  <a:cubicBezTo>
                    <a:pt x="11322" y="22803"/>
                    <a:pt x="11344" y="22803"/>
                    <a:pt x="11344" y="22780"/>
                  </a:cubicBezTo>
                  <a:cubicBezTo>
                    <a:pt x="11459" y="22712"/>
                    <a:pt x="11504" y="22575"/>
                    <a:pt x="11527" y="22438"/>
                  </a:cubicBezTo>
                  <a:cubicBezTo>
                    <a:pt x="11527" y="22301"/>
                    <a:pt x="11527" y="22187"/>
                    <a:pt x="11550" y="22050"/>
                  </a:cubicBezTo>
                  <a:cubicBezTo>
                    <a:pt x="11573" y="21845"/>
                    <a:pt x="11664" y="21639"/>
                    <a:pt x="11687" y="21434"/>
                  </a:cubicBezTo>
                  <a:cubicBezTo>
                    <a:pt x="11733" y="21114"/>
                    <a:pt x="11550" y="20795"/>
                    <a:pt x="11367" y="20521"/>
                  </a:cubicBezTo>
                  <a:cubicBezTo>
                    <a:pt x="11299" y="20407"/>
                    <a:pt x="11230" y="20292"/>
                    <a:pt x="11208" y="20178"/>
                  </a:cubicBezTo>
                  <a:cubicBezTo>
                    <a:pt x="11208" y="20019"/>
                    <a:pt x="11322" y="19859"/>
                    <a:pt x="11322" y="19676"/>
                  </a:cubicBezTo>
                  <a:cubicBezTo>
                    <a:pt x="11322" y="19653"/>
                    <a:pt x="11322" y="19608"/>
                    <a:pt x="11322" y="19585"/>
                  </a:cubicBezTo>
                  <a:cubicBezTo>
                    <a:pt x="11344" y="19562"/>
                    <a:pt x="11367" y="19539"/>
                    <a:pt x="11413" y="19516"/>
                  </a:cubicBezTo>
                  <a:cubicBezTo>
                    <a:pt x="11664" y="19357"/>
                    <a:pt x="11984" y="19265"/>
                    <a:pt x="12235" y="19105"/>
                  </a:cubicBezTo>
                  <a:cubicBezTo>
                    <a:pt x="12440" y="18946"/>
                    <a:pt x="12691" y="18832"/>
                    <a:pt x="12942" y="18763"/>
                  </a:cubicBezTo>
                  <a:cubicBezTo>
                    <a:pt x="13171" y="18672"/>
                    <a:pt x="13444" y="18626"/>
                    <a:pt x="13604" y="18444"/>
                  </a:cubicBezTo>
                  <a:cubicBezTo>
                    <a:pt x="13650" y="18375"/>
                    <a:pt x="13695" y="18307"/>
                    <a:pt x="13741" y="18261"/>
                  </a:cubicBezTo>
                  <a:cubicBezTo>
                    <a:pt x="13901" y="18033"/>
                    <a:pt x="14175" y="17919"/>
                    <a:pt x="14357" y="17713"/>
                  </a:cubicBezTo>
                  <a:cubicBezTo>
                    <a:pt x="14380" y="17690"/>
                    <a:pt x="14403" y="17668"/>
                    <a:pt x="14426" y="17622"/>
                  </a:cubicBezTo>
                  <a:cubicBezTo>
                    <a:pt x="14426" y="17599"/>
                    <a:pt x="14426" y="17553"/>
                    <a:pt x="14426" y="17508"/>
                  </a:cubicBezTo>
                  <a:cubicBezTo>
                    <a:pt x="14426" y="17302"/>
                    <a:pt x="14380" y="17097"/>
                    <a:pt x="14335" y="16891"/>
                  </a:cubicBezTo>
                  <a:cubicBezTo>
                    <a:pt x="14289" y="16709"/>
                    <a:pt x="14243" y="16481"/>
                    <a:pt x="14357" y="16344"/>
                  </a:cubicBezTo>
                  <a:cubicBezTo>
                    <a:pt x="14373" y="16338"/>
                    <a:pt x="14388" y="16335"/>
                    <a:pt x="14402" y="16335"/>
                  </a:cubicBezTo>
                  <a:cubicBezTo>
                    <a:pt x="14495" y="16335"/>
                    <a:pt x="14569" y="16453"/>
                    <a:pt x="14609" y="16572"/>
                  </a:cubicBezTo>
                  <a:cubicBezTo>
                    <a:pt x="14631" y="16686"/>
                    <a:pt x="14654" y="16823"/>
                    <a:pt x="14768" y="16869"/>
                  </a:cubicBezTo>
                  <a:cubicBezTo>
                    <a:pt x="14791" y="16777"/>
                    <a:pt x="14791" y="16686"/>
                    <a:pt x="14791" y="16572"/>
                  </a:cubicBezTo>
                  <a:cubicBezTo>
                    <a:pt x="14814" y="16458"/>
                    <a:pt x="14814" y="16321"/>
                    <a:pt x="14905" y="16252"/>
                  </a:cubicBezTo>
                  <a:cubicBezTo>
                    <a:pt x="14997" y="16207"/>
                    <a:pt x="15088" y="16207"/>
                    <a:pt x="15179" y="16184"/>
                  </a:cubicBezTo>
                  <a:cubicBezTo>
                    <a:pt x="15499" y="16093"/>
                    <a:pt x="15658" y="15705"/>
                    <a:pt x="15932" y="15522"/>
                  </a:cubicBezTo>
                  <a:cubicBezTo>
                    <a:pt x="16024" y="15453"/>
                    <a:pt x="16138" y="15431"/>
                    <a:pt x="16229" y="15385"/>
                  </a:cubicBezTo>
                  <a:cubicBezTo>
                    <a:pt x="16389" y="15317"/>
                    <a:pt x="16503" y="15202"/>
                    <a:pt x="16663" y="15111"/>
                  </a:cubicBezTo>
                  <a:cubicBezTo>
                    <a:pt x="16891" y="14997"/>
                    <a:pt x="17142" y="14883"/>
                    <a:pt x="17211" y="14655"/>
                  </a:cubicBezTo>
                  <a:cubicBezTo>
                    <a:pt x="17233" y="14586"/>
                    <a:pt x="17256" y="14518"/>
                    <a:pt x="17279" y="14472"/>
                  </a:cubicBezTo>
                  <a:cubicBezTo>
                    <a:pt x="17370" y="14267"/>
                    <a:pt x="17576" y="14175"/>
                    <a:pt x="17804" y="14130"/>
                  </a:cubicBezTo>
                  <a:cubicBezTo>
                    <a:pt x="18009" y="14061"/>
                    <a:pt x="18238" y="14061"/>
                    <a:pt x="18420" y="13970"/>
                  </a:cubicBezTo>
                  <a:cubicBezTo>
                    <a:pt x="18649" y="13879"/>
                    <a:pt x="18808" y="13696"/>
                    <a:pt x="19014" y="13559"/>
                  </a:cubicBezTo>
                  <a:cubicBezTo>
                    <a:pt x="19059" y="13536"/>
                    <a:pt x="19128" y="13513"/>
                    <a:pt x="19174" y="13513"/>
                  </a:cubicBezTo>
                  <a:cubicBezTo>
                    <a:pt x="19186" y="13509"/>
                    <a:pt x="19199" y="13507"/>
                    <a:pt x="19211" y="13507"/>
                  </a:cubicBezTo>
                  <a:cubicBezTo>
                    <a:pt x="19266" y="13507"/>
                    <a:pt x="19315" y="13545"/>
                    <a:pt x="19333" y="13582"/>
                  </a:cubicBezTo>
                  <a:cubicBezTo>
                    <a:pt x="19356" y="13673"/>
                    <a:pt x="19288" y="13742"/>
                    <a:pt x="19311" y="13833"/>
                  </a:cubicBezTo>
                  <a:cubicBezTo>
                    <a:pt x="19174" y="13924"/>
                    <a:pt x="19014" y="13947"/>
                    <a:pt x="18877" y="14015"/>
                  </a:cubicBezTo>
                  <a:cubicBezTo>
                    <a:pt x="18717" y="14107"/>
                    <a:pt x="18603" y="14267"/>
                    <a:pt x="18649" y="14403"/>
                  </a:cubicBezTo>
                  <a:cubicBezTo>
                    <a:pt x="18683" y="14406"/>
                    <a:pt x="18718" y="14407"/>
                    <a:pt x="18752" y="14407"/>
                  </a:cubicBezTo>
                  <a:cubicBezTo>
                    <a:pt x="19055" y="14407"/>
                    <a:pt x="19338" y="14317"/>
                    <a:pt x="19584" y="14152"/>
                  </a:cubicBezTo>
                  <a:cubicBezTo>
                    <a:pt x="19676" y="14084"/>
                    <a:pt x="19790" y="14015"/>
                    <a:pt x="19904" y="13970"/>
                  </a:cubicBezTo>
                  <a:cubicBezTo>
                    <a:pt x="19972" y="13924"/>
                    <a:pt x="20064" y="13924"/>
                    <a:pt x="20155" y="13901"/>
                  </a:cubicBezTo>
                  <a:cubicBezTo>
                    <a:pt x="20269" y="13856"/>
                    <a:pt x="20383" y="13787"/>
                    <a:pt x="20497" y="13719"/>
                  </a:cubicBezTo>
                  <a:cubicBezTo>
                    <a:pt x="20726" y="13605"/>
                    <a:pt x="21000" y="13399"/>
                    <a:pt x="21205" y="13285"/>
                  </a:cubicBezTo>
                  <a:cubicBezTo>
                    <a:pt x="21137" y="13080"/>
                    <a:pt x="21045" y="12874"/>
                    <a:pt x="20863" y="12806"/>
                  </a:cubicBezTo>
                  <a:cubicBezTo>
                    <a:pt x="20771" y="12783"/>
                    <a:pt x="20680" y="12783"/>
                    <a:pt x="20589" y="12783"/>
                  </a:cubicBezTo>
                  <a:cubicBezTo>
                    <a:pt x="20224" y="12760"/>
                    <a:pt x="19858" y="12486"/>
                    <a:pt x="19813" y="12121"/>
                  </a:cubicBezTo>
                  <a:cubicBezTo>
                    <a:pt x="19790" y="12007"/>
                    <a:pt x="19790" y="11824"/>
                    <a:pt x="19676" y="11801"/>
                  </a:cubicBezTo>
                  <a:lnTo>
                    <a:pt x="19562" y="11801"/>
                  </a:lnTo>
                  <a:cubicBezTo>
                    <a:pt x="19128" y="11870"/>
                    <a:pt x="18717" y="11984"/>
                    <a:pt x="18306" y="12098"/>
                  </a:cubicBezTo>
                  <a:cubicBezTo>
                    <a:pt x="18329" y="11961"/>
                    <a:pt x="18466" y="11870"/>
                    <a:pt x="18603" y="11779"/>
                  </a:cubicBezTo>
                  <a:cubicBezTo>
                    <a:pt x="18945" y="11588"/>
                    <a:pt x="19304" y="11414"/>
                    <a:pt x="19678" y="11414"/>
                  </a:cubicBezTo>
                  <a:cubicBezTo>
                    <a:pt x="19752" y="11414"/>
                    <a:pt x="19828" y="11421"/>
                    <a:pt x="19904" y="11436"/>
                  </a:cubicBezTo>
                  <a:cubicBezTo>
                    <a:pt x="20018" y="11436"/>
                    <a:pt x="20132" y="11482"/>
                    <a:pt x="20246" y="11482"/>
                  </a:cubicBezTo>
                  <a:cubicBezTo>
                    <a:pt x="20284" y="11489"/>
                    <a:pt x="20325" y="11492"/>
                    <a:pt x="20366" y="11492"/>
                  </a:cubicBezTo>
                  <a:cubicBezTo>
                    <a:pt x="20449" y="11492"/>
                    <a:pt x="20535" y="11482"/>
                    <a:pt x="20612" y="11482"/>
                  </a:cubicBezTo>
                  <a:cubicBezTo>
                    <a:pt x="20863" y="11482"/>
                    <a:pt x="21091" y="11619"/>
                    <a:pt x="21319" y="11619"/>
                  </a:cubicBezTo>
                  <a:cubicBezTo>
                    <a:pt x="21707" y="11596"/>
                    <a:pt x="21958" y="11254"/>
                    <a:pt x="22278" y="11048"/>
                  </a:cubicBezTo>
                  <a:cubicBezTo>
                    <a:pt x="22301" y="11048"/>
                    <a:pt x="22301" y="11025"/>
                    <a:pt x="22323" y="11025"/>
                  </a:cubicBezTo>
                  <a:cubicBezTo>
                    <a:pt x="22392" y="11025"/>
                    <a:pt x="22392" y="11117"/>
                    <a:pt x="22392" y="11185"/>
                  </a:cubicBezTo>
                  <a:cubicBezTo>
                    <a:pt x="22301" y="11573"/>
                    <a:pt x="22027" y="11916"/>
                    <a:pt x="21662" y="12098"/>
                  </a:cubicBezTo>
                  <a:cubicBezTo>
                    <a:pt x="21593" y="12144"/>
                    <a:pt x="21525" y="12167"/>
                    <a:pt x="21456" y="12235"/>
                  </a:cubicBezTo>
                  <a:cubicBezTo>
                    <a:pt x="21410" y="12281"/>
                    <a:pt x="21388" y="12372"/>
                    <a:pt x="21410" y="12441"/>
                  </a:cubicBezTo>
                  <a:cubicBezTo>
                    <a:pt x="21456" y="12486"/>
                    <a:pt x="21502" y="12509"/>
                    <a:pt x="21570" y="12532"/>
                  </a:cubicBezTo>
                  <a:cubicBezTo>
                    <a:pt x="21730" y="12577"/>
                    <a:pt x="21890" y="12600"/>
                    <a:pt x="22072" y="12600"/>
                  </a:cubicBezTo>
                  <a:cubicBezTo>
                    <a:pt x="22175" y="12600"/>
                    <a:pt x="22278" y="12589"/>
                    <a:pt x="22378" y="12589"/>
                  </a:cubicBezTo>
                  <a:cubicBezTo>
                    <a:pt x="22478" y="12589"/>
                    <a:pt x="22575" y="12600"/>
                    <a:pt x="22666" y="12646"/>
                  </a:cubicBezTo>
                  <a:cubicBezTo>
                    <a:pt x="22734" y="12669"/>
                    <a:pt x="22780" y="12737"/>
                    <a:pt x="22848" y="12760"/>
                  </a:cubicBezTo>
                  <a:cubicBezTo>
                    <a:pt x="22901" y="12778"/>
                    <a:pt x="22953" y="12785"/>
                    <a:pt x="23005" y="12785"/>
                  </a:cubicBezTo>
                  <a:cubicBezTo>
                    <a:pt x="23090" y="12785"/>
                    <a:pt x="23175" y="12765"/>
                    <a:pt x="23259" y="12737"/>
                  </a:cubicBezTo>
                  <a:cubicBezTo>
                    <a:pt x="23282" y="12851"/>
                    <a:pt x="23305" y="12966"/>
                    <a:pt x="23351" y="13102"/>
                  </a:cubicBezTo>
                  <a:cubicBezTo>
                    <a:pt x="23351" y="13125"/>
                    <a:pt x="23351" y="13148"/>
                    <a:pt x="23373" y="13148"/>
                  </a:cubicBezTo>
                  <a:cubicBezTo>
                    <a:pt x="23385" y="13160"/>
                    <a:pt x="23396" y="13165"/>
                    <a:pt x="23408" y="13165"/>
                  </a:cubicBezTo>
                  <a:cubicBezTo>
                    <a:pt x="23419" y="13165"/>
                    <a:pt x="23430" y="13160"/>
                    <a:pt x="23442" y="13148"/>
                  </a:cubicBezTo>
                  <a:cubicBezTo>
                    <a:pt x="23670" y="13080"/>
                    <a:pt x="23761" y="12760"/>
                    <a:pt x="23716" y="12532"/>
                  </a:cubicBezTo>
                  <a:cubicBezTo>
                    <a:pt x="23693" y="12441"/>
                    <a:pt x="23670" y="12349"/>
                    <a:pt x="23716" y="12258"/>
                  </a:cubicBezTo>
                  <a:cubicBezTo>
                    <a:pt x="23739" y="12235"/>
                    <a:pt x="23761" y="12212"/>
                    <a:pt x="23784" y="12189"/>
                  </a:cubicBezTo>
                  <a:cubicBezTo>
                    <a:pt x="23853" y="12075"/>
                    <a:pt x="23807" y="11916"/>
                    <a:pt x="23784" y="11801"/>
                  </a:cubicBezTo>
                  <a:cubicBezTo>
                    <a:pt x="23761" y="11756"/>
                    <a:pt x="23739" y="11710"/>
                    <a:pt x="23716" y="11664"/>
                  </a:cubicBezTo>
                  <a:cubicBezTo>
                    <a:pt x="23689" y="11638"/>
                    <a:pt x="23647" y="11627"/>
                    <a:pt x="23602" y="11627"/>
                  </a:cubicBezTo>
                  <a:cubicBezTo>
                    <a:pt x="23571" y="11627"/>
                    <a:pt x="23539" y="11632"/>
                    <a:pt x="23510" y="11642"/>
                  </a:cubicBezTo>
                  <a:cubicBezTo>
                    <a:pt x="23442" y="11664"/>
                    <a:pt x="23373" y="11687"/>
                    <a:pt x="23305" y="11710"/>
                  </a:cubicBezTo>
                  <a:cubicBezTo>
                    <a:pt x="23264" y="11723"/>
                    <a:pt x="23221" y="11727"/>
                    <a:pt x="23179" y="11727"/>
                  </a:cubicBezTo>
                  <a:cubicBezTo>
                    <a:pt x="23016" y="11727"/>
                    <a:pt x="22844" y="11656"/>
                    <a:pt x="22671" y="11656"/>
                  </a:cubicBezTo>
                  <a:cubicBezTo>
                    <a:pt x="22639" y="11656"/>
                    <a:pt x="22607" y="11659"/>
                    <a:pt x="22575" y="11664"/>
                  </a:cubicBezTo>
                  <a:lnTo>
                    <a:pt x="22460" y="11664"/>
                  </a:lnTo>
                  <a:cubicBezTo>
                    <a:pt x="22415" y="11642"/>
                    <a:pt x="22392" y="11619"/>
                    <a:pt x="22392" y="11573"/>
                  </a:cubicBezTo>
                  <a:cubicBezTo>
                    <a:pt x="22392" y="11550"/>
                    <a:pt x="22415" y="11550"/>
                    <a:pt x="22438" y="11528"/>
                  </a:cubicBezTo>
                  <a:cubicBezTo>
                    <a:pt x="22483" y="11505"/>
                    <a:pt x="22529" y="11459"/>
                    <a:pt x="22575" y="11413"/>
                  </a:cubicBezTo>
                  <a:cubicBezTo>
                    <a:pt x="22780" y="11231"/>
                    <a:pt x="22848" y="10911"/>
                    <a:pt x="22894" y="10637"/>
                  </a:cubicBezTo>
                  <a:cubicBezTo>
                    <a:pt x="22917" y="10523"/>
                    <a:pt x="22940" y="10409"/>
                    <a:pt x="22917" y="10295"/>
                  </a:cubicBezTo>
                  <a:cubicBezTo>
                    <a:pt x="22894" y="10135"/>
                    <a:pt x="22780" y="10021"/>
                    <a:pt x="22643" y="9907"/>
                  </a:cubicBezTo>
                  <a:cubicBezTo>
                    <a:pt x="22506" y="9793"/>
                    <a:pt x="22323" y="9679"/>
                    <a:pt x="22141" y="9587"/>
                  </a:cubicBezTo>
                  <a:cubicBezTo>
                    <a:pt x="21958" y="9519"/>
                    <a:pt x="21776" y="9405"/>
                    <a:pt x="21616" y="9268"/>
                  </a:cubicBezTo>
                  <a:cubicBezTo>
                    <a:pt x="21606" y="9270"/>
                    <a:pt x="21596" y="9270"/>
                    <a:pt x="21586" y="9270"/>
                  </a:cubicBezTo>
                  <a:cubicBezTo>
                    <a:pt x="21466" y="9270"/>
                    <a:pt x="21386" y="9145"/>
                    <a:pt x="21365" y="9040"/>
                  </a:cubicBezTo>
                  <a:cubicBezTo>
                    <a:pt x="21319" y="8925"/>
                    <a:pt x="21319" y="8788"/>
                    <a:pt x="21273" y="8674"/>
                  </a:cubicBezTo>
                  <a:cubicBezTo>
                    <a:pt x="21228" y="8537"/>
                    <a:pt x="21114" y="8446"/>
                    <a:pt x="21045" y="8332"/>
                  </a:cubicBezTo>
                  <a:cubicBezTo>
                    <a:pt x="20954" y="8195"/>
                    <a:pt x="20954" y="8035"/>
                    <a:pt x="20908" y="7875"/>
                  </a:cubicBezTo>
                  <a:cubicBezTo>
                    <a:pt x="20863" y="7716"/>
                    <a:pt x="20771" y="7556"/>
                    <a:pt x="20612" y="7533"/>
                  </a:cubicBezTo>
                  <a:cubicBezTo>
                    <a:pt x="20497" y="7602"/>
                    <a:pt x="20360" y="7602"/>
                    <a:pt x="20269" y="7670"/>
                  </a:cubicBezTo>
                  <a:cubicBezTo>
                    <a:pt x="20087" y="7784"/>
                    <a:pt x="20018" y="8058"/>
                    <a:pt x="19835" y="8081"/>
                  </a:cubicBezTo>
                  <a:cubicBezTo>
                    <a:pt x="19817" y="8086"/>
                    <a:pt x="19798" y="8089"/>
                    <a:pt x="19780" y="8089"/>
                  </a:cubicBezTo>
                  <a:cubicBezTo>
                    <a:pt x="19645" y="8089"/>
                    <a:pt x="19533" y="7948"/>
                    <a:pt x="19493" y="7807"/>
                  </a:cubicBezTo>
                  <a:cubicBezTo>
                    <a:pt x="19470" y="7647"/>
                    <a:pt x="19493" y="7465"/>
                    <a:pt x="19470" y="7305"/>
                  </a:cubicBezTo>
                  <a:cubicBezTo>
                    <a:pt x="19447" y="6985"/>
                    <a:pt x="19242" y="6689"/>
                    <a:pt x="18945" y="6574"/>
                  </a:cubicBezTo>
                  <a:cubicBezTo>
                    <a:pt x="18831" y="6529"/>
                    <a:pt x="18694" y="6506"/>
                    <a:pt x="18557" y="6483"/>
                  </a:cubicBezTo>
                  <a:cubicBezTo>
                    <a:pt x="18306" y="6437"/>
                    <a:pt x="18055" y="6437"/>
                    <a:pt x="17804" y="6437"/>
                  </a:cubicBezTo>
                  <a:cubicBezTo>
                    <a:pt x="17758" y="6437"/>
                    <a:pt x="17713" y="6437"/>
                    <a:pt x="17667" y="6460"/>
                  </a:cubicBezTo>
                  <a:cubicBezTo>
                    <a:pt x="17599" y="6506"/>
                    <a:pt x="17599" y="6597"/>
                    <a:pt x="17576" y="6666"/>
                  </a:cubicBezTo>
                  <a:cubicBezTo>
                    <a:pt x="17530" y="7054"/>
                    <a:pt x="17484" y="7510"/>
                    <a:pt x="17142" y="7693"/>
                  </a:cubicBezTo>
                  <a:cubicBezTo>
                    <a:pt x="17051" y="7761"/>
                    <a:pt x="16891" y="7830"/>
                    <a:pt x="16914" y="7944"/>
                  </a:cubicBezTo>
                  <a:cubicBezTo>
                    <a:pt x="16937" y="8012"/>
                    <a:pt x="16982" y="8058"/>
                    <a:pt x="17005" y="8104"/>
                  </a:cubicBezTo>
                  <a:cubicBezTo>
                    <a:pt x="17188" y="8309"/>
                    <a:pt x="17074" y="8652"/>
                    <a:pt x="16868" y="8834"/>
                  </a:cubicBezTo>
                  <a:cubicBezTo>
                    <a:pt x="16640" y="9017"/>
                    <a:pt x="16366" y="9085"/>
                    <a:pt x="16092" y="9177"/>
                  </a:cubicBezTo>
                  <a:cubicBezTo>
                    <a:pt x="16001" y="9199"/>
                    <a:pt x="15932" y="9222"/>
                    <a:pt x="15864" y="9291"/>
                  </a:cubicBezTo>
                  <a:cubicBezTo>
                    <a:pt x="15795" y="9359"/>
                    <a:pt x="15795" y="9450"/>
                    <a:pt x="15773" y="9542"/>
                  </a:cubicBezTo>
                  <a:cubicBezTo>
                    <a:pt x="15750" y="9724"/>
                    <a:pt x="15750" y="9907"/>
                    <a:pt x="15750" y="10090"/>
                  </a:cubicBezTo>
                  <a:cubicBezTo>
                    <a:pt x="15750" y="10181"/>
                    <a:pt x="15773" y="10272"/>
                    <a:pt x="15727" y="10363"/>
                  </a:cubicBezTo>
                  <a:cubicBezTo>
                    <a:pt x="15704" y="10409"/>
                    <a:pt x="15681" y="10455"/>
                    <a:pt x="15636" y="10478"/>
                  </a:cubicBezTo>
                  <a:cubicBezTo>
                    <a:pt x="15547" y="10566"/>
                    <a:pt x="15427" y="10607"/>
                    <a:pt x="15304" y="10607"/>
                  </a:cubicBezTo>
                  <a:cubicBezTo>
                    <a:pt x="15111" y="10607"/>
                    <a:pt x="14911" y="10508"/>
                    <a:pt x="14814" y="10341"/>
                  </a:cubicBezTo>
                  <a:cubicBezTo>
                    <a:pt x="14677" y="10044"/>
                    <a:pt x="14837" y="9701"/>
                    <a:pt x="14997" y="9428"/>
                  </a:cubicBezTo>
                  <a:cubicBezTo>
                    <a:pt x="15065" y="9291"/>
                    <a:pt x="15133" y="9108"/>
                    <a:pt x="15019" y="9017"/>
                  </a:cubicBezTo>
                  <a:cubicBezTo>
                    <a:pt x="14951" y="8971"/>
                    <a:pt x="14882" y="8971"/>
                    <a:pt x="14814" y="8948"/>
                  </a:cubicBezTo>
                  <a:cubicBezTo>
                    <a:pt x="14220" y="8857"/>
                    <a:pt x="14015" y="8081"/>
                    <a:pt x="13467" y="7875"/>
                  </a:cubicBezTo>
                  <a:cubicBezTo>
                    <a:pt x="13457" y="7877"/>
                    <a:pt x="13446" y="7877"/>
                    <a:pt x="13436" y="7877"/>
                  </a:cubicBezTo>
                  <a:cubicBezTo>
                    <a:pt x="13264" y="7877"/>
                    <a:pt x="13103" y="7705"/>
                    <a:pt x="13125" y="7533"/>
                  </a:cubicBezTo>
                  <a:cubicBezTo>
                    <a:pt x="13125" y="7487"/>
                    <a:pt x="13148" y="7419"/>
                    <a:pt x="13125" y="7373"/>
                  </a:cubicBezTo>
                  <a:cubicBezTo>
                    <a:pt x="13125" y="7328"/>
                    <a:pt x="13056" y="7282"/>
                    <a:pt x="13034" y="7236"/>
                  </a:cubicBezTo>
                  <a:cubicBezTo>
                    <a:pt x="12942" y="7122"/>
                    <a:pt x="13056" y="6962"/>
                    <a:pt x="13171" y="6871"/>
                  </a:cubicBezTo>
                  <a:cubicBezTo>
                    <a:pt x="13581" y="6506"/>
                    <a:pt x="14015" y="6141"/>
                    <a:pt x="14563" y="5981"/>
                  </a:cubicBezTo>
                  <a:cubicBezTo>
                    <a:pt x="14654" y="5935"/>
                    <a:pt x="14768" y="5912"/>
                    <a:pt x="14860" y="5867"/>
                  </a:cubicBezTo>
                  <a:cubicBezTo>
                    <a:pt x="14951" y="5844"/>
                    <a:pt x="15019" y="5798"/>
                    <a:pt x="15088" y="5753"/>
                  </a:cubicBezTo>
                  <a:cubicBezTo>
                    <a:pt x="15385" y="5570"/>
                    <a:pt x="15704" y="5456"/>
                    <a:pt x="16024" y="5342"/>
                  </a:cubicBezTo>
                  <a:cubicBezTo>
                    <a:pt x="16092" y="5319"/>
                    <a:pt x="16183" y="5296"/>
                    <a:pt x="16229" y="5251"/>
                  </a:cubicBezTo>
                  <a:cubicBezTo>
                    <a:pt x="16252" y="5205"/>
                    <a:pt x="16298" y="5182"/>
                    <a:pt x="16320" y="5136"/>
                  </a:cubicBezTo>
                  <a:cubicBezTo>
                    <a:pt x="16430" y="5015"/>
                    <a:pt x="16590" y="4965"/>
                    <a:pt x="16762" y="4965"/>
                  </a:cubicBezTo>
                  <a:cubicBezTo>
                    <a:pt x="16913" y="4965"/>
                    <a:pt x="17072" y="5004"/>
                    <a:pt x="17211" y="5068"/>
                  </a:cubicBezTo>
                  <a:cubicBezTo>
                    <a:pt x="17256" y="5091"/>
                    <a:pt x="17325" y="5114"/>
                    <a:pt x="17393" y="5114"/>
                  </a:cubicBezTo>
                  <a:cubicBezTo>
                    <a:pt x="17413" y="5120"/>
                    <a:pt x="17433" y="5123"/>
                    <a:pt x="17453" y="5123"/>
                  </a:cubicBezTo>
                  <a:cubicBezTo>
                    <a:pt x="17502" y="5123"/>
                    <a:pt x="17550" y="5107"/>
                    <a:pt x="17599" y="5091"/>
                  </a:cubicBezTo>
                  <a:cubicBezTo>
                    <a:pt x="17635" y="5086"/>
                    <a:pt x="17669" y="5083"/>
                    <a:pt x="17703" y="5083"/>
                  </a:cubicBezTo>
                  <a:cubicBezTo>
                    <a:pt x="17819" y="5083"/>
                    <a:pt x="17921" y="5116"/>
                    <a:pt x="18009" y="5205"/>
                  </a:cubicBezTo>
                  <a:cubicBezTo>
                    <a:pt x="18101" y="5296"/>
                    <a:pt x="18146" y="5479"/>
                    <a:pt x="18055" y="5593"/>
                  </a:cubicBezTo>
                  <a:cubicBezTo>
                    <a:pt x="18032" y="5639"/>
                    <a:pt x="17987" y="5684"/>
                    <a:pt x="17964" y="5730"/>
                  </a:cubicBezTo>
                  <a:cubicBezTo>
                    <a:pt x="17918" y="5776"/>
                    <a:pt x="17918" y="5844"/>
                    <a:pt x="17964" y="5867"/>
                  </a:cubicBezTo>
                  <a:cubicBezTo>
                    <a:pt x="18192" y="5844"/>
                    <a:pt x="18443" y="5844"/>
                    <a:pt x="18671" y="5821"/>
                  </a:cubicBezTo>
                  <a:cubicBezTo>
                    <a:pt x="18717" y="5821"/>
                    <a:pt x="18740" y="5821"/>
                    <a:pt x="18786" y="5844"/>
                  </a:cubicBezTo>
                  <a:cubicBezTo>
                    <a:pt x="18831" y="5867"/>
                    <a:pt x="18877" y="5912"/>
                    <a:pt x="18900" y="5958"/>
                  </a:cubicBezTo>
                  <a:cubicBezTo>
                    <a:pt x="19059" y="6186"/>
                    <a:pt x="19288" y="6346"/>
                    <a:pt x="19539" y="6483"/>
                  </a:cubicBezTo>
                  <a:cubicBezTo>
                    <a:pt x="19699" y="6597"/>
                    <a:pt x="19881" y="6689"/>
                    <a:pt x="20064" y="6780"/>
                  </a:cubicBezTo>
                  <a:cubicBezTo>
                    <a:pt x="20176" y="6836"/>
                    <a:pt x="20289" y="6877"/>
                    <a:pt x="20415" y="6877"/>
                  </a:cubicBezTo>
                  <a:cubicBezTo>
                    <a:pt x="20442" y="6877"/>
                    <a:pt x="20469" y="6875"/>
                    <a:pt x="20497" y="6871"/>
                  </a:cubicBezTo>
                  <a:cubicBezTo>
                    <a:pt x="20315" y="6689"/>
                    <a:pt x="20178" y="6460"/>
                    <a:pt x="20087" y="6232"/>
                  </a:cubicBezTo>
                  <a:cubicBezTo>
                    <a:pt x="20116" y="6217"/>
                    <a:pt x="20145" y="6211"/>
                    <a:pt x="20173" y="6211"/>
                  </a:cubicBezTo>
                  <a:cubicBezTo>
                    <a:pt x="20273" y="6211"/>
                    <a:pt x="20362" y="6293"/>
                    <a:pt x="20452" y="6346"/>
                  </a:cubicBezTo>
                  <a:cubicBezTo>
                    <a:pt x="20516" y="6411"/>
                    <a:pt x="20627" y="6475"/>
                    <a:pt x="20710" y="6475"/>
                  </a:cubicBezTo>
                  <a:cubicBezTo>
                    <a:pt x="20744" y="6475"/>
                    <a:pt x="20774" y="6464"/>
                    <a:pt x="20794" y="6437"/>
                  </a:cubicBezTo>
                  <a:cubicBezTo>
                    <a:pt x="20885" y="6301"/>
                    <a:pt x="20908" y="6141"/>
                    <a:pt x="20840" y="5981"/>
                  </a:cubicBezTo>
                  <a:cubicBezTo>
                    <a:pt x="20794" y="5890"/>
                    <a:pt x="20703" y="5798"/>
                    <a:pt x="20657" y="5707"/>
                  </a:cubicBezTo>
                  <a:cubicBezTo>
                    <a:pt x="20589" y="5593"/>
                    <a:pt x="20612" y="5433"/>
                    <a:pt x="20703" y="5388"/>
                  </a:cubicBezTo>
                  <a:cubicBezTo>
                    <a:pt x="20726" y="5365"/>
                    <a:pt x="20749" y="5365"/>
                    <a:pt x="20771" y="5365"/>
                  </a:cubicBezTo>
                  <a:cubicBezTo>
                    <a:pt x="20794" y="5365"/>
                    <a:pt x="20840" y="5388"/>
                    <a:pt x="20863" y="5410"/>
                  </a:cubicBezTo>
                  <a:cubicBezTo>
                    <a:pt x="21022" y="5524"/>
                    <a:pt x="21182" y="5639"/>
                    <a:pt x="21342" y="5753"/>
                  </a:cubicBezTo>
                  <a:cubicBezTo>
                    <a:pt x="21570" y="5639"/>
                    <a:pt x="21776" y="5410"/>
                    <a:pt x="21707" y="5159"/>
                  </a:cubicBezTo>
                  <a:cubicBezTo>
                    <a:pt x="21662" y="5068"/>
                    <a:pt x="21570" y="4977"/>
                    <a:pt x="21479" y="4885"/>
                  </a:cubicBezTo>
                  <a:cubicBezTo>
                    <a:pt x="21388" y="4817"/>
                    <a:pt x="21273" y="4726"/>
                    <a:pt x="21137" y="4703"/>
                  </a:cubicBezTo>
                  <a:cubicBezTo>
                    <a:pt x="21045" y="4680"/>
                    <a:pt x="20908" y="4680"/>
                    <a:pt x="20863" y="4589"/>
                  </a:cubicBezTo>
                  <a:cubicBezTo>
                    <a:pt x="20794" y="4429"/>
                    <a:pt x="21068" y="4292"/>
                    <a:pt x="21000" y="4132"/>
                  </a:cubicBezTo>
                  <a:cubicBezTo>
                    <a:pt x="21000" y="4109"/>
                    <a:pt x="20954" y="4086"/>
                    <a:pt x="20931" y="4064"/>
                  </a:cubicBezTo>
                  <a:cubicBezTo>
                    <a:pt x="20817" y="3995"/>
                    <a:pt x="20703" y="3950"/>
                    <a:pt x="20566" y="3927"/>
                  </a:cubicBezTo>
                  <a:cubicBezTo>
                    <a:pt x="20452" y="3698"/>
                    <a:pt x="20155" y="3607"/>
                    <a:pt x="20018" y="3379"/>
                  </a:cubicBezTo>
                  <a:cubicBezTo>
                    <a:pt x="19972" y="3288"/>
                    <a:pt x="19950" y="3173"/>
                    <a:pt x="19904" y="3082"/>
                  </a:cubicBezTo>
                  <a:cubicBezTo>
                    <a:pt x="19790" y="2922"/>
                    <a:pt x="19539" y="2877"/>
                    <a:pt x="19333" y="2877"/>
                  </a:cubicBezTo>
                  <a:cubicBezTo>
                    <a:pt x="19192" y="2892"/>
                    <a:pt x="19050" y="2919"/>
                    <a:pt x="18916" y="2919"/>
                  </a:cubicBezTo>
                  <a:cubicBezTo>
                    <a:pt x="18855" y="2919"/>
                    <a:pt x="18797" y="2914"/>
                    <a:pt x="18740" y="2900"/>
                  </a:cubicBezTo>
                  <a:cubicBezTo>
                    <a:pt x="18717" y="2854"/>
                    <a:pt x="18666" y="2837"/>
                    <a:pt x="18609" y="2837"/>
                  </a:cubicBezTo>
                  <a:cubicBezTo>
                    <a:pt x="18552" y="2837"/>
                    <a:pt x="18489" y="2854"/>
                    <a:pt x="18443" y="2877"/>
                  </a:cubicBezTo>
                  <a:lnTo>
                    <a:pt x="17873" y="3128"/>
                  </a:lnTo>
                  <a:cubicBezTo>
                    <a:pt x="17781" y="3173"/>
                    <a:pt x="17667" y="3219"/>
                    <a:pt x="17599" y="3288"/>
                  </a:cubicBezTo>
                  <a:cubicBezTo>
                    <a:pt x="17507" y="3379"/>
                    <a:pt x="17462" y="3493"/>
                    <a:pt x="17507" y="3607"/>
                  </a:cubicBezTo>
                  <a:cubicBezTo>
                    <a:pt x="17553" y="3721"/>
                    <a:pt x="17690" y="3790"/>
                    <a:pt x="17713" y="3904"/>
                  </a:cubicBezTo>
                  <a:cubicBezTo>
                    <a:pt x="17758" y="4018"/>
                    <a:pt x="17690" y="4155"/>
                    <a:pt x="17599" y="4223"/>
                  </a:cubicBezTo>
                  <a:cubicBezTo>
                    <a:pt x="17507" y="4292"/>
                    <a:pt x="17370" y="4315"/>
                    <a:pt x="17256" y="4338"/>
                  </a:cubicBezTo>
                  <a:cubicBezTo>
                    <a:pt x="17211" y="4178"/>
                    <a:pt x="17348" y="3995"/>
                    <a:pt x="17279" y="3835"/>
                  </a:cubicBezTo>
                  <a:cubicBezTo>
                    <a:pt x="17256" y="3767"/>
                    <a:pt x="17165" y="3721"/>
                    <a:pt x="17142" y="3630"/>
                  </a:cubicBezTo>
                  <a:cubicBezTo>
                    <a:pt x="17119" y="3584"/>
                    <a:pt x="17119" y="3493"/>
                    <a:pt x="17142" y="3425"/>
                  </a:cubicBezTo>
                  <a:cubicBezTo>
                    <a:pt x="17211" y="3242"/>
                    <a:pt x="17348" y="3105"/>
                    <a:pt x="17530" y="3014"/>
                  </a:cubicBezTo>
                  <a:cubicBezTo>
                    <a:pt x="17690" y="2922"/>
                    <a:pt x="17895" y="2877"/>
                    <a:pt x="18078" y="2831"/>
                  </a:cubicBezTo>
                  <a:cubicBezTo>
                    <a:pt x="18146" y="2808"/>
                    <a:pt x="18238" y="2763"/>
                    <a:pt x="18215" y="2694"/>
                  </a:cubicBezTo>
                  <a:cubicBezTo>
                    <a:pt x="18215" y="2626"/>
                    <a:pt x="18146" y="2603"/>
                    <a:pt x="18078" y="2603"/>
                  </a:cubicBezTo>
                  <a:cubicBezTo>
                    <a:pt x="17941" y="2580"/>
                    <a:pt x="17804" y="2557"/>
                    <a:pt x="17667" y="2534"/>
                  </a:cubicBezTo>
                  <a:cubicBezTo>
                    <a:pt x="17644" y="2523"/>
                    <a:pt x="17621" y="2517"/>
                    <a:pt x="17599" y="2517"/>
                  </a:cubicBezTo>
                  <a:cubicBezTo>
                    <a:pt x="17576" y="2517"/>
                    <a:pt x="17553" y="2523"/>
                    <a:pt x="17530" y="2534"/>
                  </a:cubicBezTo>
                  <a:cubicBezTo>
                    <a:pt x="17430" y="2554"/>
                    <a:pt x="17348" y="2679"/>
                    <a:pt x="17252" y="2679"/>
                  </a:cubicBezTo>
                  <a:cubicBezTo>
                    <a:pt x="17239" y="2679"/>
                    <a:pt x="17225" y="2677"/>
                    <a:pt x="17211" y="2671"/>
                  </a:cubicBezTo>
                  <a:cubicBezTo>
                    <a:pt x="17142" y="2603"/>
                    <a:pt x="17256" y="2489"/>
                    <a:pt x="17211" y="2397"/>
                  </a:cubicBezTo>
                  <a:cubicBezTo>
                    <a:pt x="17191" y="2359"/>
                    <a:pt x="17156" y="2345"/>
                    <a:pt x="17114" y="2345"/>
                  </a:cubicBezTo>
                  <a:cubicBezTo>
                    <a:pt x="17057" y="2345"/>
                    <a:pt x="16989" y="2371"/>
                    <a:pt x="16937" y="2397"/>
                  </a:cubicBezTo>
                  <a:cubicBezTo>
                    <a:pt x="16823" y="2466"/>
                    <a:pt x="16731" y="2512"/>
                    <a:pt x="16640" y="2603"/>
                  </a:cubicBezTo>
                  <a:cubicBezTo>
                    <a:pt x="16571" y="2694"/>
                    <a:pt x="16526" y="2808"/>
                    <a:pt x="16549" y="2922"/>
                  </a:cubicBezTo>
                  <a:cubicBezTo>
                    <a:pt x="16567" y="3016"/>
                    <a:pt x="16663" y="3094"/>
                    <a:pt x="16759" y="3094"/>
                  </a:cubicBezTo>
                  <a:cubicBezTo>
                    <a:pt x="16781" y="3094"/>
                    <a:pt x="16802" y="3090"/>
                    <a:pt x="16823" y="3082"/>
                  </a:cubicBezTo>
                  <a:cubicBezTo>
                    <a:pt x="16850" y="3068"/>
                    <a:pt x="16895" y="3046"/>
                    <a:pt x="16936" y="3046"/>
                  </a:cubicBezTo>
                  <a:cubicBezTo>
                    <a:pt x="16962" y="3046"/>
                    <a:pt x="16987" y="3055"/>
                    <a:pt x="17005" y="3082"/>
                  </a:cubicBezTo>
                  <a:cubicBezTo>
                    <a:pt x="17028" y="3105"/>
                    <a:pt x="16982" y="3173"/>
                    <a:pt x="16937" y="3196"/>
                  </a:cubicBezTo>
                  <a:cubicBezTo>
                    <a:pt x="16845" y="3265"/>
                    <a:pt x="16731" y="3310"/>
                    <a:pt x="16640" y="3333"/>
                  </a:cubicBezTo>
                  <a:cubicBezTo>
                    <a:pt x="16526" y="3356"/>
                    <a:pt x="16389" y="3379"/>
                    <a:pt x="16320" y="3447"/>
                  </a:cubicBezTo>
                  <a:cubicBezTo>
                    <a:pt x="16206" y="3584"/>
                    <a:pt x="16320" y="3813"/>
                    <a:pt x="16206" y="3950"/>
                  </a:cubicBezTo>
                  <a:cubicBezTo>
                    <a:pt x="16161" y="4018"/>
                    <a:pt x="16092" y="4041"/>
                    <a:pt x="16024" y="4064"/>
                  </a:cubicBezTo>
                  <a:cubicBezTo>
                    <a:pt x="15887" y="4109"/>
                    <a:pt x="15773" y="4155"/>
                    <a:pt x="15658" y="4201"/>
                  </a:cubicBezTo>
                  <a:cubicBezTo>
                    <a:pt x="15613" y="4223"/>
                    <a:pt x="15567" y="4246"/>
                    <a:pt x="15522" y="4246"/>
                  </a:cubicBezTo>
                  <a:cubicBezTo>
                    <a:pt x="15476" y="4246"/>
                    <a:pt x="15430" y="4223"/>
                    <a:pt x="15385" y="4201"/>
                  </a:cubicBezTo>
                  <a:cubicBezTo>
                    <a:pt x="15202" y="4132"/>
                    <a:pt x="15019" y="4064"/>
                    <a:pt x="14860" y="3995"/>
                  </a:cubicBezTo>
                  <a:cubicBezTo>
                    <a:pt x="14563" y="3881"/>
                    <a:pt x="14266" y="3744"/>
                    <a:pt x="13992" y="3630"/>
                  </a:cubicBezTo>
                  <a:cubicBezTo>
                    <a:pt x="13855" y="3584"/>
                    <a:pt x="13718" y="3516"/>
                    <a:pt x="13604" y="3425"/>
                  </a:cubicBezTo>
                  <a:cubicBezTo>
                    <a:pt x="13513" y="3310"/>
                    <a:pt x="13444" y="3151"/>
                    <a:pt x="13513" y="3014"/>
                  </a:cubicBezTo>
                  <a:cubicBezTo>
                    <a:pt x="13536" y="2968"/>
                    <a:pt x="13581" y="2922"/>
                    <a:pt x="13604" y="2854"/>
                  </a:cubicBezTo>
                  <a:cubicBezTo>
                    <a:pt x="13627" y="2785"/>
                    <a:pt x="13627" y="2740"/>
                    <a:pt x="13604" y="2671"/>
                  </a:cubicBezTo>
                  <a:cubicBezTo>
                    <a:pt x="13536" y="2329"/>
                    <a:pt x="13285" y="2009"/>
                    <a:pt x="12942" y="1895"/>
                  </a:cubicBezTo>
                  <a:cubicBezTo>
                    <a:pt x="12897" y="1872"/>
                    <a:pt x="12828" y="1850"/>
                    <a:pt x="12805" y="1804"/>
                  </a:cubicBezTo>
                  <a:cubicBezTo>
                    <a:pt x="12760" y="1713"/>
                    <a:pt x="12828" y="1621"/>
                    <a:pt x="12897" y="1553"/>
                  </a:cubicBezTo>
                  <a:cubicBezTo>
                    <a:pt x="13285" y="1165"/>
                    <a:pt x="13741" y="822"/>
                    <a:pt x="14220" y="571"/>
                  </a:cubicBezTo>
                  <a:cubicBezTo>
                    <a:pt x="14312" y="503"/>
                    <a:pt x="14426" y="457"/>
                    <a:pt x="14472" y="343"/>
                  </a:cubicBezTo>
                  <a:cubicBezTo>
                    <a:pt x="14494" y="206"/>
                    <a:pt x="14403" y="69"/>
                    <a:pt x="14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75"/>
            <p:cNvSpPr/>
            <p:nvPr/>
          </p:nvSpPr>
          <p:spPr>
            <a:xfrm>
              <a:off x="5635783" y="2826953"/>
              <a:ext cx="147183" cy="67852"/>
            </a:xfrm>
            <a:custGeom>
              <a:avLst/>
              <a:gdLst/>
              <a:ahLst/>
              <a:cxnLst/>
              <a:rect l="l" t="t" r="r" b="b"/>
              <a:pathLst>
                <a:path w="4475" h="2063" extrusionOk="0">
                  <a:moveTo>
                    <a:pt x="1621" y="1"/>
                  </a:moveTo>
                  <a:cubicBezTo>
                    <a:pt x="1233" y="1"/>
                    <a:pt x="845" y="23"/>
                    <a:pt x="457" y="23"/>
                  </a:cubicBezTo>
                  <a:cubicBezTo>
                    <a:pt x="1" y="23"/>
                    <a:pt x="138" y="594"/>
                    <a:pt x="503" y="617"/>
                  </a:cubicBezTo>
                  <a:cubicBezTo>
                    <a:pt x="530" y="622"/>
                    <a:pt x="559" y="623"/>
                    <a:pt x="587" y="623"/>
                  </a:cubicBezTo>
                  <a:cubicBezTo>
                    <a:pt x="703" y="623"/>
                    <a:pt x="827" y="594"/>
                    <a:pt x="937" y="594"/>
                  </a:cubicBezTo>
                  <a:cubicBezTo>
                    <a:pt x="1165" y="594"/>
                    <a:pt x="1416" y="640"/>
                    <a:pt x="1667" y="685"/>
                  </a:cubicBezTo>
                  <a:cubicBezTo>
                    <a:pt x="1735" y="685"/>
                    <a:pt x="1827" y="708"/>
                    <a:pt x="1895" y="731"/>
                  </a:cubicBezTo>
                  <a:cubicBezTo>
                    <a:pt x="2078" y="822"/>
                    <a:pt x="2192" y="1005"/>
                    <a:pt x="2352" y="1119"/>
                  </a:cubicBezTo>
                  <a:cubicBezTo>
                    <a:pt x="2466" y="1188"/>
                    <a:pt x="2580" y="1210"/>
                    <a:pt x="2694" y="1279"/>
                  </a:cubicBezTo>
                  <a:cubicBezTo>
                    <a:pt x="2877" y="1347"/>
                    <a:pt x="3014" y="1507"/>
                    <a:pt x="3105" y="1690"/>
                  </a:cubicBezTo>
                  <a:cubicBezTo>
                    <a:pt x="3151" y="1781"/>
                    <a:pt x="3196" y="1895"/>
                    <a:pt x="3288" y="1964"/>
                  </a:cubicBezTo>
                  <a:cubicBezTo>
                    <a:pt x="3356" y="1986"/>
                    <a:pt x="3425" y="2009"/>
                    <a:pt x="3493" y="2009"/>
                  </a:cubicBezTo>
                  <a:cubicBezTo>
                    <a:pt x="3676" y="2032"/>
                    <a:pt x="3858" y="2032"/>
                    <a:pt x="4064" y="2055"/>
                  </a:cubicBezTo>
                  <a:cubicBezTo>
                    <a:pt x="4093" y="2060"/>
                    <a:pt x="4126" y="2063"/>
                    <a:pt x="4159" y="2063"/>
                  </a:cubicBezTo>
                  <a:cubicBezTo>
                    <a:pt x="4281" y="2063"/>
                    <a:pt x="4411" y="2025"/>
                    <a:pt x="4429" y="1918"/>
                  </a:cubicBezTo>
                  <a:cubicBezTo>
                    <a:pt x="4474" y="1804"/>
                    <a:pt x="4406" y="1713"/>
                    <a:pt x="4338" y="1644"/>
                  </a:cubicBezTo>
                  <a:cubicBezTo>
                    <a:pt x="4201" y="1484"/>
                    <a:pt x="4018" y="1370"/>
                    <a:pt x="3858" y="1256"/>
                  </a:cubicBezTo>
                  <a:cubicBezTo>
                    <a:pt x="3310" y="914"/>
                    <a:pt x="2671" y="685"/>
                    <a:pt x="2192" y="275"/>
                  </a:cubicBezTo>
                  <a:cubicBezTo>
                    <a:pt x="2078" y="160"/>
                    <a:pt x="1964" y="46"/>
                    <a:pt x="1827" y="1"/>
                  </a:cubicBezTo>
                  <a:close/>
                </a:path>
              </a:pathLst>
            </a:custGeom>
            <a:solidFill>
              <a:srgbClr val="3B6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75"/>
            <p:cNvSpPr/>
            <p:nvPr/>
          </p:nvSpPr>
          <p:spPr>
            <a:xfrm>
              <a:off x="5800962" y="2895466"/>
              <a:ext cx="75844" cy="35324"/>
            </a:xfrm>
            <a:custGeom>
              <a:avLst/>
              <a:gdLst/>
              <a:ahLst/>
              <a:cxnLst/>
              <a:rect l="l" t="t" r="r" b="b"/>
              <a:pathLst>
                <a:path w="2306" h="1074" extrusionOk="0">
                  <a:moveTo>
                    <a:pt x="411" y="0"/>
                  </a:moveTo>
                  <a:cubicBezTo>
                    <a:pt x="320" y="0"/>
                    <a:pt x="229" y="6"/>
                    <a:pt x="137" y="18"/>
                  </a:cubicBezTo>
                  <a:cubicBezTo>
                    <a:pt x="92" y="18"/>
                    <a:pt x="46" y="40"/>
                    <a:pt x="23" y="86"/>
                  </a:cubicBezTo>
                  <a:cubicBezTo>
                    <a:pt x="0" y="109"/>
                    <a:pt x="23" y="155"/>
                    <a:pt x="23" y="200"/>
                  </a:cubicBezTo>
                  <a:cubicBezTo>
                    <a:pt x="92" y="337"/>
                    <a:pt x="229" y="474"/>
                    <a:pt x="229" y="634"/>
                  </a:cubicBezTo>
                  <a:cubicBezTo>
                    <a:pt x="229" y="771"/>
                    <a:pt x="160" y="839"/>
                    <a:pt x="274" y="953"/>
                  </a:cubicBezTo>
                  <a:cubicBezTo>
                    <a:pt x="350" y="1029"/>
                    <a:pt x="457" y="1073"/>
                    <a:pt x="556" y="1073"/>
                  </a:cubicBezTo>
                  <a:cubicBezTo>
                    <a:pt x="577" y="1073"/>
                    <a:pt x="597" y="1071"/>
                    <a:pt x="617" y="1068"/>
                  </a:cubicBezTo>
                  <a:cubicBezTo>
                    <a:pt x="776" y="1045"/>
                    <a:pt x="936" y="953"/>
                    <a:pt x="1096" y="908"/>
                  </a:cubicBezTo>
                  <a:cubicBezTo>
                    <a:pt x="1193" y="877"/>
                    <a:pt x="1295" y="868"/>
                    <a:pt x="1399" y="868"/>
                  </a:cubicBezTo>
                  <a:cubicBezTo>
                    <a:pt x="1569" y="868"/>
                    <a:pt x="1746" y="893"/>
                    <a:pt x="1921" y="893"/>
                  </a:cubicBezTo>
                  <a:cubicBezTo>
                    <a:pt x="2044" y="893"/>
                    <a:pt x="2165" y="881"/>
                    <a:pt x="2283" y="839"/>
                  </a:cubicBezTo>
                  <a:cubicBezTo>
                    <a:pt x="2306" y="748"/>
                    <a:pt x="2214" y="657"/>
                    <a:pt x="2100" y="588"/>
                  </a:cubicBezTo>
                  <a:cubicBezTo>
                    <a:pt x="2032" y="543"/>
                    <a:pt x="1940" y="497"/>
                    <a:pt x="1849" y="451"/>
                  </a:cubicBezTo>
                  <a:cubicBezTo>
                    <a:pt x="1758" y="428"/>
                    <a:pt x="1644" y="406"/>
                    <a:pt x="1552" y="360"/>
                  </a:cubicBezTo>
                  <a:cubicBezTo>
                    <a:pt x="1461" y="314"/>
                    <a:pt x="1393" y="269"/>
                    <a:pt x="1324" y="223"/>
                  </a:cubicBezTo>
                  <a:cubicBezTo>
                    <a:pt x="1119" y="109"/>
                    <a:pt x="890" y="40"/>
                    <a:pt x="685" y="18"/>
                  </a:cubicBezTo>
                  <a:cubicBezTo>
                    <a:pt x="594" y="6"/>
                    <a:pt x="502" y="0"/>
                    <a:pt x="411" y="0"/>
                  </a:cubicBezTo>
                  <a:close/>
                </a:path>
              </a:pathLst>
            </a:custGeom>
            <a:solidFill>
              <a:srgbClr val="3B6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75"/>
            <p:cNvSpPr/>
            <p:nvPr/>
          </p:nvSpPr>
          <p:spPr>
            <a:xfrm>
              <a:off x="5789680" y="2097692"/>
              <a:ext cx="66865" cy="65056"/>
            </a:xfrm>
            <a:custGeom>
              <a:avLst/>
              <a:gdLst/>
              <a:ahLst/>
              <a:cxnLst/>
              <a:rect l="l" t="t" r="r" b="b"/>
              <a:pathLst>
                <a:path w="2033" h="1978" extrusionOk="0">
                  <a:moveTo>
                    <a:pt x="1343" y="0"/>
                  </a:moveTo>
                  <a:cubicBezTo>
                    <a:pt x="1297" y="0"/>
                    <a:pt x="1252" y="12"/>
                    <a:pt x="1211" y="32"/>
                  </a:cubicBezTo>
                  <a:cubicBezTo>
                    <a:pt x="937" y="78"/>
                    <a:pt x="709" y="306"/>
                    <a:pt x="686" y="580"/>
                  </a:cubicBezTo>
                  <a:cubicBezTo>
                    <a:pt x="686" y="626"/>
                    <a:pt x="709" y="694"/>
                    <a:pt x="686" y="763"/>
                  </a:cubicBezTo>
                  <a:cubicBezTo>
                    <a:pt x="594" y="991"/>
                    <a:pt x="161" y="900"/>
                    <a:pt x="47" y="1128"/>
                  </a:cubicBezTo>
                  <a:cubicBezTo>
                    <a:pt x="1" y="1265"/>
                    <a:pt x="92" y="1402"/>
                    <a:pt x="229" y="1470"/>
                  </a:cubicBezTo>
                  <a:cubicBezTo>
                    <a:pt x="412" y="1561"/>
                    <a:pt x="617" y="1539"/>
                    <a:pt x="800" y="1630"/>
                  </a:cubicBezTo>
                  <a:cubicBezTo>
                    <a:pt x="937" y="1698"/>
                    <a:pt x="1005" y="1813"/>
                    <a:pt x="1119" y="1904"/>
                  </a:cubicBezTo>
                  <a:cubicBezTo>
                    <a:pt x="1181" y="1956"/>
                    <a:pt x="1240" y="1977"/>
                    <a:pt x="1297" y="1977"/>
                  </a:cubicBezTo>
                  <a:cubicBezTo>
                    <a:pt x="1517" y="1977"/>
                    <a:pt x="1705" y="1656"/>
                    <a:pt x="1850" y="1493"/>
                  </a:cubicBezTo>
                  <a:cubicBezTo>
                    <a:pt x="1918" y="1402"/>
                    <a:pt x="1987" y="1310"/>
                    <a:pt x="2010" y="1196"/>
                  </a:cubicBezTo>
                  <a:cubicBezTo>
                    <a:pt x="2032" y="1082"/>
                    <a:pt x="1987" y="945"/>
                    <a:pt x="1873" y="922"/>
                  </a:cubicBezTo>
                  <a:cubicBezTo>
                    <a:pt x="1827" y="900"/>
                    <a:pt x="1758" y="900"/>
                    <a:pt x="1713" y="877"/>
                  </a:cubicBezTo>
                  <a:cubicBezTo>
                    <a:pt x="1667" y="831"/>
                    <a:pt x="1667" y="740"/>
                    <a:pt x="1667" y="671"/>
                  </a:cubicBezTo>
                  <a:cubicBezTo>
                    <a:pt x="1667" y="534"/>
                    <a:pt x="1644" y="397"/>
                    <a:pt x="1622" y="260"/>
                  </a:cubicBezTo>
                  <a:cubicBezTo>
                    <a:pt x="1599" y="192"/>
                    <a:pt x="1576" y="123"/>
                    <a:pt x="1507" y="55"/>
                  </a:cubicBezTo>
                  <a:cubicBezTo>
                    <a:pt x="1457" y="17"/>
                    <a:pt x="1400" y="0"/>
                    <a:pt x="1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75"/>
            <p:cNvSpPr/>
            <p:nvPr/>
          </p:nvSpPr>
          <p:spPr>
            <a:xfrm>
              <a:off x="5875296" y="2060821"/>
              <a:ext cx="201945" cy="66471"/>
            </a:xfrm>
            <a:custGeom>
              <a:avLst/>
              <a:gdLst/>
              <a:ahLst/>
              <a:cxnLst/>
              <a:rect l="l" t="t" r="r" b="b"/>
              <a:pathLst>
                <a:path w="6140" h="2021" extrusionOk="0">
                  <a:moveTo>
                    <a:pt x="5731" y="1"/>
                  </a:moveTo>
                  <a:cubicBezTo>
                    <a:pt x="5677" y="1"/>
                    <a:pt x="5622" y="5"/>
                    <a:pt x="5569" y="12"/>
                  </a:cubicBezTo>
                  <a:cubicBezTo>
                    <a:pt x="4793" y="103"/>
                    <a:pt x="4017" y="217"/>
                    <a:pt x="3264" y="491"/>
                  </a:cubicBezTo>
                  <a:cubicBezTo>
                    <a:pt x="3173" y="514"/>
                    <a:pt x="3081" y="560"/>
                    <a:pt x="2990" y="560"/>
                  </a:cubicBezTo>
                  <a:cubicBezTo>
                    <a:pt x="2892" y="587"/>
                    <a:pt x="2797" y="596"/>
                    <a:pt x="2702" y="596"/>
                  </a:cubicBezTo>
                  <a:cubicBezTo>
                    <a:pt x="2556" y="596"/>
                    <a:pt x="2412" y="574"/>
                    <a:pt x="2260" y="560"/>
                  </a:cubicBezTo>
                  <a:cubicBezTo>
                    <a:pt x="2157" y="548"/>
                    <a:pt x="2054" y="543"/>
                    <a:pt x="1952" y="543"/>
                  </a:cubicBezTo>
                  <a:cubicBezTo>
                    <a:pt x="1849" y="543"/>
                    <a:pt x="1746" y="548"/>
                    <a:pt x="1643" y="560"/>
                  </a:cubicBezTo>
                  <a:cubicBezTo>
                    <a:pt x="1484" y="583"/>
                    <a:pt x="1347" y="628"/>
                    <a:pt x="1210" y="628"/>
                  </a:cubicBezTo>
                  <a:cubicBezTo>
                    <a:pt x="1073" y="605"/>
                    <a:pt x="936" y="560"/>
                    <a:pt x="799" y="560"/>
                  </a:cubicBezTo>
                  <a:cubicBezTo>
                    <a:pt x="767" y="554"/>
                    <a:pt x="733" y="551"/>
                    <a:pt x="699" y="551"/>
                  </a:cubicBezTo>
                  <a:cubicBezTo>
                    <a:pt x="590" y="551"/>
                    <a:pt x="481" y="581"/>
                    <a:pt x="411" y="651"/>
                  </a:cubicBezTo>
                  <a:cubicBezTo>
                    <a:pt x="342" y="742"/>
                    <a:pt x="320" y="879"/>
                    <a:pt x="228" y="948"/>
                  </a:cubicBezTo>
                  <a:cubicBezTo>
                    <a:pt x="183" y="1016"/>
                    <a:pt x="114" y="1039"/>
                    <a:pt x="68" y="1085"/>
                  </a:cubicBezTo>
                  <a:cubicBezTo>
                    <a:pt x="23" y="1130"/>
                    <a:pt x="0" y="1222"/>
                    <a:pt x="68" y="1267"/>
                  </a:cubicBezTo>
                  <a:cubicBezTo>
                    <a:pt x="297" y="1290"/>
                    <a:pt x="525" y="1336"/>
                    <a:pt x="753" y="1404"/>
                  </a:cubicBezTo>
                  <a:lnTo>
                    <a:pt x="890" y="1427"/>
                  </a:lnTo>
                  <a:cubicBezTo>
                    <a:pt x="1073" y="1564"/>
                    <a:pt x="1324" y="1518"/>
                    <a:pt x="1552" y="1564"/>
                  </a:cubicBezTo>
                  <a:cubicBezTo>
                    <a:pt x="1826" y="1610"/>
                    <a:pt x="2077" y="1769"/>
                    <a:pt x="2351" y="1861"/>
                  </a:cubicBezTo>
                  <a:cubicBezTo>
                    <a:pt x="2648" y="1975"/>
                    <a:pt x="2990" y="2021"/>
                    <a:pt x="3310" y="2021"/>
                  </a:cubicBezTo>
                  <a:cubicBezTo>
                    <a:pt x="3378" y="1998"/>
                    <a:pt x="3424" y="1998"/>
                    <a:pt x="3492" y="1975"/>
                  </a:cubicBezTo>
                  <a:cubicBezTo>
                    <a:pt x="3538" y="1952"/>
                    <a:pt x="3584" y="1884"/>
                    <a:pt x="3629" y="1838"/>
                  </a:cubicBezTo>
                  <a:cubicBezTo>
                    <a:pt x="3789" y="1633"/>
                    <a:pt x="4040" y="1496"/>
                    <a:pt x="4246" y="1336"/>
                  </a:cubicBezTo>
                  <a:cubicBezTo>
                    <a:pt x="4360" y="1244"/>
                    <a:pt x="4474" y="1130"/>
                    <a:pt x="4588" y="1039"/>
                  </a:cubicBezTo>
                  <a:cubicBezTo>
                    <a:pt x="4999" y="742"/>
                    <a:pt x="5569" y="719"/>
                    <a:pt x="6003" y="446"/>
                  </a:cubicBezTo>
                  <a:cubicBezTo>
                    <a:pt x="6049" y="400"/>
                    <a:pt x="6094" y="354"/>
                    <a:pt x="6117" y="309"/>
                  </a:cubicBezTo>
                  <a:cubicBezTo>
                    <a:pt x="6140" y="240"/>
                    <a:pt x="6117" y="172"/>
                    <a:pt x="6072" y="126"/>
                  </a:cubicBezTo>
                  <a:cubicBezTo>
                    <a:pt x="5990" y="29"/>
                    <a:pt x="5863" y="1"/>
                    <a:pt x="5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75"/>
            <p:cNvSpPr/>
            <p:nvPr/>
          </p:nvSpPr>
          <p:spPr>
            <a:xfrm>
              <a:off x="6044191" y="2062696"/>
              <a:ext cx="232763" cy="225987"/>
            </a:xfrm>
            <a:custGeom>
              <a:avLst/>
              <a:gdLst/>
              <a:ahLst/>
              <a:cxnLst/>
              <a:rect l="l" t="t" r="r" b="b"/>
              <a:pathLst>
                <a:path w="7077" h="6871" extrusionOk="0">
                  <a:moveTo>
                    <a:pt x="3767" y="1"/>
                  </a:moveTo>
                  <a:cubicBezTo>
                    <a:pt x="3584" y="1"/>
                    <a:pt x="3402" y="1"/>
                    <a:pt x="3219" y="23"/>
                  </a:cubicBezTo>
                  <a:cubicBezTo>
                    <a:pt x="2991" y="46"/>
                    <a:pt x="2763" y="115"/>
                    <a:pt x="2534" y="183"/>
                  </a:cubicBezTo>
                  <a:cubicBezTo>
                    <a:pt x="2420" y="206"/>
                    <a:pt x="2329" y="252"/>
                    <a:pt x="2238" y="297"/>
                  </a:cubicBezTo>
                  <a:cubicBezTo>
                    <a:pt x="2169" y="343"/>
                    <a:pt x="2101" y="411"/>
                    <a:pt x="2009" y="457"/>
                  </a:cubicBezTo>
                  <a:cubicBezTo>
                    <a:pt x="1667" y="685"/>
                    <a:pt x="1188" y="708"/>
                    <a:pt x="891" y="1005"/>
                  </a:cubicBezTo>
                  <a:cubicBezTo>
                    <a:pt x="822" y="1051"/>
                    <a:pt x="777" y="1119"/>
                    <a:pt x="708" y="1165"/>
                  </a:cubicBezTo>
                  <a:cubicBezTo>
                    <a:pt x="571" y="1302"/>
                    <a:pt x="389" y="1370"/>
                    <a:pt x="206" y="1416"/>
                  </a:cubicBezTo>
                  <a:cubicBezTo>
                    <a:pt x="138" y="1439"/>
                    <a:pt x="69" y="1439"/>
                    <a:pt x="24" y="1507"/>
                  </a:cubicBezTo>
                  <a:cubicBezTo>
                    <a:pt x="24" y="1507"/>
                    <a:pt x="1" y="1530"/>
                    <a:pt x="1" y="1553"/>
                  </a:cubicBezTo>
                  <a:cubicBezTo>
                    <a:pt x="1" y="1553"/>
                    <a:pt x="24" y="1576"/>
                    <a:pt x="24" y="1576"/>
                  </a:cubicBezTo>
                  <a:cubicBezTo>
                    <a:pt x="188" y="1722"/>
                    <a:pt x="411" y="1795"/>
                    <a:pt x="622" y="1795"/>
                  </a:cubicBezTo>
                  <a:cubicBezTo>
                    <a:pt x="675" y="1795"/>
                    <a:pt x="727" y="1790"/>
                    <a:pt x="777" y="1781"/>
                  </a:cubicBezTo>
                  <a:cubicBezTo>
                    <a:pt x="806" y="1773"/>
                    <a:pt x="834" y="1769"/>
                    <a:pt x="863" y="1769"/>
                  </a:cubicBezTo>
                  <a:cubicBezTo>
                    <a:pt x="1079" y="1769"/>
                    <a:pt x="1272" y="1985"/>
                    <a:pt x="1393" y="2146"/>
                  </a:cubicBezTo>
                  <a:cubicBezTo>
                    <a:pt x="1530" y="2352"/>
                    <a:pt x="1598" y="2603"/>
                    <a:pt x="1713" y="2808"/>
                  </a:cubicBezTo>
                  <a:cubicBezTo>
                    <a:pt x="1758" y="2899"/>
                    <a:pt x="1804" y="2991"/>
                    <a:pt x="1872" y="3059"/>
                  </a:cubicBezTo>
                  <a:cubicBezTo>
                    <a:pt x="1986" y="3196"/>
                    <a:pt x="2169" y="3265"/>
                    <a:pt x="2260" y="3379"/>
                  </a:cubicBezTo>
                  <a:cubicBezTo>
                    <a:pt x="2329" y="3447"/>
                    <a:pt x="2352" y="3538"/>
                    <a:pt x="2375" y="3607"/>
                  </a:cubicBezTo>
                  <a:cubicBezTo>
                    <a:pt x="2420" y="3721"/>
                    <a:pt x="2420" y="3835"/>
                    <a:pt x="2352" y="3904"/>
                  </a:cubicBezTo>
                  <a:cubicBezTo>
                    <a:pt x="2260" y="3995"/>
                    <a:pt x="2123" y="3949"/>
                    <a:pt x="1986" y="3995"/>
                  </a:cubicBezTo>
                  <a:cubicBezTo>
                    <a:pt x="1827" y="4018"/>
                    <a:pt x="1713" y="4200"/>
                    <a:pt x="1713" y="4360"/>
                  </a:cubicBezTo>
                  <a:cubicBezTo>
                    <a:pt x="1690" y="4543"/>
                    <a:pt x="1758" y="4703"/>
                    <a:pt x="1827" y="4862"/>
                  </a:cubicBezTo>
                  <a:cubicBezTo>
                    <a:pt x="1918" y="5045"/>
                    <a:pt x="2009" y="5250"/>
                    <a:pt x="2146" y="5410"/>
                  </a:cubicBezTo>
                  <a:cubicBezTo>
                    <a:pt x="2352" y="5730"/>
                    <a:pt x="2648" y="5935"/>
                    <a:pt x="2854" y="6232"/>
                  </a:cubicBezTo>
                  <a:cubicBezTo>
                    <a:pt x="2922" y="6323"/>
                    <a:pt x="2991" y="6414"/>
                    <a:pt x="3059" y="6483"/>
                  </a:cubicBezTo>
                  <a:cubicBezTo>
                    <a:pt x="3151" y="6551"/>
                    <a:pt x="3242" y="6597"/>
                    <a:pt x="3333" y="6643"/>
                  </a:cubicBezTo>
                  <a:cubicBezTo>
                    <a:pt x="3408" y="6680"/>
                    <a:pt x="3482" y="6717"/>
                    <a:pt x="3569" y="6717"/>
                  </a:cubicBezTo>
                  <a:cubicBezTo>
                    <a:pt x="3589" y="6717"/>
                    <a:pt x="3609" y="6715"/>
                    <a:pt x="3630" y="6711"/>
                  </a:cubicBezTo>
                  <a:cubicBezTo>
                    <a:pt x="3653" y="6711"/>
                    <a:pt x="3698" y="6688"/>
                    <a:pt x="3744" y="6688"/>
                  </a:cubicBezTo>
                  <a:cubicBezTo>
                    <a:pt x="3790" y="6688"/>
                    <a:pt x="3858" y="6711"/>
                    <a:pt x="3904" y="6757"/>
                  </a:cubicBezTo>
                  <a:cubicBezTo>
                    <a:pt x="4064" y="6825"/>
                    <a:pt x="4246" y="6871"/>
                    <a:pt x="4406" y="6871"/>
                  </a:cubicBezTo>
                  <a:cubicBezTo>
                    <a:pt x="4452" y="6871"/>
                    <a:pt x="4497" y="6871"/>
                    <a:pt x="4543" y="6825"/>
                  </a:cubicBezTo>
                  <a:cubicBezTo>
                    <a:pt x="4566" y="6802"/>
                    <a:pt x="4589" y="6780"/>
                    <a:pt x="4589" y="6757"/>
                  </a:cubicBezTo>
                  <a:cubicBezTo>
                    <a:pt x="4703" y="6392"/>
                    <a:pt x="4474" y="6004"/>
                    <a:pt x="4543" y="5638"/>
                  </a:cubicBezTo>
                  <a:cubicBezTo>
                    <a:pt x="4589" y="5501"/>
                    <a:pt x="4680" y="5364"/>
                    <a:pt x="4748" y="5228"/>
                  </a:cubicBezTo>
                  <a:cubicBezTo>
                    <a:pt x="4817" y="5136"/>
                    <a:pt x="4885" y="5045"/>
                    <a:pt x="4954" y="4976"/>
                  </a:cubicBezTo>
                  <a:cubicBezTo>
                    <a:pt x="5182" y="4771"/>
                    <a:pt x="5547" y="4771"/>
                    <a:pt x="5753" y="4543"/>
                  </a:cubicBezTo>
                  <a:cubicBezTo>
                    <a:pt x="5844" y="4474"/>
                    <a:pt x="5912" y="4360"/>
                    <a:pt x="5935" y="4246"/>
                  </a:cubicBezTo>
                  <a:cubicBezTo>
                    <a:pt x="5935" y="4200"/>
                    <a:pt x="5935" y="4132"/>
                    <a:pt x="5981" y="4086"/>
                  </a:cubicBezTo>
                  <a:cubicBezTo>
                    <a:pt x="6049" y="3972"/>
                    <a:pt x="6186" y="3949"/>
                    <a:pt x="6323" y="3904"/>
                  </a:cubicBezTo>
                  <a:cubicBezTo>
                    <a:pt x="6460" y="3858"/>
                    <a:pt x="6574" y="3767"/>
                    <a:pt x="6666" y="3653"/>
                  </a:cubicBezTo>
                  <a:cubicBezTo>
                    <a:pt x="6711" y="3561"/>
                    <a:pt x="6780" y="3493"/>
                    <a:pt x="6871" y="3402"/>
                  </a:cubicBezTo>
                  <a:cubicBezTo>
                    <a:pt x="6917" y="3356"/>
                    <a:pt x="6962" y="3310"/>
                    <a:pt x="7008" y="3242"/>
                  </a:cubicBezTo>
                  <a:cubicBezTo>
                    <a:pt x="7077" y="3082"/>
                    <a:pt x="6985" y="2877"/>
                    <a:pt x="6848" y="2762"/>
                  </a:cubicBezTo>
                  <a:cubicBezTo>
                    <a:pt x="6780" y="2694"/>
                    <a:pt x="6711" y="2671"/>
                    <a:pt x="6666" y="2603"/>
                  </a:cubicBezTo>
                  <a:cubicBezTo>
                    <a:pt x="6415" y="2397"/>
                    <a:pt x="6437" y="2009"/>
                    <a:pt x="6209" y="1781"/>
                  </a:cubicBezTo>
                  <a:cubicBezTo>
                    <a:pt x="6164" y="1735"/>
                    <a:pt x="6118" y="1690"/>
                    <a:pt x="6049" y="1644"/>
                  </a:cubicBezTo>
                  <a:cubicBezTo>
                    <a:pt x="5912" y="1553"/>
                    <a:pt x="5798" y="1416"/>
                    <a:pt x="5684" y="1279"/>
                  </a:cubicBezTo>
                  <a:cubicBezTo>
                    <a:pt x="5410" y="1005"/>
                    <a:pt x="5251" y="685"/>
                    <a:pt x="4977" y="411"/>
                  </a:cubicBezTo>
                  <a:cubicBezTo>
                    <a:pt x="4966" y="412"/>
                    <a:pt x="4955" y="413"/>
                    <a:pt x="4944" y="413"/>
                  </a:cubicBezTo>
                  <a:cubicBezTo>
                    <a:pt x="4708" y="413"/>
                    <a:pt x="4510" y="178"/>
                    <a:pt x="4292" y="69"/>
                  </a:cubicBezTo>
                  <a:cubicBezTo>
                    <a:pt x="4132" y="1"/>
                    <a:pt x="3949" y="1"/>
                    <a:pt x="3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75"/>
            <p:cNvSpPr/>
            <p:nvPr/>
          </p:nvSpPr>
          <p:spPr>
            <a:xfrm>
              <a:off x="6268673" y="2046185"/>
              <a:ext cx="62327" cy="31574"/>
            </a:xfrm>
            <a:custGeom>
              <a:avLst/>
              <a:gdLst/>
              <a:ahLst/>
              <a:cxnLst/>
              <a:rect l="l" t="t" r="r" b="b"/>
              <a:pathLst>
                <a:path w="1895" h="960" extrusionOk="0">
                  <a:moveTo>
                    <a:pt x="411" y="0"/>
                  </a:moveTo>
                  <a:cubicBezTo>
                    <a:pt x="137" y="0"/>
                    <a:pt x="0" y="206"/>
                    <a:pt x="229" y="388"/>
                  </a:cubicBezTo>
                  <a:cubicBezTo>
                    <a:pt x="457" y="571"/>
                    <a:pt x="708" y="776"/>
                    <a:pt x="1005" y="799"/>
                  </a:cubicBezTo>
                  <a:cubicBezTo>
                    <a:pt x="1050" y="799"/>
                    <a:pt x="1119" y="799"/>
                    <a:pt x="1142" y="822"/>
                  </a:cubicBezTo>
                  <a:cubicBezTo>
                    <a:pt x="1187" y="822"/>
                    <a:pt x="1210" y="845"/>
                    <a:pt x="1256" y="868"/>
                  </a:cubicBezTo>
                  <a:cubicBezTo>
                    <a:pt x="1393" y="959"/>
                    <a:pt x="1575" y="959"/>
                    <a:pt x="1735" y="959"/>
                  </a:cubicBezTo>
                  <a:cubicBezTo>
                    <a:pt x="1758" y="959"/>
                    <a:pt x="1804" y="959"/>
                    <a:pt x="1826" y="936"/>
                  </a:cubicBezTo>
                  <a:cubicBezTo>
                    <a:pt x="1895" y="913"/>
                    <a:pt x="1895" y="845"/>
                    <a:pt x="1872" y="776"/>
                  </a:cubicBezTo>
                  <a:cubicBezTo>
                    <a:pt x="1849" y="731"/>
                    <a:pt x="1826" y="662"/>
                    <a:pt x="1849" y="617"/>
                  </a:cubicBezTo>
                  <a:cubicBezTo>
                    <a:pt x="1849" y="571"/>
                    <a:pt x="1872" y="548"/>
                    <a:pt x="1849" y="503"/>
                  </a:cubicBezTo>
                  <a:cubicBezTo>
                    <a:pt x="1849" y="434"/>
                    <a:pt x="1758" y="411"/>
                    <a:pt x="1690" y="388"/>
                  </a:cubicBezTo>
                  <a:cubicBezTo>
                    <a:pt x="1416" y="366"/>
                    <a:pt x="1165" y="343"/>
                    <a:pt x="913" y="297"/>
                  </a:cubicBezTo>
                  <a:cubicBezTo>
                    <a:pt x="708" y="274"/>
                    <a:pt x="617"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75"/>
            <p:cNvSpPr/>
            <p:nvPr/>
          </p:nvSpPr>
          <p:spPr>
            <a:xfrm>
              <a:off x="6304722" y="2191333"/>
              <a:ext cx="75088" cy="41080"/>
            </a:xfrm>
            <a:custGeom>
              <a:avLst/>
              <a:gdLst/>
              <a:ahLst/>
              <a:cxnLst/>
              <a:rect l="l" t="t" r="r" b="b"/>
              <a:pathLst>
                <a:path w="2283" h="1249" extrusionOk="0">
                  <a:moveTo>
                    <a:pt x="1626" y="1"/>
                  </a:moveTo>
                  <a:cubicBezTo>
                    <a:pt x="1518" y="1"/>
                    <a:pt x="1407" y="17"/>
                    <a:pt x="1301" y="38"/>
                  </a:cubicBezTo>
                  <a:cubicBezTo>
                    <a:pt x="1050" y="107"/>
                    <a:pt x="799" y="244"/>
                    <a:pt x="525" y="267"/>
                  </a:cubicBezTo>
                  <a:cubicBezTo>
                    <a:pt x="439" y="267"/>
                    <a:pt x="303" y="228"/>
                    <a:pt x="201" y="228"/>
                  </a:cubicBezTo>
                  <a:cubicBezTo>
                    <a:pt x="167" y="228"/>
                    <a:pt x="137" y="232"/>
                    <a:pt x="114" y="244"/>
                  </a:cubicBezTo>
                  <a:cubicBezTo>
                    <a:pt x="0" y="335"/>
                    <a:pt x="91" y="540"/>
                    <a:pt x="137" y="632"/>
                  </a:cubicBezTo>
                  <a:cubicBezTo>
                    <a:pt x="206" y="723"/>
                    <a:pt x="297" y="792"/>
                    <a:pt x="388" y="860"/>
                  </a:cubicBezTo>
                  <a:cubicBezTo>
                    <a:pt x="548" y="997"/>
                    <a:pt x="708" y="1134"/>
                    <a:pt x="913" y="1180"/>
                  </a:cubicBezTo>
                  <a:cubicBezTo>
                    <a:pt x="1050" y="1225"/>
                    <a:pt x="1187" y="1248"/>
                    <a:pt x="1324" y="1248"/>
                  </a:cubicBezTo>
                  <a:cubicBezTo>
                    <a:pt x="1461" y="1248"/>
                    <a:pt x="1575" y="1248"/>
                    <a:pt x="1689" y="1225"/>
                  </a:cubicBezTo>
                  <a:cubicBezTo>
                    <a:pt x="1803" y="1180"/>
                    <a:pt x="1895" y="1111"/>
                    <a:pt x="1940" y="997"/>
                  </a:cubicBezTo>
                  <a:cubicBezTo>
                    <a:pt x="1986" y="951"/>
                    <a:pt x="1986" y="883"/>
                    <a:pt x="2009" y="837"/>
                  </a:cubicBezTo>
                  <a:cubicBezTo>
                    <a:pt x="2054" y="769"/>
                    <a:pt x="2100" y="723"/>
                    <a:pt x="2146" y="677"/>
                  </a:cubicBezTo>
                  <a:cubicBezTo>
                    <a:pt x="2283" y="495"/>
                    <a:pt x="2168" y="198"/>
                    <a:pt x="1986" y="84"/>
                  </a:cubicBezTo>
                  <a:cubicBezTo>
                    <a:pt x="1876" y="23"/>
                    <a:pt x="1752" y="1"/>
                    <a:pt x="1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75"/>
            <p:cNvSpPr/>
            <p:nvPr/>
          </p:nvSpPr>
          <p:spPr>
            <a:xfrm>
              <a:off x="6425563" y="2046941"/>
              <a:ext cx="719239" cy="1391115"/>
            </a:xfrm>
            <a:custGeom>
              <a:avLst/>
              <a:gdLst/>
              <a:ahLst/>
              <a:cxnLst/>
              <a:rect l="l" t="t" r="r" b="b"/>
              <a:pathLst>
                <a:path w="21868" h="42296" extrusionOk="0">
                  <a:moveTo>
                    <a:pt x="12023" y="7749"/>
                  </a:moveTo>
                  <a:cubicBezTo>
                    <a:pt x="12110" y="7749"/>
                    <a:pt x="12184" y="7819"/>
                    <a:pt x="12258" y="7875"/>
                  </a:cubicBezTo>
                  <a:cubicBezTo>
                    <a:pt x="12486" y="8035"/>
                    <a:pt x="12692" y="8217"/>
                    <a:pt x="12897" y="8423"/>
                  </a:cubicBezTo>
                  <a:cubicBezTo>
                    <a:pt x="12966" y="8491"/>
                    <a:pt x="13034" y="8537"/>
                    <a:pt x="13057" y="8628"/>
                  </a:cubicBezTo>
                  <a:cubicBezTo>
                    <a:pt x="13080" y="8697"/>
                    <a:pt x="13057" y="8788"/>
                    <a:pt x="12989" y="8834"/>
                  </a:cubicBezTo>
                  <a:cubicBezTo>
                    <a:pt x="12966" y="8856"/>
                    <a:pt x="12897" y="8879"/>
                    <a:pt x="12874" y="8902"/>
                  </a:cubicBezTo>
                  <a:cubicBezTo>
                    <a:pt x="12829" y="8948"/>
                    <a:pt x="12874" y="9039"/>
                    <a:pt x="12874" y="9108"/>
                  </a:cubicBezTo>
                  <a:cubicBezTo>
                    <a:pt x="12897" y="9199"/>
                    <a:pt x="12897" y="9290"/>
                    <a:pt x="12852" y="9359"/>
                  </a:cubicBezTo>
                  <a:cubicBezTo>
                    <a:pt x="12692" y="9313"/>
                    <a:pt x="12555" y="9153"/>
                    <a:pt x="12464" y="9016"/>
                  </a:cubicBezTo>
                  <a:cubicBezTo>
                    <a:pt x="12395" y="8856"/>
                    <a:pt x="12327" y="8697"/>
                    <a:pt x="12212" y="8560"/>
                  </a:cubicBezTo>
                  <a:cubicBezTo>
                    <a:pt x="12098" y="8400"/>
                    <a:pt x="11939" y="8286"/>
                    <a:pt x="11870" y="8103"/>
                  </a:cubicBezTo>
                  <a:cubicBezTo>
                    <a:pt x="11824" y="7989"/>
                    <a:pt x="11824" y="7806"/>
                    <a:pt x="11961" y="7761"/>
                  </a:cubicBezTo>
                  <a:cubicBezTo>
                    <a:pt x="11983" y="7752"/>
                    <a:pt x="12003" y="7749"/>
                    <a:pt x="12023" y="7749"/>
                  </a:cubicBezTo>
                  <a:close/>
                  <a:moveTo>
                    <a:pt x="11125" y="10199"/>
                  </a:moveTo>
                  <a:cubicBezTo>
                    <a:pt x="11348" y="10199"/>
                    <a:pt x="11574" y="10327"/>
                    <a:pt x="11756" y="10454"/>
                  </a:cubicBezTo>
                  <a:cubicBezTo>
                    <a:pt x="12053" y="10660"/>
                    <a:pt x="12349" y="10865"/>
                    <a:pt x="12623" y="11070"/>
                  </a:cubicBezTo>
                  <a:cubicBezTo>
                    <a:pt x="13148" y="11413"/>
                    <a:pt x="13650" y="11778"/>
                    <a:pt x="14039" y="12257"/>
                  </a:cubicBezTo>
                  <a:cubicBezTo>
                    <a:pt x="14107" y="12029"/>
                    <a:pt x="14016" y="11801"/>
                    <a:pt x="13879" y="11595"/>
                  </a:cubicBezTo>
                  <a:cubicBezTo>
                    <a:pt x="13742" y="11413"/>
                    <a:pt x="13559" y="11253"/>
                    <a:pt x="13422" y="11048"/>
                  </a:cubicBezTo>
                  <a:cubicBezTo>
                    <a:pt x="13262" y="10819"/>
                    <a:pt x="13171" y="10568"/>
                    <a:pt x="13080" y="10294"/>
                  </a:cubicBezTo>
                  <a:lnTo>
                    <a:pt x="13080" y="10294"/>
                  </a:lnTo>
                  <a:cubicBezTo>
                    <a:pt x="13605" y="10545"/>
                    <a:pt x="13787" y="11276"/>
                    <a:pt x="14335" y="11436"/>
                  </a:cubicBezTo>
                  <a:cubicBezTo>
                    <a:pt x="14347" y="11447"/>
                    <a:pt x="14364" y="11453"/>
                    <a:pt x="14381" y="11453"/>
                  </a:cubicBezTo>
                  <a:cubicBezTo>
                    <a:pt x="14398" y="11453"/>
                    <a:pt x="14415" y="11447"/>
                    <a:pt x="14427" y="11436"/>
                  </a:cubicBezTo>
                  <a:cubicBezTo>
                    <a:pt x="14449" y="11413"/>
                    <a:pt x="14472" y="11390"/>
                    <a:pt x="14495" y="11367"/>
                  </a:cubicBezTo>
                  <a:cubicBezTo>
                    <a:pt x="14533" y="11311"/>
                    <a:pt x="14601" y="11270"/>
                    <a:pt x="14675" y="11270"/>
                  </a:cubicBezTo>
                  <a:cubicBezTo>
                    <a:pt x="14691" y="11270"/>
                    <a:pt x="14707" y="11272"/>
                    <a:pt x="14723" y="11276"/>
                  </a:cubicBezTo>
                  <a:cubicBezTo>
                    <a:pt x="14815" y="11299"/>
                    <a:pt x="14906" y="11344"/>
                    <a:pt x="14974" y="11413"/>
                  </a:cubicBezTo>
                  <a:cubicBezTo>
                    <a:pt x="15340" y="11710"/>
                    <a:pt x="15636" y="12120"/>
                    <a:pt x="15865" y="12531"/>
                  </a:cubicBezTo>
                  <a:cubicBezTo>
                    <a:pt x="16093" y="12897"/>
                    <a:pt x="16275" y="13285"/>
                    <a:pt x="16230" y="13695"/>
                  </a:cubicBezTo>
                  <a:cubicBezTo>
                    <a:pt x="16230" y="13741"/>
                    <a:pt x="16230" y="13810"/>
                    <a:pt x="16184" y="13832"/>
                  </a:cubicBezTo>
                  <a:cubicBezTo>
                    <a:pt x="16138" y="13878"/>
                    <a:pt x="16093" y="13878"/>
                    <a:pt x="16024" y="13878"/>
                  </a:cubicBezTo>
                  <a:cubicBezTo>
                    <a:pt x="15963" y="13884"/>
                    <a:pt x="15900" y="13887"/>
                    <a:pt x="15837" y="13887"/>
                  </a:cubicBezTo>
                  <a:cubicBezTo>
                    <a:pt x="15663" y="13887"/>
                    <a:pt x="15484" y="13866"/>
                    <a:pt x="15317" y="13832"/>
                  </a:cubicBezTo>
                  <a:cubicBezTo>
                    <a:pt x="15248" y="14015"/>
                    <a:pt x="15248" y="14198"/>
                    <a:pt x="15271" y="14403"/>
                  </a:cubicBezTo>
                  <a:cubicBezTo>
                    <a:pt x="15317" y="14517"/>
                    <a:pt x="15362" y="14631"/>
                    <a:pt x="15317" y="14745"/>
                  </a:cubicBezTo>
                  <a:cubicBezTo>
                    <a:pt x="15271" y="14905"/>
                    <a:pt x="15088" y="14974"/>
                    <a:pt x="14906" y="14974"/>
                  </a:cubicBezTo>
                  <a:cubicBezTo>
                    <a:pt x="14746" y="14951"/>
                    <a:pt x="14609" y="14859"/>
                    <a:pt x="14449" y="14814"/>
                  </a:cubicBezTo>
                  <a:cubicBezTo>
                    <a:pt x="14267" y="14723"/>
                    <a:pt x="14061" y="14677"/>
                    <a:pt x="13833" y="14677"/>
                  </a:cubicBezTo>
                  <a:cubicBezTo>
                    <a:pt x="13742" y="14677"/>
                    <a:pt x="13650" y="14677"/>
                    <a:pt x="13559" y="14654"/>
                  </a:cubicBezTo>
                  <a:cubicBezTo>
                    <a:pt x="13468" y="14608"/>
                    <a:pt x="13399" y="14517"/>
                    <a:pt x="13331" y="14449"/>
                  </a:cubicBezTo>
                  <a:cubicBezTo>
                    <a:pt x="13057" y="14152"/>
                    <a:pt x="12737" y="13878"/>
                    <a:pt x="12395" y="13650"/>
                  </a:cubicBezTo>
                  <a:cubicBezTo>
                    <a:pt x="12304" y="13581"/>
                    <a:pt x="12190" y="13513"/>
                    <a:pt x="12076" y="13490"/>
                  </a:cubicBezTo>
                  <a:cubicBezTo>
                    <a:pt x="12056" y="13488"/>
                    <a:pt x="12037" y="13486"/>
                    <a:pt x="12018" y="13486"/>
                  </a:cubicBezTo>
                  <a:cubicBezTo>
                    <a:pt x="11851" y="13486"/>
                    <a:pt x="11673" y="13570"/>
                    <a:pt x="11551" y="13673"/>
                  </a:cubicBezTo>
                  <a:cubicBezTo>
                    <a:pt x="11391" y="13810"/>
                    <a:pt x="11254" y="13946"/>
                    <a:pt x="11071" y="14038"/>
                  </a:cubicBezTo>
                  <a:cubicBezTo>
                    <a:pt x="10934" y="14106"/>
                    <a:pt x="10774" y="14152"/>
                    <a:pt x="10638" y="14220"/>
                  </a:cubicBezTo>
                  <a:cubicBezTo>
                    <a:pt x="10409" y="14334"/>
                    <a:pt x="10204" y="14517"/>
                    <a:pt x="10067" y="14745"/>
                  </a:cubicBezTo>
                  <a:cubicBezTo>
                    <a:pt x="9998" y="14859"/>
                    <a:pt x="9930" y="14996"/>
                    <a:pt x="9861" y="15133"/>
                  </a:cubicBezTo>
                  <a:cubicBezTo>
                    <a:pt x="9702" y="15384"/>
                    <a:pt x="9405" y="15567"/>
                    <a:pt x="9108" y="15613"/>
                  </a:cubicBezTo>
                  <a:cubicBezTo>
                    <a:pt x="9081" y="15616"/>
                    <a:pt x="9055" y="15618"/>
                    <a:pt x="9032" y="15618"/>
                  </a:cubicBezTo>
                  <a:cubicBezTo>
                    <a:pt x="8756" y="15618"/>
                    <a:pt x="8710" y="15384"/>
                    <a:pt x="8857" y="15111"/>
                  </a:cubicBezTo>
                  <a:cubicBezTo>
                    <a:pt x="8948" y="14928"/>
                    <a:pt x="9108" y="14745"/>
                    <a:pt x="9131" y="14540"/>
                  </a:cubicBezTo>
                  <a:cubicBezTo>
                    <a:pt x="9154" y="14471"/>
                    <a:pt x="9154" y="14403"/>
                    <a:pt x="9154" y="14334"/>
                  </a:cubicBezTo>
                  <a:cubicBezTo>
                    <a:pt x="9200" y="13992"/>
                    <a:pt x="9473" y="13673"/>
                    <a:pt x="9337" y="13353"/>
                  </a:cubicBezTo>
                  <a:cubicBezTo>
                    <a:pt x="9291" y="13239"/>
                    <a:pt x="9200" y="13148"/>
                    <a:pt x="9131" y="13033"/>
                  </a:cubicBezTo>
                  <a:cubicBezTo>
                    <a:pt x="9085" y="12942"/>
                    <a:pt x="9063" y="12828"/>
                    <a:pt x="9040" y="12737"/>
                  </a:cubicBezTo>
                  <a:cubicBezTo>
                    <a:pt x="8971" y="12326"/>
                    <a:pt x="8880" y="11938"/>
                    <a:pt x="8789" y="11527"/>
                  </a:cubicBezTo>
                  <a:cubicBezTo>
                    <a:pt x="8789" y="11436"/>
                    <a:pt x="8766" y="11322"/>
                    <a:pt x="8834" y="11276"/>
                  </a:cubicBezTo>
                  <a:cubicBezTo>
                    <a:pt x="8865" y="11253"/>
                    <a:pt x="8900" y="11245"/>
                    <a:pt x="8938" y="11245"/>
                  </a:cubicBezTo>
                  <a:cubicBezTo>
                    <a:pt x="9014" y="11245"/>
                    <a:pt x="9101" y="11276"/>
                    <a:pt x="9177" y="11276"/>
                  </a:cubicBezTo>
                  <a:cubicBezTo>
                    <a:pt x="9245" y="11253"/>
                    <a:pt x="9291" y="11230"/>
                    <a:pt x="9337" y="11185"/>
                  </a:cubicBezTo>
                  <a:cubicBezTo>
                    <a:pt x="9519" y="11048"/>
                    <a:pt x="9656" y="10865"/>
                    <a:pt x="9770" y="10660"/>
                  </a:cubicBezTo>
                  <a:cubicBezTo>
                    <a:pt x="9793" y="10614"/>
                    <a:pt x="9816" y="10568"/>
                    <a:pt x="9861" y="10568"/>
                  </a:cubicBezTo>
                  <a:cubicBezTo>
                    <a:pt x="9884" y="10545"/>
                    <a:pt x="9907" y="10545"/>
                    <a:pt x="9953" y="10545"/>
                  </a:cubicBezTo>
                  <a:cubicBezTo>
                    <a:pt x="10158" y="10591"/>
                    <a:pt x="10364" y="10614"/>
                    <a:pt x="10569" y="10637"/>
                  </a:cubicBezTo>
                  <a:cubicBezTo>
                    <a:pt x="10752" y="10637"/>
                    <a:pt x="10934" y="10660"/>
                    <a:pt x="11117" y="10751"/>
                  </a:cubicBezTo>
                  <a:cubicBezTo>
                    <a:pt x="11299" y="10819"/>
                    <a:pt x="11436" y="10956"/>
                    <a:pt x="11573" y="11070"/>
                  </a:cubicBezTo>
                  <a:cubicBezTo>
                    <a:pt x="11733" y="11207"/>
                    <a:pt x="11893" y="11344"/>
                    <a:pt x="12053" y="11481"/>
                  </a:cubicBezTo>
                  <a:cubicBezTo>
                    <a:pt x="12190" y="11618"/>
                    <a:pt x="12327" y="11755"/>
                    <a:pt x="12372" y="11938"/>
                  </a:cubicBezTo>
                  <a:cubicBezTo>
                    <a:pt x="12441" y="12235"/>
                    <a:pt x="12235" y="12554"/>
                    <a:pt x="12395" y="12828"/>
                  </a:cubicBezTo>
                  <a:cubicBezTo>
                    <a:pt x="12418" y="12897"/>
                    <a:pt x="12509" y="12942"/>
                    <a:pt x="12578" y="12988"/>
                  </a:cubicBezTo>
                  <a:cubicBezTo>
                    <a:pt x="12760" y="13125"/>
                    <a:pt x="12966" y="13193"/>
                    <a:pt x="13194" y="13193"/>
                  </a:cubicBezTo>
                  <a:cubicBezTo>
                    <a:pt x="13285" y="13079"/>
                    <a:pt x="13262" y="12874"/>
                    <a:pt x="13171" y="12737"/>
                  </a:cubicBezTo>
                  <a:cubicBezTo>
                    <a:pt x="13103" y="12600"/>
                    <a:pt x="12966" y="12486"/>
                    <a:pt x="12874" y="12349"/>
                  </a:cubicBezTo>
                  <a:cubicBezTo>
                    <a:pt x="12760" y="12166"/>
                    <a:pt x="12715" y="11961"/>
                    <a:pt x="12646" y="11755"/>
                  </a:cubicBezTo>
                  <a:cubicBezTo>
                    <a:pt x="12372" y="11139"/>
                    <a:pt x="11756" y="10751"/>
                    <a:pt x="11185" y="10431"/>
                  </a:cubicBezTo>
                  <a:cubicBezTo>
                    <a:pt x="11094" y="10386"/>
                    <a:pt x="10980" y="10317"/>
                    <a:pt x="10957" y="10226"/>
                  </a:cubicBezTo>
                  <a:cubicBezTo>
                    <a:pt x="11013" y="10207"/>
                    <a:pt x="11069" y="10199"/>
                    <a:pt x="11125" y="10199"/>
                  </a:cubicBezTo>
                  <a:close/>
                  <a:moveTo>
                    <a:pt x="982" y="0"/>
                  </a:moveTo>
                  <a:cubicBezTo>
                    <a:pt x="823" y="23"/>
                    <a:pt x="663" y="23"/>
                    <a:pt x="503" y="23"/>
                  </a:cubicBezTo>
                  <a:cubicBezTo>
                    <a:pt x="937" y="228"/>
                    <a:pt x="1370" y="480"/>
                    <a:pt x="1759" y="753"/>
                  </a:cubicBezTo>
                  <a:cubicBezTo>
                    <a:pt x="1850" y="799"/>
                    <a:pt x="1941" y="890"/>
                    <a:pt x="1895" y="982"/>
                  </a:cubicBezTo>
                  <a:cubicBezTo>
                    <a:pt x="1873" y="1073"/>
                    <a:pt x="1759" y="1073"/>
                    <a:pt x="1644" y="1073"/>
                  </a:cubicBezTo>
                  <a:cubicBezTo>
                    <a:pt x="1279" y="1073"/>
                    <a:pt x="891" y="1119"/>
                    <a:pt x="549" y="1256"/>
                  </a:cubicBezTo>
                  <a:cubicBezTo>
                    <a:pt x="275" y="1347"/>
                    <a:pt x="1" y="1552"/>
                    <a:pt x="47" y="1803"/>
                  </a:cubicBezTo>
                  <a:cubicBezTo>
                    <a:pt x="47" y="1940"/>
                    <a:pt x="138" y="2032"/>
                    <a:pt x="229" y="2123"/>
                  </a:cubicBezTo>
                  <a:cubicBezTo>
                    <a:pt x="1074" y="3036"/>
                    <a:pt x="2238" y="3652"/>
                    <a:pt x="2900" y="4702"/>
                  </a:cubicBezTo>
                  <a:cubicBezTo>
                    <a:pt x="3037" y="4930"/>
                    <a:pt x="3174" y="5182"/>
                    <a:pt x="3402" y="5296"/>
                  </a:cubicBezTo>
                  <a:cubicBezTo>
                    <a:pt x="3539" y="5387"/>
                    <a:pt x="3699" y="5410"/>
                    <a:pt x="3858" y="5433"/>
                  </a:cubicBezTo>
                  <a:cubicBezTo>
                    <a:pt x="4001" y="5453"/>
                    <a:pt x="4153" y="5473"/>
                    <a:pt x="4302" y="5473"/>
                  </a:cubicBezTo>
                  <a:cubicBezTo>
                    <a:pt x="4486" y="5473"/>
                    <a:pt x="4666" y="5442"/>
                    <a:pt x="4817" y="5341"/>
                  </a:cubicBezTo>
                  <a:cubicBezTo>
                    <a:pt x="5274" y="5570"/>
                    <a:pt x="5730" y="5798"/>
                    <a:pt x="6232" y="5958"/>
                  </a:cubicBezTo>
                  <a:cubicBezTo>
                    <a:pt x="6141" y="5387"/>
                    <a:pt x="5913" y="4839"/>
                    <a:pt x="5548" y="4383"/>
                  </a:cubicBezTo>
                  <a:lnTo>
                    <a:pt x="5548" y="4383"/>
                  </a:lnTo>
                  <a:cubicBezTo>
                    <a:pt x="6187" y="4611"/>
                    <a:pt x="6871" y="4885"/>
                    <a:pt x="7237" y="5455"/>
                  </a:cubicBezTo>
                  <a:cubicBezTo>
                    <a:pt x="7305" y="5547"/>
                    <a:pt x="7351" y="5661"/>
                    <a:pt x="7351" y="5775"/>
                  </a:cubicBezTo>
                  <a:cubicBezTo>
                    <a:pt x="7374" y="6186"/>
                    <a:pt x="6826" y="6323"/>
                    <a:pt x="6529" y="6597"/>
                  </a:cubicBezTo>
                  <a:cubicBezTo>
                    <a:pt x="6095" y="6985"/>
                    <a:pt x="6141" y="7647"/>
                    <a:pt x="6118" y="8217"/>
                  </a:cubicBezTo>
                  <a:cubicBezTo>
                    <a:pt x="6095" y="8834"/>
                    <a:pt x="5981" y="9427"/>
                    <a:pt x="5753" y="9998"/>
                  </a:cubicBezTo>
                  <a:cubicBezTo>
                    <a:pt x="5684" y="10135"/>
                    <a:pt x="5593" y="10294"/>
                    <a:pt x="5433" y="10317"/>
                  </a:cubicBezTo>
                  <a:cubicBezTo>
                    <a:pt x="5433" y="10637"/>
                    <a:pt x="5684" y="10888"/>
                    <a:pt x="5936" y="11025"/>
                  </a:cubicBezTo>
                  <a:cubicBezTo>
                    <a:pt x="6209" y="11185"/>
                    <a:pt x="6506" y="11253"/>
                    <a:pt x="6757" y="11436"/>
                  </a:cubicBezTo>
                  <a:cubicBezTo>
                    <a:pt x="6849" y="11504"/>
                    <a:pt x="6940" y="11595"/>
                    <a:pt x="6963" y="11687"/>
                  </a:cubicBezTo>
                  <a:cubicBezTo>
                    <a:pt x="7008" y="11869"/>
                    <a:pt x="6871" y="12006"/>
                    <a:pt x="6734" y="12098"/>
                  </a:cubicBezTo>
                  <a:cubicBezTo>
                    <a:pt x="6597" y="12166"/>
                    <a:pt x="6415" y="12212"/>
                    <a:pt x="6278" y="12303"/>
                  </a:cubicBezTo>
                  <a:cubicBezTo>
                    <a:pt x="5821" y="12554"/>
                    <a:pt x="5776" y="13307"/>
                    <a:pt x="6209" y="13627"/>
                  </a:cubicBezTo>
                  <a:cubicBezTo>
                    <a:pt x="6575" y="13901"/>
                    <a:pt x="6849" y="14152"/>
                    <a:pt x="7077" y="14563"/>
                  </a:cubicBezTo>
                  <a:cubicBezTo>
                    <a:pt x="7168" y="14745"/>
                    <a:pt x="7259" y="14951"/>
                    <a:pt x="7214" y="15156"/>
                  </a:cubicBezTo>
                  <a:cubicBezTo>
                    <a:pt x="7533" y="15270"/>
                    <a:pt x="7967" y="15225"/>
                    <a:pt x="8172" y="15499"/>
                  </a:cubicBezTo>
                  <a:cubicBezTo>
                    <a:pt x="8309" y="15681"/>
                    <a:pt x="8309" y="15909"/>
                    <a:pt x="8309" y="16138"/>
                  </a:cubicBezTo>
                  <a:cubicBezTo>
                    <a:pt x="8309" y="16297"/>
                    <a:pt x="8309" y="16434"/>
                    <a:pt x="8287" y="16594"/>
                  </a:cubicBezTo>
                  <a:cubicBezTo>
                    <a:pt x="8287" y="16663"/>
                    <a:pt x="8287" y="16731"/>
                    <a:pt x="8264" y="16777"/>
                  </a:cubicBezTo>
                  <a:cubicBezTo>
                    <a:pt x="8241" y="16868"/>
                    <a:pt x="8172" y="16914"/>
                    <a:pt x="8150" y="16982"/>
                  </a:cubicBezTo>
                  <a:cubicBezTo>
                    <a:pt x="7967" y="17279"/>
                    <a:pt x="8035" y="17644"/>
                    <a:pt x="8104" y="17964"/>
                  </a:cubicBezTo>
                  <a:cubicBezTo>
                    <a:pt x="8195" y="18306"/>
                    <a:pt x="8287" y="18648"/>
                    <a:pt x="8104" y="18945"/>
                  </a:cubicBezTo>
                  <a:cubicBezTo>
                    <a:pt x="7899" y="19333"/>
                    <a:pt x="7670" y="19767"/>
                    <a:pt x="7442" y="20132"/>
                  </a:cubicBezTo>
                  <a:cubicBezTo>
                    <a:pt x="7282" y="20406"/>
                    <a:pt x="7122" y="20680"/>
                    <a:pt x="7054" y="20977"/>
                  </a:cubicBezTo>
                  <a:cubicBezTo>
                    <a:pt x="7008" y="21182"/>
                    <a:pt x="6985" y="21410"/>
                    <a:pt x="6985" y="21661"/>
                  </a:cubicBezTo>
                  <a:cubicBezTo>
                    <a:pt x="7008" y="22346"/>
                    <a:pt x="7122" y="23077"/>
                    <a:pt x="7008" y="23761"/>
                  </a:cubicBezTo>
                  <a:cubicBezTo>
                    <a:pt x="6985" y="23944"/>
                    <a:pt x="6963" y="24104"/>
                    <a:pt x="7008" y="24263"/>
                  </a:cubicBezTo>
                  <a:cubicBezTo>
                    <a:pt x="7031" y="24355"/>
                    <a:pt x="7077" y="24423"/>
                    <a:pt x="7122" y="24515"/>
                  </a:cubicBezTo>
                  <a:cubicBezTo>
                    <a:pt x="7328" y="24788"/>
                    <a:pt x="7533" y="25085"/>
                    <a:pt x="7693" y="25405"/>
                  </a:cubicBezTo>
                  <a:cubicBezTo>
                    <a:pt x="7830" y="25724"/>
                    <a:pt x="7899" y="26090"/>
                    <a:pt x="7807" y="26409"/>
                  </a:cubicBezTo>
                  <a:cubicBezTo>
                    <a:pt x="7602" y="27048"/>
                    <a:pt x="7488" y="27779"/>
                    <a:pt x="7807" y="28372"/>
                  </a:cubicBezTo>
                  <a:cubicBezTo>
                    <a:pt x="7944" y="28669"/>
                    <a:pt x="8195" y="28897"/>
                    <a:pt x="8423" y="29125"/>
                  </a:cubicBezTo>
                  <a:cubicBezTo>
                    <a:pt x="9085" y="29742"/>
                    <a:pt x="9747" y="30381"/>
                    <a:pt x="10409" y="30997"/>
                  </a:cubicBezTo>
                  <a:cubicBezTo>
                    <a:pt x="10660" y="31248"/>
                    <a:pt x="10911" y="31476"/>
                    <a:pt x="11231" y="31636"/>
                  </a:cubicBezTo>
                  <a:cubicBezTo>
                    <a:pt x="11437" y="31747"/>
                    <a:pt x="11676" y="31814"/>
                    <a:pt x="11910" y="31814"/>
                  </a:cubicBezTo>
                  <a:cubicBezTo>
                    <a:pt x="12013" y="31814"/>
                    <a:pt x="12115" y="31801"/>
                    <a:pt x="12212" y="31773"/>
                  </a:cubicBezTo>
                  <a:cubicBezTo>
                    <a:pt x="12349" y="31727"/>
                    <a:pt x="12464" y="31659"/>
                    <a:pt x="12532" y="31568"/>
                  </a:cubicBezTo>
                  <a:cubicBezTo>
                    <a:pt x="12601" y="31499"/>
                    <a:pt x="12646" y="31408"/>
                    <a:pt x="12715" y="31316"/>
                  </a:cubicBezTo>
                  <a:cubicBezTo>
                    <a:pt x="12897" y="31020"/>
                    <a:pt x="13217" y="30792"/>
                    <a:pt x="13559" y="30700"/>
                  </a:cubicBezTo>
                  <a:cubicBezTo>
                    <a:pt x="13742" y="30655"/>
                    <a:pt x="13924" y="30632"/>
                    <a:pt x="14084" y="30609"/>
                  </a:cubicBezTo>
                  <a:cubicBezTo>
                    <a:pt x="14404" y="30518"/>
                    <a:pt x="14678" y="30358"/>
                    <a:pt x="14929" y="30221"/>
                  </a:cubicBezTo>
                  <a:cubicBezTo>
                    <a:pt x="15111" y="30107"/>
                    <a:pt x="15317" y="29993"/>
                    <a:pt x="15431" y="29810"/>
                  </a:cubicBezTo>
                  <a:cubicBezTo>
                    <a:pt x="15477" y="29696"/>
                    <a:pt x="15522" y="29582"/>
                    <a:pt x="15591" y="29513"/>
                  </a:cubicBezTo>
                  <a:cubicBezTo>
                    <a:pt x="15666" y="29438"/>
                    <a:pt x="15762" y="29404"/>
                    <a:pt x="15860" y="29404"/>
                  </a:cubicBezTo>
                  <a:cubicBezTo>
                    <a:pt x="15940" y="29404"/>
                    <a:pt x="16021" y="29427"/>
                    <a:pt x="16093" y="29468"/>
                  </a:cubicBezTo>
                  <a:cubicBezTo>
                    <a:pt x="16253" y="29536"/>
                    <a:pt x="16367" y="29673"/>
                    <a:pt x="16481" y="29810"/>
                  </a:cubicBezTo>
                  <a:cubicBezTo>
                    <a:pt x="16585" y="29914"/>
                    <a:pt x="16689" y="30018"/>
                    <a:pt x="16828" y="30018"/>
                  </a:cubicBezTo>
                  <a:cubicBezTo>
                    <a:pt x="16841" y="30018"/>
                    <a:pt x="16855" y="30017"/>
                    <a:pt x="16869" y="30015"/>
                  </a:cubicBezTo>
                  <a:cubicBezTo>
                    <a:pt x="16937" y="30015"/>
                    <a:pt x="16983" y="29970"/>
                    <a:pt x="17051" y="29947"/>
                  </a:cubicBezTo>
                  <a:cubicBezTo>
                    <a:pt x="17088" y="29935"/>
                    <a:pt x="17125" y="29929"/>
                    <a:pt x="17161" y="29929"/>
                  </a:cubicBezTo>
                  <a:cubicBezTo>
                    <a:pt x="17328" y="29929"/>
                    <a:pt x="17483" y="30048"/>
                    <a:pt x="17576" y="30198"/>
                  </a:cubicBezTo>
                  <a:cubicBezTo>
                    <a:pt x="17668" y="30381"/>
                    <a:pt x="17691" y="30586"/>
                    <a:pt x="17691" y="30792"/>
                  </a:cubicBezTo>
                  <a:cubicBezTo>
                    <a:pt x="17713" y="31202"/>
                    <a:pt x="17576" y="31568"/>
                    <a:pt x="17554" y="31956"/>
                  </a:cubicBezTo>
                  <a:cubicBezTo>
                    <a:pt x="17531" y="32161"/>
                    <a:pt x="17508" y="32366"/>
                    <a:pt x="17531" y="32572"/>
                  </a:cubicBezTo>
                  <a:cubicBezTo>
                    <a:pt x="17531" y="32823"/>
                    <a:pt x="17599" y="33074"/>
                    <a:pt x="17713" y="33279"/>
                  </a:cubicBezTo>
                  <a:cubicBezTo>
                    <a:pt x="17919" y="33736"/>
                    <a:pt x="18307" y="34101"/>
                    <a:pt x="18421" y="34558"/>
                  </a:cubicBezTo>
                  <a:cubicBezTo>
                    <a:pt x="18581" y="35128"/>
                    <a:pt x="18330" y="35722"/>
                    <a:pt x="18284" y="36315"/>
                  </a:cubicBezTo>
                  <a:cubicBezTo>
                    <a:pt x="18261" y="36795"/>
                    <a:pt x="18398" y="37297"/>
                    <a:pt x="18284" y="37776"/>
                  </a:cubicBezTo>
                  <a:cubicBezTo>
                    <a:pt x="17599" y="38415"/>
                    <a:pt x="17303" y="39419"/>
                    <a:pt x="17303" y="40355"/>
                  </a:cubicBezTo>
                  <a:cubicBezTo>
                    <a:pt x="17280" y="41017"/>
                    <a:pt x="17417" y="41679"/>
                    <a:pt x="17645" y="42295"/>
                  </a:cubicBezTo>
                  <a:cubicBezTo>
                    <a:pt x="18626" y="40515"/>
                    <a:pt x="19471" y="38689"/>
                    <a:pt x="20019" y="36703"/>
                  </a:cubicBezTo>
                  <a:cubicBezTo>
                    <a:pt x="21320" y="31956"/>
                    <a:pt x="21868" y="25930"/>
                    <a:pt x="20338" y="21159"/>
                  </a:cubicBezTo>
                  <a:cubicBezTo>
                    <a:pt x="19631" y="18922"/>
                    <a:pt x="18741" y="16777"/>
                    <a:pt x="17759" y="14654"/>
                  </a:cubicBezTo>
                  <a:cubicBezTo>
                    <a:pt x="14518" y="7670"/>
                    <a:pt x="8172" y="2534"/>
                    <a:pt x="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75"/>
            <p:cNvSpPr/>
            <p:nvPr/>
          </p:nvSpPr>
          <p:spPr>
            <a:xfrm>
              <a:off x="5451100" y="2124268"/>
              <a:ext cx="1599835" cy="1458672"/>
            </a:xfrm>
            <a:custGeom>
              <a:avLst/>
              <a:gdLst/>
              <a:ahLst/>
              <a:cxnLst/>
              <a:rect l="l" t="t" r="r" b="b"/>
              <a:pathLst>
                <a:path w="48642" h="44350" extrusionOk="0">
                  <a:moveTo>
                    <a:pt x="15887" y="0"/>
                  </a:moveTo>
                  <a:lnTo>
                    <a:pt x="15910" y="137"/>
                  </a:lnTo>
                  <a:lnTo>
                    <a:pt x="16298" y="137"/>
                  </a:lnTo>
                  <a:lnTo>
                    <a:pt x="16298" y="0"/>
                  </a:lnTo>
                  <a:close/>
                  <a:moveTo>
                    <a:pt x="16709" y="0"/>
                  </a:moveTo>
                  <a:lnTo>
                    <a:pt x="16709" y="137"/>
                  </a:lnTo>
                  <a:lnTo>
                    <a:pt x="17097" y="137"/>
                  </a:lnTo>
                  <a:lnTo>
                    <a:pt x="17120" y="0"/>
                  </a:lnTo>
                  <a:close/>
                  <a:moveTo>
                    <a:pt x="17508" y="23"/>
                  </a:moveTo>
                  <a:lnTo>
                    <a:pt x="17508" y="160"/>
                  </a:lnTo>
                  <a:cubicBezTo>
                    <a:pt x="17645" y="160"/>
                    <a:pt x="17782" y="183"/>
                    <a:pt x="17896" y="183"/>
                  </a:cubicBezTo>
                  <a:lnTo>
                    <a:pt x="17919" y="46"/>
                  </a:lnTo>
                  <a:cubicBezTo>
                    <a:pt x="17782" y="46"/>
                    <a:pt x="17645" y="23"/>
                    <a:pt x="17508" y="23"/>
                  </a:cubicBezTo>
                  <a:close/>
                  <a:moveTo>
                    <a:pt x="15499" y="23"/>
                  </a:moveTo>
                  <a:cubicBezTo>
                    <a:pt x="15362" y="46"/>
                    <a:pt x="15225" y="46"/>
                    <a:pt x="15088" y="69"/>
                  </a:cubicBezTo>
                  <a:lnTo>
                    <a:pt x="15111" y="206"/>
                  </a:lnTo>
                  <a:cubicBezTo>
                    <a:pt x="15225" y="183"/>
                    <a:pt x="15362" y="183"/>
                    <a:pt x="15499" y="160"/>
                  </a:cubicBezTo>
                  <a:lnTo>
                    <a:pt x="15499" y="23"/>
                  </a:lnTo>
                  <a:close/>
                  <a:moveTo>
                    <a:pt x="18329" y="92"/>
                  </a:moveTo>
                  <a:lnTo>
                    <a:pt x="18307" y="228"/>
                  </a:lnTo>
                  <a:cubicBezTo>
                    <a:pt x="18444" y="228"/>
                    <a:pt x="18581" y="251"/>
                    <a:pt x="18717" y="274"/>
                  </a:cubicBezTo>
                  <a:lnTo>
                    <a:pt x="18717" y="137"/>
                  </a:lnTo>
                  <a:cubicBezTo>
                    <a:pt x="18581" y="114"/>
                    <a:pt x="18444" y="92"/>
                    <a:pt x="18329" y="92"/>
                  </a:cubicBezTo>
                  <a:close/>
                  <a:moveTo>
                    <a:pt x="14677" y="114"/>
                  </a:moveTo>
                  <a:cubicBezTo>
                    <a:pt x="14540" y="114"/>
                    <a:pt x="14426" y="137"/>
                    <a:pt x="14289" y="160"/>
                  </a:cubicBezTo>
                  <a:lnTo>
                    <a:pt x="14312" y="297"/>
                  </a:lnTo>
                  <a:cubicBezTo>
                    <a:pt x="14426" y="274"/>
                    <a:pt x="14563" y="251"/>
                    <a:pt x="14700" y="228"/>
                  </a:cubicBezTo>
                  <a:lnTo>
                    <a:pt x="14677" y="114"/>
                  </a:lnTo>
                  <a:close/>
                  <a:moveTo>
                    <a:pt x="19128" y="183"/>
                  </a:moveTo>
                  <a:lnTo>
                    <a:pt x="19105" y="320"/>
                  </a:lnTo>
                  <a:cubicBezTo>
                    <a:pt x="19242" y="343"/>
                    <a:pt x="19379" y="365"/>
                    <a:pt x="19494" y="388"/>
                  </a:cubicBezTo>
                  <a:lnTo>
                    <a:pt x="19516" y="251"/>
                  </a:lnTo>
                  <a:cubicBezTo>
                    <a:pt x="19379" y="228"/>
                    <a:pt x="19265" y="206"/>
                    <a:pt x="19128" y="183"/>
                  </a:cubicBezTo>
                  <a:close/>
                  <a:moveTo>
                    <a:pt x="13878" y="228"/>
                  </a:moveTo>
                  <a:cubicBezTo>
                    <a:pt x="13742" y="251"/>
                    <a:pt x="13627" y="274"/>
                    <a:pt x="13490" y="297"/>
                  </a:cubicBezTo>
                  <a:lnTo>
                    <a:pt x="13513" y="434"/>
                  </a:lnTo>
                  <a:cubicBezTo>
                    <a:pt x="13650" y="411"/>
                    <a:pt x="13787" y="388"/>
                    <a:pt x="13901" y="365"/>
                  </a:cubicBezTo>
                  <a:lnTo>
                    <a:pt x="13878" y="228"/>
                  </a:lnTo>
                  <a:close/>
                  <a:moveTo>
                    <a:pt x="19927" y="320"/>
                  </a:moveTo>
                  <a:lnTo>
                    <a:pt x="19904" y="457"/>
                  </a:lnTo>
                  <a:cubicBezTo>
                    <a:pt x="20018" y="480"/>
                    <a:pt x="20155" y="502"/>
                    <a:pt x="20292" y="525"/>
                  </a:cubicBezTo>
                  <a:lnTo>
                    <a:pt x="20315" y="388"/>
                  </a:lnTo>
                  <a:cubicBezTo>
                    <a:pt x="20178" y="365"/>
                    <a:pt x="20064" y="343"/>
                    <a:pt x="19927" y="320"/>
                  </a:cubicBezTo>
                  <a:close/>
                  <a:moveTo>
                    <a:pt x="13102" y="388"/>
                  </a:moveTo>
                  <a:cubicBezTo>
                    <a:pt x="12965" y="434"/>
                    <a:pt x="12829" y="457"/>
                    <a:pt x="12692" y="502"/>
                  </a:cubicBezTo>
                  <a:lnTo>
                    <a:pt x="12737" y="617"/>
                  </a:lnTo>
                  <a:cubicBezTo>
                    <a:pt x="12874" y="594"/>
                    <a:pt x="12988" y="548"/>
                    <a:pt x="13125" y="525"/>
                  </a:cubicBezTo>
                  <a:lnTo>
                    <a:pt x="13102" y="388"/>
                  </a:lnTo>
                  <a:close/>
                  <a:moveTo>
                    <a:pt x="20703" y="480"/>
                  </a:moveTo>
                  <a:lnTo>
                    <a:pt x="20680" y="617"/>
                  </a:lnTo>
                  <a:cubicBezTo>
                    <a:pt x="20817" y="639"/>
                    <a:pt x="20954" y="662"/>
                    <a:pt x="21068" y="708"/>
                  </a:cubicBezTo>
                  <a:lnTo>
                    <a:pt x="21114" y="571"/>
                  </a:lnTo>
                  <a:cubicBezTo>
                    <a:pt x="20977" y="548"/>
                    <a:pt x="20840" y="502"/>
                    <a:pt x="20703" y="480"/>
                  </a:cubicBezTo>
                  <a:close/>
                  <a:moveTo>
                    <a:pt x="24675" y="617"/>
                  </a:moveTo>
                  <a:lnTo>
                    <a:pt x="24675" y="753"/>
                  </a:lnTo>
                  <a:lnTo>
                    <a:pt x="25086" y="753"/>
                  </a:lnTo>
                  <a:lnTo>
                    <a:pt x="25086" y="617"/>
                  </a:lnTo>
                  <a:close/>
                  <a:moveTo>
                    <a:pt x="24287" y="639"/>
                  </a:moveTo>
                  <a:cubicBezTo>
                    <a:pt x="24150" y="639"/>
                    <a:pt x="24013" y="639"/>
                    <a:pt x="23876" y="662"/>
                  </a:cubicBezTo>
                  <a:lnTo>
                    <a:pt x="23876" y="776"/>
                  </a:lnTo>
                  <a:lnTo>
                    <a:pt x="24287" y="776"/>
                  </a:lnTo>
                  <a:lnTo>
                    <a:pt x="24287" y="639"/>
                  </a:lnTo>
                  <a:close/>
                  <a:moveTo>
                    <a:pt x="25497" y="617"/>
                  </a:moveTo>
                  <a:lnTo>
                    <a:pt x="25497" y="753"/>
                  </a:lnTo>
                  <a:cubicBezTo>
                    <a:pt x="25634" y="753"/>
                    <a:pt x="25748" y="776"/>
                    <a:pt x="25885" y="776"/>
                  </a:cubicBezTo>
                  <a:lnTo>
                    <a:pt x="25907" y="639"/>
                  </a:lnTo>
                  <a:cubicBezTo>
                    <a:pt x="25770" y="639"/>
                    <a:pt x="25634" y="639"/>
                    <a:pt x="25497" y="617"/>
                  </a:cubicBezTo>
                  <a:close/>
                  <a:moveTo>
                    <a:pt x="26295" y="662"/>
                  </a:moveTo>
                  <a:lnTo>
                    <a:pt x="26295" y="799"/>
                  </a:lnTo>
                  <a:cubicBezTo>
                    <a:pt x="26432" y="799"/>
                    <a:pt x="26569" y="799"/>
                    <a:pt x="26683" y="822"/>
                  </a:cubicBezTo>
                  <a:lnTo>
                    <a:pt x="26706" y="685"/>
                  </a:lnTo>
                  <a:cubicBezTo>
                    <a:pt x="26569" y="662"/>
                    <a:pt x="26432" y="662"/>
                    <a:pt x="26295" y="662"/>
                  </a:cubicBezTo>
                  <a:close/>
                  <a:moveTo>
                    <a:pt x="23465" y="662"/>
                  </a:moveTo>
                  <a:cubicBezTo>
                    <a:pt x="23328" y="685"/>
                    <a:pt x="23214" y="685"/>
                    <a:pt x="23077" y="708"/>
                  </a:cubicBezTo>
                  <a:lnTo>
                    <a:pt x="23077" y="845"/>
                  </a:lnTo>
                  <a:cubicBezTo>
                    <a:pt x="23214" y="822"/>
                    <a:pt x="23351" y="822"/>
                    <a:pt x="23488" y="799"/>
                  </a:cubicBezTo>
                  <a:lnTo>
                    <a:pt x="23465" y="662"/>
                  </a:lnTo>
                  <a:close/>
                  <a:moveTo>
                    <a:pt x="12304" y="617"/>
                  </a:moveTo>
                  <a:cubicBezTo>
                    <a:pt x="12189" y="662"/>
                    <a:pt x="12052" y="685"/>
                    <a:pt x="11938" y="731"/>
                  </a:cubicBezTo>
                  <a:lnTo>
                    <a:pt x="11961" y="868"/>
                  </a:lnTo>
                  <a:cubicBezTo>
                    <a:pt x="12098" y="822"/>
                    <a:pt x="12235" y="776"/>
                    <a:pt x="12349" y="731"/>
                  </a:cubicBezTo>
                  <a:lnTo>
                    <a:pt x="12304" y="617"/>
                  </a:lnTo>
                  <a:close/>
                  <a:moveTo>
                    <a:pt x="21502" y="662"/>
                  </a:moveTo>
                  <a:lnTo>
                    <a:pt x="21456" y="799"/>
                  </a:lnTo>
                  <a:cubicBezTo>
                    <a:pt x="21593" y="822"/>
                    <a:pt x="21730" y="868"/>
                    <a:pt x="21845" y="890"/>
                  </a:cubicBezTo>
                  <a:lnTo>
                    <a:pt x="21890" y="776"/>
                  </a:lnTo>
                  <a:cubicBezTo>
                    <a:pt x="21753" y="731"/>
                    <a:pt x="21639" y="708"/>
                    <a:pt x="21502" y="662"/>
                  </a:cubicBezTo>
                  <a:close/>
                  <a:moveTo>
                    <a:pt x="27117" y="708"/>
                  </a:moveTo>
                  <a:lnTo>
                    <a:pt x="27094" y="845"/>
                  </a:lnTo>
                  <a:cubicBezTo>
                    <a:pt x="27231" y="868"/>
                    <a:pt x="27368" y="868"/>
                    <a:pt x="27505" y="890"/>
                  </a:cubicBezTo>
                  <a:lnTo>
                    <a:pt x="27505" y="753"/>
                  </a:lnTo>
                  <a:cubicBezTo>
                    <a:pt x="27368" y="731"/>
                    <a:pt x="27231" y="731"/>
                    <a:pt x="27117" y="708"/>
                  </a:cubicBezTo>
                  <a:close/>
                  <a:moveTo>
                    <a:pt x="22666" y="731"/>
                  </a:moveTo>
                  <a:cubicBezTo>
                    <a:pt x="22529" y="753"/>
                    <a:pt x="22392" y="753"/>
                    <a:pt x="22255" y="776"/>
                  </a:cubicBezTo>
                  <a:lnTo>
                    <a:pt x="22278" y="913"/>
                  </a:lnTo>
                  <a:cubicBezTo>
                    <a:pt x="22415" y="890"/>
                    <a:pt x="22552" y="890"/>
                    <a:pt x="22689" y="868"/>
                  </a:cubicBezTo>
                  <a:lnTo>
                    <a:pt x="22666" y="731"/>
                  </a:lnTo>
                  <a:close/>
                  <a:moveTo>
                    <a:pt x="27916" y="799"/>
                  </a:moveTo>
                  <a:lnTo>
                    <a:pt x="27893" y="936"/>
                  </a:lnTo>
                  <a:cubicBezTo>
                    <a:pt x="28030" y="959"/>
                    <a:pt x="28167" y="982"/>
                    <a:pt x="28281" y="1005"/>
                  </a:cubicBezTo>
                  <a:lnTo>
                    <a:pt x="28304" y="868"/>
                  </a:lnTo>
                  <a:cubicBezTo>
                    <a:pt x="28190" y="845"/>
                    <a:pt x="28053" y="822"/>
                    <a:pt x="27916" y="799"/>
                  </a:cubicBezTo>
                  <a:close/>
                  <a:moveTo>
                    <a:pt x="11550" y="868"/>
                  </a:moveTo>
                  <a:cubicBezTo>
                    <a:pt x="11413" y="936"/>
                    <a:pt x="11299" y="982"/>
                    <a:pt x="11162" y="1027"/>
                  </a:cubicBezTo>
                  <a:lnTo>
                    <a:pt x="11231" y="1141"/>
                  </a:lnTo>
                  <a:cubicBezTo>
                    <a:pt x="11345" y="1096"/>
                    <a:pt x="11459" y="1050"/>
                    <a:pt x="11596" y="1005"/>
                  </a:cubicBezTo>
                  <a:lnTo>
                    <a:pt x="11550" y="868"/>
                  </a:lnTo>
                  <a:close/>
                  <a:moveTo>
                    <a:pt x="28715" y="936"/>
                  </a:moveTo>
                  <a:lnTo>
                    <a:pt x="28692" y="1050"/>
                  </a:lnTo>
                  <a:cubicBezTo>
                    <a:pt x="28829" y="1073"/>
                    <a:pt x="28943" y="1096"/>
                    <a:pt x="29080" y="1141"/>
                  </a:cubicBezTo>
                  <a:lnTo>
                    <a:pt x="29103" y="1005"/>
                  </a:lnTo>
                  <a:cubicBezTo>
                    <a:pt x="28966" y="982"/>
                    <a:pt x="28852" y="959"/>
                    <a:pt x="28715" y="936"/>
                  </a:cubicBezTo>
                  <a:close/>
                  <a:moveTo>
                    <a:pt x="29514" y="1073"/>
                  </a:moveTo>
                  <a:lnTo>
                    <a:pt x="29468" y="1210"/>
                  </a:lnTo>
                  <a:cubicBezTo>
                    <a:pt x="29605" y="1233"/>
                    <a:pt x="29742" y="1278"/>
                    <a:pt x="29879" y="1301"/>
                  </a:cubicBezTo>
                  <a:lnTo>
                    <a:pt x="29902" y="1164"/>
                  </a:lnTo>
                  <a:cubicBezTo>
                    <a:pt x="29765" y="1141"/>
                    <a:pt x="29628" y="1119"/>
                    <a:pt x="29514" y="1073"/>
                  </a:cubicBezTo>
                  <a:close/>
                  <a:moveTo>
                    <a:pt x="10797" y="1187"/>
                  </a:moveTo>
                  <a:cubicBezTo>
                    <a:pt x="10683" y="1256"/>
                    <a:pt x="10546" y="1301"/>
                    <a:pt x="10432" y="1370"/>
                  </a:cubicBezTo>
                  <a:lnTo>
                    <a:pt x="10500" y="1484"/>
                  </a:lnTo>
                  <a:cubicBezTo>
                    <a:pt x="10614" y="1415"/>
                    <a:pt x="10729" y="1370"/>
                    <a:pt x="10866" y="1301"/>
                  </a:cubicBezTo>
                  <a:lnTo>
                    <a:pt x="10797" y="1187"/>
                  </a:lnTo>
                  <a:close/>
                  <a:moveTo>
                    <a:pt x="30290" y="1278"/>
                  </a:moveTo>
                  <a:lnTo>
                    <a:pt x="30267" y="1393"/>
                  </a:lnTo>
                  <a:cubicBezTo>
                    <a:pt x="30381" y="1438"/>
                    <a:pt x="30518" y="1461"/>
                    <a:pt x="30655" y="1507"/>
                  </a:cubicBezTo>
                  <a:lnTo>
                    <a:pt x="30678" y="1370"/>
                  </a:lnTo>
                  <a:cubicBezTo>
                    <a:pt x="30541" y="1347"/>
                    <a:pt x="30427" y="1301"/>
                    <a:pt x="30290" y="1278"/>
                  </a:cubicBezTo>
                  <a:close/>
                  <a:moveTo>
                    <a:pt x="31066" y="1507"/>
                  </a:moveTo>
                  <a:lnTo>
                    <a:pt x="31020" y="1621"/>
                  </a:lnTo>
                  <a:cubicBezTo>
                    <a:pt x="31157" y="1666"/>
                    <a:pt x="31294" y="1712"/>
                    <a:pt x="31408" y="1758"/>
                  </a:cubicBezTo>
                  <a:lnTo>
                    <a:pt x="31454" y="1621"/>
                  </a:lnTo>
                  <a:cubicBezTo>
                    <a:pt x="31317" y="1575"/>
                    <a:pt x="31203" y="1530"/>
                    <a:pt x="31066" y="1507"/>
                  </a:cubicBezTo>
                  <a:close/>
                  <a:moveTo>
                    <a:pt x="10067" y="1552"/>
                  </a:moveTo>
                  <a:cubicBezTo>
                    <a:pt x="9953" y="1621"/>
                    <a:pt x="9838" y="1666"/>
                    <a:pt x="9724" y="1735"/>
                  </a:cubicBezTo>
                  <a:lnTo>
                    <a:pt x="9793" y="1849"/>
                  </a:lnTo>
                  <a:cubicBezTo>
                    <a:pt x="9907" y="1803"/>
                    <a:pt x="10021" y="1735"/>
                    <a:pt x="10135" y="1666"/>
                  </a:cubicBezTo>
                  <a:lnTo>
                    <a:pt x="10067" y="1552"/>
                  </a:lnTo>
                  <a:close/>
                  <a:moveTo>
                    <a:pt x="31842" y="1758"/>
                  </a:moveTo>
                  <a:lnTo>
                    <a:pt x="31796" y="1895"/>
                  </a:lnTo>
                  <a:cubicBezTo>
                    <a:pt x="31910" y="1940"/>
                    <a:pt x="32047" y="1986"/>
                    <a:pt x="32162" y="2032"/>
                  </a:cubicBezTo>
                  <a:lnTo>
                    <a:pt x="32207" y="1918"/>
                  </a:lnTo>
                  <a:cubicBezTo>
                    <a:pt x="32093" y="1849"/>
                    <a:pt x="31956" y="1803"/>
                    <a:pt x="31842" y="1758"/>
                  </a:cubicBezTo>
                  <a:close/>
                  <a:moveTo>
                    <a:pt x="9359" y="1940"/>
                  </a:moveTo>
                  <a:cubicBezTo>
                    <a:pt x="9245" y="2009"/>
                    <a:pt x="9131" y="2100"/>
                    <a:pt x="9017" y="2169"/>
                  </a:cubicBezTo>
                  <a:lnTo>
                    <a:pt x="9108" y="2283"/>
                  </a:lnTo>
                  <a:cubicBezTo>
                    <a:pt x="9222" y="2214"/>
                    <a:pt x="9336" y="2123"/>
                    <a:pt x="9450" y="2055"/>
                  </a:cubicBezTo>
                  <a:lnTo>
                    <a:pt x="9359" y="1940"/>
                  </a:lnTo>
                  <a:close/>
                  <a:moveTo>
                    <a:pt x="32595" y="2055"/>
                  </a:moveTo>
                  <a:lnTo>
                    <a:pt x="32527" y="2191"/>
                  </a:lnTo>
                  <a:cubicBezTo>
                    <a:pt x="32664" y="2237"/>
                    <a:pt x="32778" y="2283"/>
                    <a:pt x="32892" y="2351"/>
                  </a:cubicBezTo>
                  <a:lnTo>
                    <a:pt x="32960" y="2214"/>
                  </a:lnTo>
                  <a:cubicBezTo>
                    <a:pt x="32823" y="2169"/>
                    <a:pt x="32709" y="2123"/>
                    <a:pt x="32595" y="2055"/>
                  </a:cubicBezTo>
                  <a:close/>
                  <a:moveTo>
                    <a:pt x="33326" y="2397"/>
                  </a:moveTo>
                  <a:lnTo>
                    <a:pt x="33257" y="2511"/>
                  </a:lnTo>
                  <a:cubicBezTo>
                    <a:pt x="33394" y="2579"/>
                    <a:pt x="33508" y="2648"/>
                    <a:pt x="33622" y="2694"/>
                  </a:cubicBezTo>
                  <a:lnTo>
                    <a:pt x="33691" y="2579"/>
                  </a:lnTo>
                  <a:cubicBezTo>
                    <a:pt x="33577" y="2511"/>
                    <a:pt x="33440" y="2465"/>
                    <a:pt x="33326" y="2397"/>
                  </a:cubicBezTo>
                  <a:close/>
                  <a:moveTo>
                    <a:pt x="8697" y="2397"/>
                  </a:moveTo>
                  <a:cubicBezTo>
                    <a:pt x="8583" y="2465"/>
                    <a:pt x="8469" y="2557"/>
                    <a:pt x="8355" y="2625"/>
                  </a:cubicBezTo>
                  <a:lnTo>
                    <a:pt x="8446" y="2739"/>
                  </a:lnTo>
                  <a:cubicBezTo>
                    <a:pt x="8560" y="2648"/>
                    <a:pt x="8651" y="2579"/>
                    <a:pt x="8766" y="2511"/>
                  </a:cubicBezTo>
                  <a:lnTo>
                    <a:pt x="8697" y="2397"/>
                  </a:lnTo>
                  <a:close/>
                  <a:moveTo>
                    <a:pt x="34033" y="2785"/>
                  </a:moveTo>
                  <a:lnTo>
                    <a:pt x="33988" y="2899"/>
                  </a:lnTo>
                  <a:cubicBezTo>
                    <a:pt x="34102" y="2968"/>
                    <a:pt x="34216" y="3013"/>
                    <a:pt x="34330" y="3082"/>
                  </a:cubicBezTo>
                  <a:lnTo>
                    <a:pt x="34398" y="2968"/>
                  </a:lnTo>
                  <a:cubicBezTo>
                    <a:pt x="34284" y="2899"/>
                    <a:pt x="34170" y="2831"/>
                    <a:pt x="34033" y="2785"/>
                  </a:cubicBezTo>
                  <a:close/>
                  <a:moveTo>
                    <a:pt x="8035" y="2876"/>
                  </a:moveTo>
                  <a:cubicBezTo>
                    <a:pt x="7944" y="2968"/>
                    <a:pt x="7830" y="3036"/>
                    <a:pt x="7716" y="3127"/>
                  </a:cubicBezTo>
                  <a:lnTo>
                    <a:pt x="7807" y="3241"/>
                  </a:lnTo>
                  <a:cubicBezTo>
                    <a:pt x="7921" y="3150"/>
                    <a:pt x="8012" y="3059"/>
                    <a:pt x="8127" y="2990"/>
                  </a:cubicBezTo>
                  <a:lnTo>
                    <a:pt x="8035" y="2876"/>
                  </a:lnTo>
                  <a:close/>
                  <a:moveTo>
                    <a:pt x="34741" y="3173"/>
                  </a:moveTo>
                  <a:lnTo>
                    <a:pt x="34672" y="3287"/>
                  </a:lnTo>
                  <a:cubicBezTo>
                    <a:pt x="34786" y="3378"/>
                    <a:pt x="34901" y="3447"/>
                    <a:pt x="35015" y="3515"/>
                  </a:cubicBezTo>
                  <a:lnTo>
                    <a:pt x="35083" y="3401"/>
                  </a:lnTo>
                  <a:cubicBezTo>
                    <a:pt x="34969" y="3333"/>
                    <a:pt x="34855" y="3264"/>
                    <a:pt x="34741" y="3173"/>
                  </a:cubicBezTo>
                  <a:close/>
                  <a:moveTo>
                    <a:pt x="7419" y="3401"/>
                  </a:moveTo>
                  <a:cubicBezTo>
                    <a:pt x="7305" y="3492"/>
                    <a:pt x="7214" y="3561"/>
                    <a:pt x="7122" y="3675"/>
                  </a:cubicBezTo>
                  <a:lnTo>
                    <a:pt x="7214" y="3766"/>
                  </a:lnTo>
                  <a:cubicBezTo>
                    <a:pt x="7305" y="3675"/>
                    <a:pt x="7396" y="3584"/>
                    <a:pt x="7510" y="3492"/>
                  </a:cubicBezTo>
                  <a:lnTo>
                    <a:pt x="7419" y="3401"/>
                  </a:lnTo>
                  <a:close/>
                  <a:moveTo>
                    <a:pt x="35426" y="3629"/>
                  </a:moveTo>
                  <a:lnTo>
                    <a:pt x="35334" y="3744"/>
                  </a:lnTo>
                  <a:cubicBezTo>
                    <a:pt x="35448" y="3812"/>
                    <a:pt x="35563" y="3903"/>
                    <a:pt x="35677" y="3972"/>
                  </a:cubicBezTo>
                  <a:lnTo>
                    <a:pt x="35745" y="3858"/>
                  </a:lnTo>
                  <a:cubicBezTo>
                    <a:pt x="35631" y="3789"/>
                    <a:pt x="35517" y="3698"/>
                    <a:pt x="35426" y="3629"/>
                  </a:cubicBezTo>
                  <a:close/>
                  <a:moveTo>
                    <a:pt x="6825" y="3949"/>
                  </a:moveTo>
                  <a:cubicBezTo>
                    <a:pt x="6734" y="4040"/>
                    <a:pt x="6620" y="4132"/>
                    <a:pt x="6529" y="4223"/>
                  </a:cubicBezTo>
                  <a:lnTo>
                    <a:pt x="6620" y="4314"/>
                  </a:lnTo>
                  <a:cubicBezTo>
                    <a:pt x="6734" y="4223"/>
                    <a:pt x="6825" y="4132"/>
                    <a:pt x="6917" y="4040"/>
                  </a:cubicBezTo>
                  <a:lnTo>
                    <a:pt x="6825" y="3949"/>
                  </a:lnTo>
                  <a:close/>
                  <a:moveTo>
                    <a:pt x="36065" y="4109"/>
                  </a:moveTo>
                  <a:lnTo>
                    <a:pt x="35996" y="4223"/>
                  </a:lnTo>
                  <a:cubicBezTo>
                    <a:pt x="36088" y="4291"/>
                    <a:pt x="36202" y="4383"/>
                    <a:pt x="36293" y="4451"/>
                  </a:cubicBezTo>
                  <a:lnTo>
                    <a:pt x="36384" y="4360"/>
                  </a:lnTo>
                  <a:cubicBezTo>
                    <a:pt x="36293" y="4269"/>
                    <a:pt x="36179" y="4177"/>
                    <a:pt x="36065" y="4109"/>
                  </a:cubicBezTo>
                  <a:close/>
                  <a:moveTo>
                    <a:pt x="6255" y="4520"/>
                  </a:moveTo>
                  <a:cubicBezTo>
                    <a:pt x="6164" y="4611"/>
                    <a:pt x="6072" y="4725"/>
                    <a:pt x="5981" y="4816"/>
                  </a:cubicBezTo>
                  <a:lnTo>
                    <a:pt x="6072" y="4908"/>
                  </a:lnTo>
                  <a:cubicBezTo>
                    <a:pt x="6164" y="4816"/>
                    <a:pt x="6255" y="4702"/>
                    <a:pt x="6346" y="4611"/>
                  </a:cubicBezTo>
                  <a:lnTo>
                    <a:pt x="6255" y="4520"/>
                  </a:lnTo>
                  <a:close/>
                  <a:moveTo>
                    <a:pt x="36704" y="4611"/>
                  </a:moveTo>
                  <a:lnTo>
                    <a:pt x="36612" y="4725"/>
                  </a:lnTo>
                  <a:cubicBezTo>
                    <a:pt x="36704" y="4794"/>
                    <a:pt x="36818" y="4885"/>
                    <a:pt x="36909" y="4976"/>
                  </a:cubicBezTo>
                  <a:lnTo>
                    <a:pt x="37001" y="4885"/>
                  </a:lnTo>
                  <a:cubicBezTo>
                    <a:pt x="36909" y="4794"/>
                    <a:pt x="36795" y="4702"/>
                    <a:pt x="36704" y="4611"/>
                  </a:cubicBezTo>
                  <a:close/>
                  <a:moveTo>
                    <a:pt x="5707" y="5113"/>
                  </a:moveTo>
                  <a:cubicBezTo>
                    <a:pt x="5661" y="5204"/>
                    <a:pt x="5593" y="5273"/>
                    <a:pt x="5524" y="5341"/>
                  </a:cubicBezTo>
                  <a:lnTo>
                    <a:pt x="5456" y="5364"/>
                  </a:lnTo>
                  <a:lnTo>
                    <a:pt x="5502" y="5501"/>
                  </a:lnTo>
                  <a:lnTo>
                    <a:pt x="5593" y="5455"/>
                  </a:lnTo>
                  <a:lnTo>
                    <a:pt x="5616" y="5455"/>
                  </a:lnTo>
                  <a:cubicBezTo>
                    <a:pt x="5684" y="5364"/>
                    <a:pt x="5753" y="5296"/>
                    <a:pt x="5821" y="5204"/>
                  </a:cubicBezTo>
                  <a:lnTo>
                    <a:pt x="5707" y="5113"/>
                  </a:lnTo>
                  <a:close/>
                  <a:moveTo>
                    <a:pt x="37297" y="5159"/>
                  </a:moveTo>
                  <a:lnTo>
                    <a:pt x="37206" y="5250"/>
                  </a:lnTo>
                  <a:cubicBezTo>
                    <a:pt x="37297" y="5341"/>
                    <a:pt x="37411" y="5433"/>
                    <a:pt x="37503" y="5524"/>
                  </a:cubicBezTo>
                  <a:lnTo>
                    <a:pt x="37594" y="5433"/>
                  </a:lnTo>
                  <a:cubicBezTo>
                    <a:pt x="37503" y="5341"/>
                    <a:pt x="37389" y="5250"/>
                    <a:pt x="37297" y="5159"/>
                  </a:cubicBezTo>
                  <a:close/>
                  <a:moveTo>
                    <a:pt x="5068" y="5501"/>
                  </a:moveTo>
                  <a:cubicBezTo>
                    <a:pt x="4931" y="5547"/>
                    <a:pt x="4817" y="5592"/>
                    <a:pt x="4703" y="5638"/>
                  </a:cubicBezTo>
                  <a:lnTo>
                    <a:pt x="4748" y="5775"/>
                  </a:lnTo>
                  <a:cubicBezTo>
                    <a:pt x="4862" y="5707"/>
                    <a:pt x="4999" y="5661"/>
                    <a:pt x="5114" y="5615"/>
                  </a:cubicBezTo>
                  <a:lnTo>
                    <a:pt x="5068" y="5501"/>
                  </a:lnTo>
                  <a:close/>
                  <a:moveTo>
                    <a:pt x="4315" y="5798"/>
                  </a:moveTo>
                  <a:cubicBezTo>
                    <a:pt x="4201" y="5866"/>
                    <a:pt x="4064" y="5912"/>
                    <a:pt x="3949" y="5980"/>
                  </a:cubicBezTo>
                  <a:lnTo>
                    <a:pt x="4018" y="6095"/>
                  </a:lnTo>
                  <a:cubicBezTo>
                    <a:pt x="4132" y="6049"/>
                    <a:pt x="4246" y="5980"/>
                    <a:pt x="4383" y="5935"/>
                  </a:cubicBezTo>
                  <a:lnTo>
                    <a:pt x="4315" y="5798"/>
                  </a:lnTo>
                  <a:close/>
                  <a:moveTo>
                    <a:pt x="37868" y="5707"/>
                  </a:moveTo>
                  <a:lnTo>
                    <a:pt x="37777" y="5821"/>
                  </a:lnTo>
                  <a:cubicBezTo>
                    <a:pt x="37868" y="5912"/>
                    <a:pt x="37959" y="6003"/>
                    <a:pt x="38050" y="6095"/>
                  </a:cubicBezTo>
                  <a:lnTo>
                    <a:pt x="38165" y="6003"/>
                  </a:lnTo>
                  <a:cubicBezTo>
                    <a:pt x="38073" y="5912"/>
                    <a:pt x="37982" y="5821"/>
                    <a:pt x="37868" y="5707"/>
                  </a:cubicBezTo>
                  <a:close/>
                  <a:moveTo>
                    <a:pt x="3607" y="6186"/>
                  </a:moveTo>
                  <a:cubicBezTo>
                    <a:pt x="3493" y="6254"/>
                    <a:pt x="3356" y="6323"/>
                    <a:pt x="3265" y="6391"/>
                  </a:cubicBezTo>
                  <a:lnTo>
                    <a:pt x="3333" y="6505"/>
                  </a:lnTo>
                  <a:cubicBezTo>
                    <a:pt x="3447" y="6437"/>
                    <a:pt x="3561" y="6368"/>
                    <a:pt x="3676" y="6300"/>
                  </a:cubicBezTo>
                  <a:lnTo>
                    <a:pt x="3607" y="6186"/>
                  </a:lnTo>
                  <a:close/>
                  <a:moveTo>
                    <a:pt x="38439" y="6277"/>
                  </a:moveTo>
                  <a:lnTo>
                    <a:pt x="38347" y="6391"/>
                  </a:lnTo>
                  <a:cubicBezTo>
                    <a:pt x="38461" y="6460"/>
                    <a:pt x="38553" y="6551"/>
                    <a:pt x="38667" y="6642"/>
                  </a:cubicBezTo>
                  <a:lnTo>
                    <a:pt x="38758" y="6551"/>
                  </a:lnTo>
                  <a:cubicBezTo>
                    <a:pt x="38644" y="6460"/>
                    <a:pt x="38553" y="6368"/>
                    <a:pt x="38439" y="6277"/>
                  </a:cubicBezTo>
                  <a:close/>
                  <a:moveTo>
                    <a:pt x="2922" y="6620"/>
                  </a:moveTo>
                  <a:cubicBezTo>
                    <a:pt x="2808" y="6711"/>
                    <a:pt x="2717" y="6802"/>
                    <a:pt x="2603" y="6871"/>
                  </a:cubicBezTo>
                  <a:lnTo>
                    <a:pt x="2694" y="6985"/>
                  </a:lnTo>
                  <a:cubicBezTo>
                    <a:pt x="2785" y="6893"/>
                    <a:pt x="2900" y="6825"/>
                    <a:pt x="3014" y="6734"/>
                  </a:cubicBezTo>
                  <a:lnTo>
                    <a:pt x="2922" y="6620"/>
                  </a:lnTo>
                  <a:close/>
                  <a:moveTo>
                    <a:pt x="39032" y="6825"/>
                  </a:moveTo>
                  <a:lnTo>
                    <a:pt x="38941" y="6916"/>
                  </a:lnTo>
                  <a:cubicBezTo>
                    <a:pt x="39055" y="7008"/>
                    <a:pt x="39146" y="7122"/>
                    <a:pt x="39237" y="7213"/>
                  </a:cubicBezTo>
                  <a:lnTo>
                    <a:pt x="39329" y="7122"/>
                  </a:lnTo>
                  <a:cubicBezTo>
                    <a:pt x="39237" y="7030"/>
                    <a:pt x="39146" y="6916"/>
                    <a:pt x="39032" y="6825"/>
                  </a:cubicBezTo>
                  <a:close/>
                  <a:moveTo>
                    <a:pt x="2306" y="7145"/>
                  </a:moveTo>
                  <a:cubicBezTo>
                    <a:pt x="2192" y="7236"/>
                    <a:pt x="2101" y="7350"/>
                    <a:pt x="2009" y="7441"/>
                  </a:cubicBezTo>
                  <a:lnTo>
                    <a:pt x="2101" y="7533"/>
                  </a:lnTo>
                  <a:cubicBezTo>
                    <a:pt x="2192" y="7441"/>
                    <a:pt x="2283" y="7350"/>
                    <a:pt x="2397" y="7259"/>
                  </a:cubicBezTo>
                  <a:lnTo>
                    <a:pt x="2306" y="7145"/>
                  </a:lnTo>
                  <a:close/>
                  <a:moveTo>
                    <a:pt x="39603" y="7418"/>
                  </a:moveTo>
                  <a:lnTo>
                    <a:pt x="39488" y="7510"/>
                  </a:lnTo>
                  <a:cubicBezTo>
                    <a:pt x="39580" y="7601"/>
                    <a:pt x="39671" y="7715"/>
                    <a:pt x="39740" y="7829"/>
                  </a:cubicBezTo>
                  <a:lnTo>
                    <a:pt x="39854" y="7738"/>
                  </a:lnTo>
                  <a:cubicBezTo>
                    <a:pt x="39762" y="7624"/>
                    <a:pt x="39694" y="7533"/>
                    <a:pt x="39603" y="7418"/>
                  </a:cubicBezTo>
                  <a:close/>
                  <a:moveTo>
                    <a:pt x="1735" y="7738"/>
                  </a:moveTo>
                  <a:cubicBezTo>
                    <a:pt x="1644" y="7852"/>
                    <a:pt x="1576" y="7943"/>
                    <a:pt x="1484" y="8058"/>
                  </a:cubicBezTo>
                  <a:lnTo>
                    <a:pt x="1598" y="8149"/>
                  </a:lnTo>
                  <a:cubicBezTo>
                    <a:pt x="1667" y="8035"/>
                    <a:pt x="1758" y="7921"/>
                    <a:pt x="1850" y="7829"/>
                  </a:cubicBezTo>
                  <a:lnTo>
                    <a:pt x="1735" y="7738"/>
                  </a:lnTo>
                  <a:close/>
                  <a:moveTo>
                    <a:pt x="40105" y="8058"/>
                  </a:moveTo>
                  <a:lnTo>
                    <a:pt x="39991" y="8149"/>
                  </a:lnTo>
                  <a:cubicBezTo>
                    <a:pt x="40059" y="8240"/>
                    <a:pt x="40128" y="8354"/>
                    <a:pt x="40219" y="8468"/>
                  </a:cubicBezTo>
                  <a:lnTo>
                    <a:pt x="40333" y="8400"/>
                  </a:lnTo>
                  <a:cubicBezTo>
                    <a:pt x="40242" y="8286"/>
                    <a:pt x="40173" y="8172"/>
                    <a:pt x="40105" y="8058"/>
                  </a:cubicBezTo>
                  <a:close/>
                  <a:moveTo>
                    <a:pt x="1256" y="8400"/>
                  </a:moveTo>
                  <a:cubicBezTo>
                    <a:pt x="1188" y="8514"/>
                    <a:pt x="1096" y="8628"/>
                    <a:pt x="1028" y="8742"/>
                  </a:cubicBezTo>
                  <a:lnTo>
                    <a:pt x="1165" y="8811"/>
                  </a:lnTo>
                  <a:cubicBezTo>
                    <a:pt x="1210" y="8697"/>
                    <a:pt x="1302" y="8583"/>
                    <a:pt x="1370" y="8468"/>
                  </a:cubicBezTo>
                  <a:lnTo>
                    <a:pt x="1256" y="8400"/>
                  </a:lnTo>
                  <a:close/>
                  <a:moveTo>
                    <a:pt x="40538" y="8742"/>
                  </a:moveTo>
                  <a:lnTo>
                    <a:pt x="40424" y="8811"/>
                  </a:lnTo>
                  <a:cubicBezTo>
                    <a:pt x="40470" y="8925"/>
                    <a:pt x="40538" y="9039"/>
                    <a:pt x="40607" y="9176"/>
                  </a:cubicBezTo>
                  <a:lnTo>
                    <a:pt x="40721" y="9108"/>
                  </a:lnTo>
                  <a:cubicBezTo>
                    <a:pt x="40653" y="8993"/>
                    <a:pt x="40607" y="8856"/>
                    <a:pt x="40538" y="8742"/>
                  </a:cubicBezTo>
                  <a:close/>
                  <a:moveTo>
                    <a:pt x="845" y="9085"/>
                  </a:moveTo>
                  <a:cubicBezTo>
                    <a:pt x="777" y="9222"/>
                    <a:pt x="731" y="9336"/>
                    <a:pt x="663" y="9450"/>
                  </a:cubicBezTo>
                  <a:lnTo>
                    <a:pt x="777" y="9518"/>
                  </a:lnTo>
                  <a:cubicBezTo>
                    <a:pt x="845" y="9404"/>
                    <a:pt x="891" y="9267"/>
                    <a:pt x="959" y="9153"/>
                  </a:cubicBezTo>
                  <a:lnTo>
                    <a:pt x="845" y="9085"/>
                  </a:lnTo>
                  <a:close/>
                  <a:moveTo>
                    <a:pt x="40904" y="9473"/>
                  </a:moveTo>
                  <a:lnTo>
                    <a:pt x="40767" y="9518"/>
                  </a:lnTo>
                  <a:cubicBezTo>
                    <a:pt x="40835" y="9655"/>
                    <a:pt x="40881" y="9769"/>
                    <a:pt x="40926" y="9906"/>
                  </a:cubicBezTo>
                  <a:lnTo>
                    <a:pt x="41041" y="9861"/>
                  </a:lnTo>
                  <a:cubicBezTo>
                    <a:pt x="40995" y="9724"/>
                    <a:pt x="40949" y="9587"/>
                    <a:pt x="40904" y="9473"/>
                  </a:cubicBezTo>
                  <a:close/>
                  <a:moveTo>
                    <a:pt x="503" y="9838"/>
                  </a:moveTo>
                  <a:cubicBezTo>
                    <a:pt x="457" y="9952"/>
                    <a:pt x="412" y="10089"/>
                    <a:pt x="366" y="10226"/>
                  </a:cubicBezTo>
                  <a:lnTo>
                    <a:pt x="480" y="10249"/>
                  </a:lnTo>
                  <a:cubicBezTo>
                    <a:pt x="526" y="10135"/>
                    <a:pt x="571" y="9998"/>
                    <a:pt x="640" y="9884"/>
                  </a:cubicBezTo>
                  <a:lnTo>
                    <a:pt x="503" y="9838"/>
                  </a:lnTo>
                  <a:close/>
                  <a:moveTo>
                    <a:pt x="41178" y="10226"/>
                  </a:moveTo>
                  <a:lnTo>
                    <a:pt x="41063" y="10272"/>
                  </a:lnTo>
                  <a:cubicBezTo>
                    <a:pt x="41086" y="10409"/>
                    <a:pt x="41132" y="10523"/>
                    <a:pt x="41178" y="10660"/>
                  </a:cubicBezTo>
                  <a:lnTo>
                    <a:pt x="41292" y="10614"/>
                  </a:lnTo>
                  <a:cubicBezTo>
                    <a:pt x="41269" y="10500"/>
                    <a:pt x="41223" y="10363"/>
                    <a:pt x="41178" y="10226"/>
                  </a:cubicBezTo>
                  <a:close/>
                  <a:moveTo>
                    <a:pt x="229" y="10591"/>
                  </a:moveTo>
                  <a:cubicBezTo>
                    <a:pt x="206" y="10728"/>
                    <a:pt x="160" y="10865"/>
                    <a:pt x="138" y="11002"/>
                  </a:cubicBezTo>
                  <a:lnTo>
                    <a:pt x="252" y="11025"/>
                  </a:lnTo>
                  <a:cubicBezTo>
                    <a:pt x="297" y="10888"/>
                    <a:pt x="320" y="10774"/>
                    <a:pt x="366" y="10637"/>
                  </a:cubicBezTo>
                  <a:lnTo>
                    <a:pt x="229" y="10591"/>
                  </a:lnTo>
                  <a:close/>
                  <a:moveTo>
                    <a:pt x="45674" y="10985"/>
                  </a:moveTo>
                  <a:cubicBezTo>
                    <a:pt x="45606" y="10985"/>
                    <a:pt x="45537" y="10991"/>
                    <a:pt x="45469" y="11002"/>
                  </a:cubicBezTo>
                  <a:lnTo>
                    <a:pt x="45469" y="11116"/>
                  </a:lnTo>
                  <a:cubicBezTo>
                    <a:pt x="45606" y="11116"/>
                    <a:pt x="45743" y="11116"/>
                    <a:pt x="45880" y="11139"/>
                  </a:cubicBezTo>
                  <a:lnTo>
                    <a:pt x="45880" y="11002"/>
                  </a:lnTo>
                  <a:cubicBezTo>
                    <a:pt x="45811" y="10991"/>
                    <a:pt x="45743" y="10985"/>
                    <a:pt x="45674" y="10985"/>
                  </a:cubicBezTo>
                  <a:close/>
                  <a:moveTo>
                    <a:pt x="46290" y="11025"/>
                  </a:moveTo>
                  <a:lnTo>
                    <a:pt x="46268" y="11162"/>
                  </a:lnTo>
                  <a:cubicBezTo>
                    <a:pt x="46405" y="11162"/>
                    <a:pt x="46542" y="11185"/>
                    <a:pt x="46678" y="11207"/>
                  </a:cubicBezTo>
                  <a:lnTo>
                    <a:pt x="46701" y="11070"/>
                  </a:lnTo>
                  <a:cubicBezTo>
                    <a:pt x="46564" y="11048"/>
                    <a:pt x="46427" y="11048"/>
                    <a:pt x="46290" y="11025"/>
                  </a:cubicBezTo>
                  <a:close/>
                  <a:moveTo>
                    <a:pt x="45058" y="11025"/>
                  </a:moveTo>
                  <a:cubicBezTo>
                    <a:pt x="44921" y="11048"/>
                    <a:pt x="44784" y="11070"/>
                    <a:pt x="44670" y="11093"/>
                  </a:cubicBezTo>
                  <a:lnTo>
                    <a:pt x="44693" y="11230"/>
                  </a:lnTo>
                  <a:cubicBezTo>
                    <a:pt x="44807" y="11185"/>
                    <a:pt x="44944" y="11185"/>
                    <a:pt x="45081" y="11162"/>
                  </a:cubicBezTo>
                  <a:lnTo>
                    <a:pt x="45058" y="11025"/>
                  </a:lnTo>
                  <a:close/>
                  <a:moveTo>
                    <a:pt x="41383" y="11025"/>
                  </a:moveTo>
                  <a:lnTo>
                    <a:pt x="41269" y="11048"/>
                  </a:lnTo>
                  <a:cubicBezTo>
                    <a:pt x="41292" y="11185"/>
                    <a:pt x="41315" y="11299"/>
                    <a:pt x="41337" y="11436"/>
                  </a:cubicBezTo>
                  <a:lnTo>
                    <a:pt x="41474" y="11413"/>
                  </a:lnTo>
                  <a:cubicBezTo>
                    <a:pt x="41451" y="11276"/>
                    <a:pt x="41429" y="11162"/>
                    <a:pt x="41383" y="11025"/>
                  </a:cubicBezTo>
                  <a:close/>
                  <a:moveTo>
                    <a:pt x="44259" y="11185"/>
                  </a:moveTo>
                  <a:cubicBezTo>
                    <a:pt x="44145" y="11230"/>
                    <a:pt x="44008" y="11276"/>
                    <a:pt x="43894" y="11344"/>
                  </a:cubicBezTo>
                  <a:lnTo>
                    <a:pt x="43939" y="11459"/>
                  </a:lnTo>
                  <a:cubicBezTo>
                    <a:pt x="44054" y="11413"/>
                    <a:pt x="44190" y="11367"/>
                    <a:pt x="44305" y="11322"/>
                  </a:cubicBezTo>
                  <a:lnTo>
                    <a:pt x="44259" y="11185"/>
                  </a:lnTo>
                  <a:close/>
                  <a:moveTo>
                    <a:pt x="754" y="11367"/>
                  </a:moveTo>
                  <a:lnTo>
                    <a:pt x="777" y="11504"/>
                  </a:lnTo>
                  <a:cubicBezTo>
                    <a:pt x="891" y="11504"/>
                    <a:pt x="1028" y="11504"/>
                    <a:pt x="1165" y="11481"/>
                  </a:cubicBezTo>
                  <a:lnTo>
                    <a:pt x="1165" y="11367"/>
                  </a:lnTo>
                  <a:close/>
                  <a:moveTo>
                    <a:pt x="1576" y="11367"/>
                  </a:moveTo>
                  <a:lnTo>
                    <a:pt x="1576" y="11504"/>
                  </a:lnTo>
                  <a:cubicBezTo>
                    <a:pt x="1690" y="11504"/>
                    <a:pt x="1827" y="11504"/>
                    <a:pt x="1964" y="11527"/>
                  </a:cubicBezTo>
                  <a:lnTo>
                    <a:pt x="1987" y="11390"/>
                  </a:lnTo>
                  <a:cubicBezTo>
                    <a:pt x="1850" y="11367"/>
                    <a:pt x="1713" y="11367"/>
                    <a:pt x="1576" y="11367"/>
                  </a:cubicBezTo>
                  <a:close/>
                  <a:moveTo>
                    <a:pt x="46" y="11390"/>
                  </a:moveTo>
                  <a:cubicBezTo>
                    <a:pt x="24" y="11436"/>
                    <a:pt x="24" y="11459"/>
                    <a:pt x="24" y="11504"/>
                  </a:cubicBezTo>
                  <a:lnTo>
                    <a:pt x="1" y="11595"/>
                  </a:lnTo>
                  <a:lnTo>
                    <a:pt x="92" y="11595"/>
                  </a:lnTo>
                  <a:cubicBezTo>
                    <a:pt x="183" y="11573"/>
                    <a:pt x="275" y="11550"/>
                    <a:pt x="366" y="11550"/>
                  </a:cubicBezTo>
                  <a:lnTo>
                    <a:pt x="343" y="11413"/>
                  </a:lnTo>
                  <a:cubicBezTo>
                    <a:pt x="297" y="11413"/>
                    <a:pt x="229" y="11436"/>
                    <a:pt x="160" y="11436"/>
                  </a:cubicBezTo>
                  <a:cubicBezTo>
                    <a:pt x="160" y="11436"/>
                    <a:pt x="160" y="11413"/>
                    <a:pt x="160" y="11413"/>
                  </a:cubicBezTo>
                  <a:lnTo>
                    <a:pt x="46" y="11390"/>
                  </a:lnTo>
                  <a:close/>
                  <a:moveTo>
                    <a:pt x="2375" y="11436"/>
                  </a:moveTo>
                  <a:lnTo>
                    <a:pt x="2352" y="11573"/>
                  </a:lnTo>
                  <a:cubicBezTo>
                    <a:pt x="2489" y="11573"/>
                    <a:pt x="2626" y="11618"/>
                    <a:pt x="2763" y="11641"/>
                  </a:cubicBezTo>
                  <a:lnTo>
                    <a:pt x="2785" y="11504"/>
                  </a:lnTo>
                  <a:cubicBezTo>
                    <a:pt x="2648" y="11481"/>
                    <a:pt x="2511" y="11459"/>
                    <a:pt x="2375" y="11436"/>
                  </a:cubicBezTo>
                  <a:close/>
                  <a:moveTo>
                    <a:pt x="43506" y="11527"/>
                  </a:moveTo>
                  <a:cubicBezTo>
                    <a:pt x="43392" y="11595"/>
                    <a:pt x="43277" y="11664"/>
                    <a:pt x="43163" y="11732"/>
                  </a:cubicBezTo>
                  <a:lnTo>
                    <a:pt x="43255" y="11847"/>
                  </a:lnTo>
                  <a:cubicBezTo>
                    <a:pt x="43346" y="11778"/>
                    <a:pt x="43460" y="11710"/>
                    <a:pt x="43574" y="11641"/>
                  </a:cubicBezTo>
                  <a:lnTo>
                    <a:pt x="43506" y="11527"/>
                  </a:lnTo>
                  <a:close/>
                  <a:moveTo>
                    <a:pt x="3173" y="11595"/>
                  </a:moveTo>
                  <a:lnTo>
                    <a:pt x="3128" y="11732"/>
                  </a:lnTo>
                  <a:cubicBezTo>
                    <a:pt x="3265" y="11778"/>
                    <a:pt x="3402" y="11824"/>
                    <a:pt x="3516" y="11869"/>
                  </a:cubicBezTo>
                  <a:lnTo>
                    <a:pt x="3561" y="11732"/>
                  </a:lnTo>
                  <a:cubicBezTo>
                    <a:pt x="3447" y="11687"/>
                    <a:pt x="3310" y="11641"/>
                    <a:pt x="3173" y="11595"/>
                  </a:cubicBezTo>
                  <a:close/>
                  <a:moveTo>
                    <a:pt x="3949" y="11892"/>
                  </a:moveTo>
                  <a:lnTo>
                    <a:pt x="3881" y="12006"/>
                  </a:lnTo>
                  <a:cubicBezTo>
                    <a:pt x="3995" y="12075"/>
                    <a:pt x="4132" y="12120"/>
                    <a:pt x="4246" y="12189"/>
                  </a:cubicBezTo>
                  <a:lnTo>
                    <a:pt x="4292" y="12075"/>
                  </a:lnTo>
                  <a:cubicBezTo>
                    <a:pt x="4178" y="12006"/>
                    <a:pt x="4064" y="11938"/>
                    <a:pt x="3949" y="11892"/>
                  </a:cubicBezTo>
                  <a:close/>
                  <a:moveTo>
                    <a:pt x="41520" y="11824"/>
                  </a:moveTo>
                  <a:lnTo>
                    <a:pt x="41383" y="11847"/>
                  </a:lnTo>
                  <a:cubicBezTo>
                    <a:pt x="41406" y="11961"/>
                    <a:pt x="41406" y="12098"/>
                    <a:pt x="41429" y="12235"/>
                  </a:cubicBezTo>
                  <a:lnTo>
                    <a:pt x="41566" y="12235"/>
                  </a:lnTo>
                  <a:cubicBezTo>
                    <a:pt x="41543" y="12098"/>
                    <a:pt x="41543" y="11961"/>
                    <a:pt x="41520" y="11824"/>
                  </a:cubicBezTo>
                  <a:close/>
                  <a:moveTo>
                    <a:pt x="42844" y="11983"/>
                  </a:moveTo>
                  <a:cubicBezTo>
                    <a:pt x="42730" y="12075"/>
                    <a:pt x="42638" y="12166"/>
                    <a:pt x="42547" y="12257"/>
                  </a:cubicBezTo>
                  <a:lnTo>
                    <a:pt x="42638" y="12349"/>
                  </a:lnTo>
                  <a:cubicBezTo>
                    <a:pt x="42730" y="12257"/>
                    <a:pt x="42821" y="12166"/>
                    <a:pt x="42935" y="12098"/>
                  </a:cubicBezTo>
                  <a:lnTo>
                    <a:pt x="42844" y="11983"/>
                  </a:lnTo>
                  <a:close/>
                  <a:moveTo>
                    <a:pt x="4657" y="12280"/>
                  </a:moveTo>
                  <a:lnTo>
                    <a:pt x="4589" y="12394"/>
                  </a:lnTo>
                  <a:cubicBezTo>
                    <a:pt x="4680" y="12463"/>
                    <a:pt x="4794" y="12554"/>
                    <a:pt x="4908" y="12623"/>
                  </a:cubicBezTo>
                  <a:lnTo>
                    <a:pt x="4977" y="12531"/>
                  </a:lnTo>
                  <a:cubicBezTo>
                    <a:pt x="4885" y="12440"/>
                    <a:pt x="4771" y="12372"/>
                    <a:pt x="4657" y="12280"/>
                  </a:cubicBezTo>
                  <a:close/>
                  <a:moveTo>
                    <a:pt x="42273" y="12554"/>
                  </a:moveTo>
                  <a:cubicBezTo>
                    <a:pt x="42182" y="12668"/>
                    <a:pt x="42091" y="12760"/>
                    <a:pt x="41999" y="12874"/>
                  </a:cubicBezTo>
                  <a:lnTo>
                    <a:pt x="42113" y="12965"/>
                  </a:lnTo>
                  <a:cubicBezTo>
                    <a:pt x="42205" y="12851"/>
                    <a:pt x="42273" y="12737"/>
                    <a:pt x="42364" y="12645"/>
                  </a:cubicBezTo>
                  <a:lnTo>
                    <a:pt x="42273" y="12554"/>
                  </a:lnTo>
                  <a:close/>
                  <a:moveTo>
                    <a:pt x="41566" y="12623"/>
                  </a:moveTo>
                  <a:lnTo>
                    <a:pt x="41451" y="12645"/>
                  </a:lnTo>
                  <a:cubicBezTo>
                    <a:pt x="41451" y="12714"/>
                    <a:pt x="41451" y="12782"/>
                    <a:pt x="41451" y="12851"/>
                  </a:cubicBezTo>
                  <a:cubicBezTo>
                    <a:pt x="41451" y="12919"/>
                    <a:pt x="41451" y="12965"/>
                    <a:pt x="41451" y="13033"/>
                  </a:cubicBezTo>
                  <a:lnTo>
                    <a:pt x="41566" y="13033"/>
                  </a:lnTo>
                  <a:cubicBezTo>
                    <a:pt x="41588" y="12965"/>
                    <a:pt x="41588" y="12919"/>
                    <a:pt x="41588" y="12851"/>
                  </a:cubicBezTo>
                  <a:cubicBezTo>
                    <a:pt x="41588" y="12782"/>
                    <a:pt x="41588" y="12714"/>
                    <a:pt x="41566" y="12623"/>
                  </a:cubicBezTo>
                  <a:close/>
                  <a:moveTo>
                    <a:pt x="5296" y="12782"/>
                  </a:moveTo>
                  <a:lnTo>
                    <a:pt x="5205" y="12897"/>
                  </a:lnTo>
                  <a:cubicBezTo>
                    <a:pt x="5296" y="12965"/>
                    <a:pt x="5410" y="13079"/>
                    <a:pt x="5502" y="13170"/>
                  </a:cubicBezTo>
                  <a:lnTo>
                    <a:pt x="5593" y="13079"/>
                  </a:lnTo>
                  <a:cubicBezTo>
                    <a:pt x="5502" y="12965"/>
                    <a:pt x="5387" y="12874"/>
                    <a:pt x="5296" y="12782"/>
                  </a:cubicBezTo>
                  <a:close/>
                  <a:moveTo>
                    <a:pt x="41771" y="13216"/>
                  </a:moveTo>
                  <a:cubicBezTo>
                    <a:pt x="41703" y="13307"/>
                    <a:pt x="41634" y="13421"/>
                    <a:pt x="41566" y="13558"/>
                  </a:cubicBezTo>
                  <a:lnTo>
                    <a:pt x="41680" y="13627"/>
                  </a:lnTo>
                  <a:cubicBezTo>
                    <a:pt x="41748" y="13513"/>
                    <a:pt x="41817" y="13399"/>
                    <a:pt x="41885" y="13285"/>
                  </a:cubicBezTo>
                  <a:lnTo>
                    <a:pt x="41771" y="13216"/>
                  </a:lnTo>
                  <a:close/>
                  <a:moveTo>
                    <a:pt x="5867" y="13376"/>
                  </a:moveTo>
                  <a:lnTo>
                    <a:pt x="5753" y="13467"/>
                  </a:lnTo>
                  <a:cubicBezTo>
                    <a:pt x="5844" y="13558"/>
                    <a:pt x="5935" y="13673"/>
                    <a:pt x="6004" y="13764"/>
                  </a:cubicBezTo>
                  <a:lnTo>
                    <a:pt x="6118" y="13695"/>
                  </a:lnTo>
                  <a:cubicBezTo>
                    <a:pt x="6027" y="13581"/>
                    <a:pt x="5958" y="13467"/>
                    <a:pt x="5867" y="13376"/>
                  </a:cubicBezTo>
                  <a:close/>
                  <a:moveTo>
                    <a:pt x="41429" y="13444"/>
                  </a:moveTo>
                  <a:cubicBezTo>
                    <a:pt x="41429" y="13558"/>
                    <a:pt x="41406" y="13695"/>
                    <a:pt x="41406" y="13832"/>
                  </a:cubicBezTo>
                  <a:lnTo>
                    <a:pt x="41520" y="13855"/>
                  </a:lnTo>
                  <a:cubicBezTo>
                    <a:pt x="41543" y="13718"/>
                    <a:pt x="41543" y="13581"/>
                    <a:pt x="41566" y="13444"/>
                  </a:cubicBezTo>
                  <a:close/>
                  <a:moveTo>
                    <a:pt x="41588" y="13832"/>
                  </a:moveTo>
                  <a:lnTo>
                    <a:pt x="41520" y="13946"/>
                  </a:lnTo>
                  <a:cubicBezTo>
                    <a:pt x="41657" y="14015"/>
                    <a:pt x="41771" y="14061"/>
                    <a:pt x="41885" y="14106"/>
                  </a:cubicBezTo>
                  <a:lnTo>
                    <a:pt x="41954" y="13992"/>
                  </a:lnTo>
                  <a:cubicBezTo>
                    <a:pt x="41817" y="13946"/>
                    <a:pt x="41703" y="13878"/>
                    <a:pt x="41588" y="13832"/>
                  </a:cubicBezTo>
                  <a:close/>
                  <a:moveTo>
                    <a:pt x="41063" y="13946"/>
                  </a:moveTo>
                  <a:cubicBezTo>
                    <a:pt x="40949" y="13992"/>
                    <a:pt x="40812" y="14061"/>
                    <a:pt x="40698" y="14106"/>
                  </a:cubicBezTo>
                  <a:lnTo>
                    <a:pt x="40767" y="14220"/>
                  </a:lnTo>
                  <a:cubicBezTo>
                    <a:pt x="40881" y="14175"/>
                    <a:pt x="40995" y="14106"/>
                    <a:pt x="41132" y="14061"/>
                  </a:cubicBezTo>
                  <a:lnTo>
                    <a:pt x="41063" y="13946"/>
                  </a:lnTo>
                  <a:close/>
                  <a:moveTo>
                    <a:pt x="5935" y="13992"/>
                  </a:moveTo>
                  <a:cubicBezTo>
                    <a:pt x="5844" y="14106"/>
                    <a:pt x="5776" y="14198"/>
                    <a:pt x="5684" y="14312"/>
                  </a:cubicBezTo>
                  <a:lnTo>
                    <a:pt x="5798" y="14403"/>
                  </a:lnTo>
                  <a:cubicBezTo>
                    <a:pt x="5867" y="14289"/>
                    <a:pt x="5958" y="14198"/>
                    <a:pt x="6049" y="14083"/>
                  </a:cubicBezTo>
                  <a:lnTo>
                    <a:pt x="5935" y="13992"/>
                  </a:lnTo>
                  <a:close/>
                  <a:moveTo>
                    <a:pt x="42319" y="14175"/>
                  </a:moveTo>
                  <a:lnTo>
                    <a:pt x="42250" y="14289"/>
                  </a:lnTo>
                  <a:cubicBezTo>
                    <a:pt x="42364" y="14357"/>
                    <a:pt x="42479" y="14426"/>
                    <a:pt x="42593" y="14494"/>
                  </a:cubicBezTo>
                  <a:lnTo>
                    <a:pt x="42661" y="14380"/>
                  </a:lnTo>
                  <a:cubicBezTo>
                    <a:pt x="42547" y="14312"/>
                    <a:pt x="42433" y="14243"/>
                    <a:pt x="42319" y="14175"/>
                  </a:cubicBezTo>
                  <a:close/>
                  <a:moveTo>
                    <a:pt x="40333" y="14289"/>
                  </a:moveTo>
                  <a:cubicBezTo>
                    <a:pt x="40219" y="14357"/>
                    <a:pt x="40105" y="14426"/>
                    <a:pt x="39991" y="14494"/>
                  </a:cubicBezTo>
                  <a:lnTo>
                    <a:pt x="40059" y="14608"/>
                  </a:lnTo>
                  <a:cubicBezTo>
                    <a:pt x="40173" y="14540"/>
                    <a:pt x="40287" y="14471"/>
                    <a:pt x="40401" y="14403"/>
                  </a:cubicBezTo>
                  <a:lnTo>
                    <a:pt x="40333" y="14289"/>
                  </a:lnTo>
                  <a:close/>
                  <a:moveTo>
                    <a:pt x="43004" y="14586"/>
                  </a:moveTo>
                  <a:lnTo>
                    <a:pt x="42935" y="14700"/>
                  </a:lnTo>
                  <a:cubicBezTo>
                    <a:pt x="43049" y="14768"/>
                    <a:pt x="43163" y="14837"/>
                    <a:pt x="43277" y="14905"/>
                  </a:cubicBezTo>
                  <a:lnTo>
                    <a:pt x="43346" y="14791"/>
                  </a:lnTo>
                  <a:cubicBezTo>
                    <a:pt x="43232" y="14723"/>
                    <a:pt x="43141" y="14654"/>
                    <a:pt x="43004" y="14586"/>
                  </a:cubicBezTo>
                  <a:close/>
                  <a:moveTo>
                    <a:pt x="5433" y="14631"/>
                  </a:moveTo>
                  <a:cubicBezTo>
                    <a:pt x="5365" y="14745"/>
                    <a:pt x="5296" y="14859"/>
                    <a:pt x="5205" y="14974"/>
                  </a:cubicBezTo>
                  <a:lnTo>
                    <a:pt x="5319" y="15042"/>
                  </a:lnTo>
                  <a:cubicBezTo>
                    <a:pt x="5387" y="14928"/>
                    <a:pt x="5479" y="14837"/>
                    <a:pt x="5547" y="14723"/>
                  </a:cubicBezTo>
                  <a:lnTo>
                    <a:pt x="5433" y="14631"/>
                  </a:lnTo>
                  <a:close/>
                  <a:moveTo>
                    <a:pt x="39648" y="14723"/>
                  </a:moveTo>
                  <a:cubicBezTo>
                    <a:pt x="39534" y="14814"/>
                    <a:pt x="39420" y="14882"/>
                    <a:pt x="39329" y="14974"/>
                  </a:cubicBezTo>
                  <a:lnTo>
                    <a:pt x="39420" y="15065"/>
                  </a:lnTo>
                  <a:cubicBezTo>
                    <a:pt x="39511" y="14996"/>
                    <a:pt x="39625" y="14905"/>
                    <a:pt x="39740" y="14837"/>
                  </a:cubicBezTo>
                  <a:lnTo>
                    <a:pt x="39648" y="14723"/>
                  </a:lnTo>
                  <a:close/>
                  <a:moveTo>
                    <a:pt x="43688" y="15019"/>
                  </a:moveTo>
                  <a:lnTo>
                    <a:pt x="43597" y="15133"/>
                  </a:lnTo>
                  <a:cubicBezTo>
                    <a:pt x="43711" y="15225"/>
                    <a:pt x="43825" y="15293"/>
                    <a:pt x="43917" y="15384"/>
                  </a:cubicBezTo>
                  <a:lnTo>
                    <a:pt x="44008" y="15270"/>
                  </a:lnTo>
                  <a:cubicBezTo>
                    <a:pt x="43894" y="15202"/>
                    <a:pt x="43802" y="15111"/>
                    <a:pt x="43688" y="15019"/>
                  </a:cubicBezTo>
                  <a:close/>
                  <a:moveTo>
                    <a:pt x="39009" y="15225"/>
                  </a:moveTo>
                  <a:cubicBezTo>
                    <a:pt x="38918" y="15316"/>
                    <a:pt x="38804" y="15407"/>
                    <a:pt x="38712" y="15521"/>
                  </a:cubicBezTo>
                  <a:lnTo>
                    <a:pt x="38804" y="15613"/>
                  </a:lnTo>
                  <a:cubicBezTo>
                    <a:pt x="38918" y="15521"/>
                    <a:pt x="39009" y="15430"/>
                    <a:pt x="39100" y="15339"/>
                  </a:cubicBezTo>
                  <a:lnTo>
                    <a:pt x="39009" y="15225"/>
                  </a:lnTo>
                  <a:close/>
                  <a:moveTo>
                    <a:pt x="4999" y="15316"/>
                  </a:moveTo>
                  <a:cubicBezTo>
                    <a:pt x="4931" y="15430"/>
                    <a:pt x="4862" y="15544"/>
                    <a:pt x="4794" y="15681"/>
                  </a:cubicBezTo>
                  <a:lnTo>
                    <a:pt x="4908" y="15727"/>
                  </a:lnTo>
                  <a:cubicBezTo>
                    <a:pt x="4977" y="15613"/>
                    <a:pt x="5045" y="15499"/>
                    <a:pt x="5114" y="15384"/>
                  </a:cubicBezTo>
                  <a:lnTo>
                    <a:pt x="4999" y="15316"/>
                  </a:lnTo>
                  <a:close/>
                  <a:moveTo>
                    <a:pt x="44327" y="15544"/>
                  </a:moveTo>
                  <a:lnTo>
                    <a:pt x="44236" y="15636"/>
                  </a:lnTo>
                  <a:cubicBezTo>
                    <a:pt x="44327" y="15727"/>
                    <a:pt x="44442" y="15818"/>
                    <a:pt x="44533" y="15909"/>
                  </a:cubicBezTo>
                  <a:lnTo>
                    <a:pt x="44624" y="15795"/>
                  </a:lnTo>
                  <a:cubicBezTo>
                    <a:pt x="44533" y="15704"/>
                    <a:pt x="44419" y="15613"/>
                    <a:pt x="44327" y="15544"/>
                  </a:cubicBezTo>
                  <a:close/>
                  <a:moveTo>
                    <a:pt x="38439" y="15818"/>
                  </a:moveTo>
                  <a:cubicBezTo>
                    <a:pt x="38347" y="15909"/>
                    <a:pt x="38279" y="16024"/>
                    <a:pt x="38187" y="16115"/>
                  </a:cubicBezTo>
                  <a:lnTo>
                    <a:pt x="38302" y="16206"/>
                  </a:lnTo>
                  <a:cubicBezTo>
                    <a:pt x="38370" y="16092"/>
                    <a:pt x="38461" y="16001"/>
                    <a:pt x="38553" y="15887"/>
                  </a:cubicBezTo>
                  <a:lnTo>
                    <a:pt x="38439" y="15818"/>
                  </a:lnTo>
                  <a:close/>
                  <a:moveTo>
                    <a:pt x="4611" y="16024"/>
                  </a:moveTo>
                  <a:cubicBezTo>
                    <a:pt x="4543" y="16161"/>
                    <a:pt x="4497" y="16275"/>
                    <a:pt x="4429" y="16412"/>
                  </a:cubicBezTo>
                  <a:lnTo>
                    <a:pt x="4566" y="16457"/>
                  </a:lnTo>
                  <a:cubicBezTo>
                    <a:pt x="4611" y="16343"/>
                    <a:pt x="4680" y="16206"/>
                    <a:pt x="4726" y="16092"/>
                  </a:cubicBezTo>
                  <a:lnTo>
                    <a:pt x="4611" y="16024"/>
                  </a:lnTo>
                  <a:close/>
                  <a:moveTo>
                    <a:pt x="44921" y="16092"/>
                  </a:moveTo>
                  <a:lnTo>
                    <a:pt x="44830" y="16183"/>
                  </a:lnTo>
                  <a:cubicBezTo>
                    <a:pt x="44921" y="16275"/>
                    <a:pt x="45012" y="16366"/>
                    <a:pt x="45104" y="16480"/>
                  </a:cubicBezTo>
                  <a:lnTo>
                    <a:pt x="45195" y="16389"/>
                  </a:lnTo>
                  <a:cubicBezTo>
                    <a:pt x="45104" y="16275"/>
                    <a:pt x="45012" y="16183"/>
                    <a:pt x="44921" y="16092"/>
                  </a:cubicBezTo>
                  <a:close/>
                  <a:moveTo>
                    <a:pt x="37936" y="16457"/>
                  </a:moveTo>
                  <a:cubicBezTo>
                    <a:pt x="37868" y="16571"/>
                    <a:pt x="37799" y="16685"/>
                    <a:pt x="37731" y="16800"/>
                  </a:cubicBezTo>
                  <a:lnTo>
                    <a:pt x="37845" y="16868"/>
                  </a:lnTo>
                  <a:cubicBezTo>
                    <a:pt x="37914" y="16754"/>
                    <a:pt x="37982" y="16640"/>
                    <a:pt x="38050" y="16526"/>
                  </a:cubicBezTo>
                  <a:lnTo>
                    <a:pt x="37936" y="16457"/>
                  </a:lnTo>
                  <a:close/>
                  <a:moveTo>
                    <a:pt x="45469" y="16685"/>
                  </a:moveTo>
                  <a:lnTo>
                    <a:pt x="45377" y="16777"/>
                  </a:lnTo>
                  <a:cubicBezTo>
                    <a:pt x="45446" y="16868"/>
                    <a:pt x="45537" y="16982"/>
                    <a:pt x="45628" y="17074"/>
                  </a:cubicBezTo>
                  <a:lnTo>
                    <a:pt x="45720" y="16982"/>
                  </a:lnTo>
                  <a:cubicBezTo>
                    <a:pt x="45651" y="16891"/>
                    <a:pt x="45560" y="16777"/>
                    <a:pt x="45469" y="16685"/>
                  </a:cubicBezTo>
                  <a:close/>
                  <a:moveTo>
                    <a:pt x="4292" y="16777"/>
                  </a:moveTo>
                  <a:cubicBezTo>
                    <a:pt x="4246" y="16914"/>
                    <a:pt x="4201" y="17028"/>
                    <a:pt x="4155" y="17165"/>
                  </a:cubicBezTo>
                  <a:lnTo>
                    <a:pt x="4269" y="17210"/>
                  </a:lnTo>
                  <a:cubicBezTo>
                    <a:pt x="4315" y="17074"/>
                    <a:pt x="4360" y="16959"/>
                    <a:pt x="4406" y="16822"/>
                  </a:cubicBezTo>
                  <a:lnTo>
                    <a:pt x="4292" y="16777"/>
                  </a:lnTo>
                  <a:close/>
                  <a:moveTo>
                    <a:pt x="37526" y="17165"/>
                  </a:moveTo>
                  <a:cubicBezTo>
                    <a:pt x="37480" y="17279"/>
                    <a:pt x="37411" y="17393"/>
                    <a:pt x="37366" y="17530"/>
                  </a:cubicBezTo>
                  <a:lnTo>
                    <a:pt x="37480" y="17576"/>
                  </a:lnTo>
                  <a:cubicBezTo>
                    <a:pt x="37548" y="17462"/>
                    <a:pt x="37594" y="17325"/>
                    <a:pt x="37662" y="17210"/>
                  </a:cubicBezTo>
                  <a:lnTo>
                    <a:pt x="37526" y="17165"/>
                  </a:lnTo>
                  <a:close/>
                  <a:moveTo>
                    <a:pt x="45971" y="17325"/>
                  </a:moveTo>
                  <a:lnTo>
                    <a:pt x="45857" y="17393"/>
                  </a:lnTo>
                  <a:cubicBezTo>
                    <a:pt x="45948" y="17507"/>
                    <a:pt x="46017" y="17599"/>
                    <a:pt x="46108" y="17713"/>
                  </a:cubicBezTo>
                  <a:lnTo>
                    <a:pt x="46222" y="17644"/>
                  </a:lnTo>
                  <a:cubicBezTo>
                    <a:pt x="46131" y="17530"/>
                    <a:pt x="46062" y="17416"/>
                    <a:pt x="45971" y="17325"/>
                  </a:cubicBezTo>
                  <a:close/>
                  <a:moveTo>
                    <a:pt x="4018" y="17553"/>
                  </a:moveTo>
                  <a:cubicBezTo>
                    <a:pt x="3972" y="17667"/>
                    <a:pt x="3949" y="17804"/>
                    <a:pt x="3904" y="17941"/>
                  </a:cubicBezTo>
                  <a:lnTo>
                    <a:pt x="4041" y="17964"/>
                  </a:lnTo>
                  <a:cubicBezTo>
                    <a:pt x="4086" y="17850"/>
                    <a:pt x="4109" y="17713"/>
                    <a:pt x="4155" y="17576"/>
                  </a:cubicBezTo>
                  <a:lnTo>
                    <a:pt x="4018" y="17553"/>
                  </a:lnTo>
                  <a:close/>
                  <a:moveTo>
                    <a:pt x="37206" y="17895"/>
                  </a:moveTo>
                  <a:cubicBezTo>
                    <a:pt x="37160" y="18032"/>
                    <a:pt x="37115" y="18146"/>
                    <a:pt x="37069" y="18283"/>
                  </a:cubicBezTo>
                  <a:lnTo>
                    <a:pt x="37206" y="18329"/>
                  </a:lnTo>
                  <a:cubicBezTo>
                    <a:pt x="37252" y="18192"/>
                    <a:pt x="37297" y="18078"/>
                    <a:pt x="37343" y="17941"/>
                  </a:cubicBezTo>
                  <a:lnTo>
                    <a:pt x="37206" y="17895"/>
                  </a:lnTo>
                  <a:close/>
                  <a:moveTo>
                    <a:pt x="46427" y="17987"/>
                  </a:moveTo>
                  <a:lnTo>
                    <a:pt x="46313" y="18055"/>
                  </a:lnTo>
                  <a:cubicBezTo>
                    <a:pt x="46405" y="18169"/>
                    <a:pt x="46473" y="18283"/>
                    <a:pt x="46542" y="18397"/>
                  </a:cubicBezTo>
                  <a:lnTo>
                    <a:pt x="46656" y="18329"/>
                  </a:lnTo>
                  <a:cubicBezTo>
                    <a:pt x="46587" y="18215"/>
                    <a:pt x="46519" y="18101"/>
                    <a:pt x="46427" y="17987"/>
                  </a:cubicBezTo>
                  <a:close/>
                  <a:moveTo>
                    <a:pt x="3813" y="18329"/>
                  </a:moveTo>
                  <a:cubicBezTo>
                    <a:pt x="3790" y="18466"/>
                    <a:pt x="3767" y="18603"/>
                    <a:pt x="3744" y="18717"/>
                  </a:cubicBezTo>
                  <a:lnTo>
                    <a:pt x="3881" y="18763"/>
                  </a:lnTo>
                  <a:cubicBezTo>
                    <a:pt x="3904" y="18626"/>
                    <a:pt x="3927" y="18489"/>
                    <a:pt x="3949" y="18352"/>
                  </a:cubicBezTo>
                  <a:lnTo>
                    <a:pt x="3813" y="18329"/>
                  </a:lnTo>
                  <a:close/>
                  <a:moveTo>
                    <a:pt x="46861" y="18671"/>
                  </a:moveTo>
                  <a:lnTo>
                    <a:pt x="46747" y="18740"/>
                  </a:lnTo>
                  <a:cubicBezTo>
                    <a:pt x="46793" y="18854"/>
                    <a:pt x="46861" y="18968"/>
                    <a:pt x="46930" y="19082"/>
                  </a:cubicBezTo>
                  <a:lnTo>
                    <a:pt x="47044" y="19036"/>
                  </a:lnTo>
                  <a:cubicBezTo>
                    <a:pt x="46975" y="18900"/>
                    <a:pt x="46930" y="18785"/>
                    <a:pt x="46861" y="18671"/>
                  </a:cubicBezTo>
                  <a:close/>
                  <a:moveTo>
                    <a:pt x="36955" y="18671"/>
                  </a:moveTo>
                  <a:cubicBezTo>
                    <a:pt x="36932" y="18808"/>
                    <a:pt x="36886" y="18945"/>
                    <a:pt x="36864" y="19059"/>
                  </a:cubicBezTo>
                  <a:lnTo>
                    <a:pt x="37001" y="19105"/>
                  </a:lnTo>
                  <a:cubicBezTo>
                    <a:pt x="37023" y="18968"/>
                    <a:pt x="37069" y="18831"/>
                    <a:pt x="37092" y="18717"/>
                  </a:cubicBezTo>
                  <a:lnTo>
                    <a:pt x="36955" y="18671"/>
                  </a:lnTo>
                  <a:close/>
                  <a:moveTo>
                    <a:pt x="3676" y="19128"/>
                  </a:moveTo>
                  <a:cubicBezTo>
                    <a:pt x="3653" y="19265"/>
                    <a:pt x="3630" y="19402"/>
                    <a:pt x="3630" y="19539"/>
                  </a:cubicBezTo>
                  <a:lnTo>
                    <a:pt x="3767" y="19539"/>
                  </a:lnTo>
                  <a:cubicBezTo>
                    <a:pt x="3767" y="19402"/>
                    <a:pt x="3790" y="19288"/>
                    <a:pt x="3813" y="19151"/>
                  </a:cubicBezTo>
                  <a:lnTo>
                    <a:pt x="3676" y="19128"/>
                  </a:lnTo>
                  <a:close/>
                  <a:moveTo>
                    <a:pt x="47226" y="19402"/>
                  </a:moveTo>
                  <a:lnTo>
                    <a:pt x="47112" y="19447"/>
                  </a:lnTo>
                  <a:cubicBezTo>
                    <a:pt x="47158" y="19561"/>
                    <a:pt x="47226" y="19698"/>
                    <a:pt x="47272" y="19813"/>
                  </a:cubicBezTo>
                  <a:lnTo>
                    <a:pt x="47409" y="19767"/>
                  </a:lnTo>
                  <a:cubicBezTo>
                    <a:pt x="47340" y="19630"/>
                    <a:pt x="47295" y="19516"/>
                    <a:pt x="47226" y="19402"/>
                  </a:cubicBezTo>
                  <a:close/>
                  <a:moveTo>
                    <a:pt x="36795" y="19470"/>
                  </a:moveTo>
                  <a:cubicBezTo>
                    <a:pt x="36772" y="19607"/>
                    <a:pt x="36749" y="19744"/>
                    <a:pt x="36727" y="19858"/>
                  </a:cubicBezTo>
                  <a:lnTo>
                    <a:pt x="36864" y="19881"/>
                  </a:lnTo>
                  <a:cubicBezTo>
                    <a:pt x="36886" y="19744"/>
                    <a:pt x="36909" y="19630"/>
                    <a:pt x="36932" y="19493"/>
                  </a:cubicBezTo>
                  <a:lnTo>
                    <a:pt x="36795" y="19470"/>
                  </a:lnTo>
                  <a:close/>
                  <a:moveTo>
                    <a:pt x="3584" y="19927"/>
                  </a:moveTo>
                  <a:cubicBezTo>
                    <a:pt x="3584" y="20064"/>
                    <a:pt x="3561" y="20201"/>
                    <a:pt x="3561" y="20338"/>
                  </a:cubicBezTo>
                  <a:lnTo>
                    <a:pt x="3698" y="20338"/>
                  </a:lnTo>
                  <a:cubicBezTo>
                    <a:pt x="3698" y="20201"/>
                    <a:pt x="3698" y="20086"/>
                    <a:pt x="3721" y="19950"/>
                  </a:cubicBezTo>
                  <a:lnTo>
                    <a:pt x="3584" y="19927"/>
                  </a:lnTo>
                  <a:close/>
                  <a:moveTo>
                    <a:pt x="47569" y="20132"/>
                  </a:moveTo>
                  <a:lnTo>
                    <a:pt x="47432" y="20178"/>
                  </a:lnTo>
                  <a:cubicBezTo>
                    <a:pt x="47500" y="20315"/>
                    <a:pt x="47546" y="20429"/>
                    <a:pt x="47591" y="20566"/>
                  </a:cubicBezTo>
                  <a:lnTo>
                    <a:pt x="47706" y="20497"/>
                  </a:lnTo>
                  <a:cubicBezTo>
                    <a:pt x="47660" y="20383"/>
                    <a:pt x="47614" y="20246"/>
                    <a:pt x="47569" y="20132"/>
                  </a:cubicBezTo>
                  <a:close/>
                  <a:moveTo>
                    <a:pt x="36681" y="20269"/>
                  </a:moveTo>
                  <a:cubicBezTo>
                    <a:pt x="36681" y="20360"/>
                    <a:pt x="36658" y="20452"/>
                    <a:pt x="36658" y="20543"/>
                  </a:cubicBezTo>
                  <a:lnTo>
                    <a:pt x="36658" y="20611"/>
                  </a:lnTo>
                  <a:lnTo>
                    <a:pt x="36704" y="20611"/>
                  </a:lnTo>
                  <a:cubicBezTo>
                    <a:pt x="36749" y="20634"/>
                    <a:pt x="36795" y="20634"/>
                    <a:pt x="36841" y="20634"/>
                  </a:cubicBezTo>
                  <a:lnTo>
                    <a:pt x="36864" y="20520"/>
                  </a:lnTo>
                  <a:cubicBezTo>
                    <a:pt x="36841" y="20497"/>
                    <a:pt x="36818" y="20497"/>
                    <a:pt x="36795" y="20497"/>
                  </a:cubicBezTo>
                  <a:cubicBezTo>
                    <a:pt x="36795" y="20429"/>
                    <a:pt x="36818" y="20360"/>
                    <a:pt x="36818" y="20292"/>
                  </a:cubicBezTo>
                  <a:lnTo>
                    <a:pt x="36681" y="20269"/>
                  </a:lnTo>
                  <a:close/>
                  <a:moveTo>
                    <a:pt x="37252" y="20589"/>
                  </a:moveTo>
                  <a:lnTo>
                    <a:pt x="37229" y="20726"/>
                  </a:lnTo>
                  <a:cubicBezTo>
                    <a:pt x="37366" y="20748"/>
                    <a:pt x="37503" y="20771"/>
                    <a:pt x="37617" y="20817"/>
                  </a:cubicBezTo>
                  <a:lnTo>
                    <a:pt x="37662" y="20680"/>
                  </a:lnTo>
                  <a:cubicBezTo>
                    <a:pt x="37526" y="20657"/>
                    <a:pt x="37389" y="20611"/>
                    <a:pt x="37252" y="20589"/>
                  </a:cubicBezTo>
                  <a:close/>
                  <a:moveTo>
                    <a:pt x="38050" y="20794"/>
                  </a:moveTo>
                  <a:lnTo>
                    <a:pt x="38005" y="20931"/>
                  </a:lnTo>
                  <a:cubicBezTo>
                    <a:pt x="38142" y="20977"/>
                    <a:pt x="38256" y="21022"/>
                    <a:pt x="38370" y="21068"/>
                  </a:cubicBezTo>
                  <a:lnTo>
                    <a:pt x="38416" y="20931"/>
                  </a:lnTo>
                  <a:cubicBezTo>
                    <a:pt x="38302" y="20885"/>
                    <a:pt x="38165" y="20840"/>
                    <a:pt x="38050" y="20794"/>
                  </a:cubicBezTo>
                  <a:close/>
                  <a:moveTo>
                    <a:pt x="3539" y="20748"/>
                  </a:moveTo>
                  <a:cubicBezTo>
                    <a:pt x="3539" y="20817"/>
                    <a:pt x="3539" y="20885"/>
                    <a:pt x="3539" y="20977"/>
                  </a:cubicBezTo>
                  <a:cubicBezTo>
                    <a:pt x="3539" y="21022"/>
                    <a:pt x="3539" y="21091"/>
                    <a:pt x="3539" y="21159"/>
                  </a:cubicBezTo>
                  <a:lnTo>
                    <a:pt x="3676" y="21136"/>
                  </a:lnTo>
                  <a:cubicBezTo>
                    <a:pt x="3676" y="21091"/>
                    <a:pt x="3676" y="21022"/>
                    <a:pt x="3676" y="20977"/>
                  </a:cubicBezTo>
                  <a:cubicBezTo>
                    <a:pt x="3676" y="20885"/>
                    <a:pt x="3676" y="20817"/>
                    <a:pt x="3676" y="20748"/>
                  </a:cubicBezTo>
                  <a:close/>
                  <a:moveTo>
                    <a:pt x="47865" y="20885"/>
                  </a:moveTo>
                  <a:lnTo>
                    <a:pt x="47728" y="20931"/>
                  </a:lnTo>
                  <a:cubicBezTo>
                    <a:pt x="47774" y="21045"/>
                    <a:pt x="47820" y="21182"/>
                    <a:pt x="47865" y="21319"/>
                  </a:cubicBezTo>
                  <a:lnTo>
                    <a:pt x="48002" y="21273"/>
                  </a:lnTo>
                  <a:cubicBezTo>
                    <a:pt x="47957" y="21136"/>
                    <a:pt x="47911" y="20999"/>
                    <a:pt x="47865" y="20885"/>
                  </a:cubicBezTo>
                  <a:close/>
                  <a:moveTo>
                    <a:pt x="38804" y="21091"/>
                  </a:moveTo>
                  <a:lnTo>
                    <a:pt x="38758" y="21205"/>
                  </a:lnTo>
                  <a:cubicBezTo>
                    <a:pt x="38872" y="21273"/>
                    <a:pt x="38986" y="21319"/>
                    <a:pt x="39100" y="21387"/>
                  </a:cubicBezTo>
                  <a:lnTo>
                    <a:pt x="39169" y="21273"/>
                  </a:lnTo>
                  <a:cubicBezTo>
                    <a:pt x="39055" y="21205"/>
                    <a:pt x="38918" y="21136"/>
                    <a:pt x="38804" y="21091"/>
                  </a:cubicBezTo>
                  <a:close/>
                  <a:moveTo>
                    <a:pt x="8195" y="21547"/>
                  </a:moveTo>
                  <a:cubicBezTo>
                    <a:pt x="8081" y="21547"/>
                    <a:pt x="7967" y="21547"/>
                    <a:pt x="7853" y="21570"/>
                  </a:cubicBezTo>
                  <a:lnTo>
                    <a:pt x="7853" y="21684"/>
                  </a:lnTo>
                  <a:lnTo>
                    <a:pt x="8241" y="21684"/>
                  </a:lnTo>
                  <a:lnTo>
                    <a:pt x="8241" y="21547"/>
                  </a:lnTo>
                  <a:close/>
                  <a:moveTo>
                    <a:pt x="8651" y="21570"/>
                  </a:moveTo>
                  <a:lnTo>
                    <a:pt x="8651" y="21707"/>
                  </a:lnTo>
                  <a:cubicBezTo>
                    <a:pt x="8788" y="21707"/>
                    <a:pt x="8903" y="21707"/>
                    <a:pt x="9040" y="21730"/>
                  </a:cubicBezTo>
                  <a:lnTo>
                    <a:pt x="9062" y="21593"/>
                  </a:lnTo>
                  <a:cubicBezTo>
                    <a:pt x="8925" y="21593"/>
                    <a:pt x="8788" y="21570"/>
                    <a:pt x="8651" y="21570"/>
                  </a:cubicBezTo>
                  <a:close/>
                  <a:moveTo>
                    <a:pt x="7442" y="21593"/>
                  </a:moveTo>
                  <a:cubicBezTo>
                    <a:pt x="7305" y="21616"/>
                    <a:pt x="7168" y="21639"/>
                    <a:pt x="7031" y="21661"/>
                  </a:cubicBezTo>
                  <a:lnTo>
                    <a:pt x="7054" y="21776"/>
                  </a:lnTo>
                  <a:cubicBezTo>
                    <a:pt x="7191" y="21753"/>
                    <a:pt x="7328" y="21730"/>
                    <a:pt x="7442" y="21730"/>
                  </a:cubicBezTo>
                  <a:lnTo>
                    <a:pt x="7442" y="21593"/>
                  </a:lnTo>
                  <a:close/>
                  <a:moveTo>
                    <a:pt x="39511" y="21479"/>
                  </a:moveTo>
                  <a:lnTo>
                    <a:pt x="39443" y="21593"/>
                  </a:lnTo>
                  <a:cubicBezTo>
                    <a:pt x="39557" y="21661"/>
                    <a:pt x="39671" y="21753"/>
                    <a:pt x="39762" y="21821"/>
                  </a:cubicBezTo>
                  <a:lnTo>
                    <a:pt x="39854" y="21707"/>
                  </a:lnTo>
                  <a:cubicBezTo>
                    <a:pt x="39740" y="21639"/>
                    <a:pt x="39625" y="21547"/>
                    <a:pt x="39511" y="21479"/>
                  </a:cubicBezTo>
                  <a:close/>
                  <a:moveTo>
                    <a:pt x="9473" y="21639"/>
                  </a:moveTo>
                  <a:lnTo>
                    <a:pt x="9450" y="21776"/>
                  </a:lnTo>
                  <a:lnTo>
                    <a:pt x="9473" y="21776"/>
                  </a:lnTo>
                  <a:cubicBezTo>
                    <a:pt x="9587" y="21844"/>
                    <a:pt x="9701" y="21890"/>
                    <a:pt x="9793" y="21935"/>
                  </a:cubicBezTo>
                  <a:lnTo>
                    <a:pt x="9861" y="21821"/>
                  </a:lnTo>
                  <a:cubicBezTo>
                    <a:pt x="9747" y="21753"/>
                    <a:pt x="9633" y="21707"/>
                    <a:pt x="9542" y="21661"/>
                  </a:cubicBezTo>
                  <a:lnTo>
                    <a:pt x="9473" y="21639"/>
                  </a:lnTo>
                  <a:close/>
                  <a:moveTo>
                    <a:pt x="3561" y="21547"/>
                  </a:moveTo>
                  <a:cubicBezTo>
                    <a:pt x="3561" y="21684"/>
                    <a:pt x="3561" y="21821"/>
                    <a:pt x="3584" y="21958"/>
                  </a:cubicBezTo>
                  <a:lnTo>
                    <a:pt x="3721" y="21958"/>
                  </a:lnTo>
                  <a:cubicBezTo>
                    <a:pt x="3698" y="21821"/>
                    <a:pt x="3698" y="21684"/>
                    <a:pt x="3698" y="21547"/>
                  </a:cubicBezTo>
                  <a:close/>
                  <a:moveTo>
                    <a:pt x="6643" y="21753"/>
                  </a:moveTo>
                  <a:cubicBezTo>
                    <a:pt x="6506" y="21776"/>
                    <a:pt x="6369" y="21821"/>
                    <a:pt x="6255" y="21867"/>
                  </a:cubicBezTo>
                  <a:lnTo>
                    <a:pt x="6300" y="22004"/>
                  </a:lnTo>
                  <a:cubicBezTo>
                    <a:pt x="6415" y="21958"/>
                    <a:pt x="6552" y="21912"/>
                    <a:pt x="6666" y="21867"/>
                  </a:cubicBezTo>
                  <a:lnTo>
                    <a:pt x="6643" y="21753"/>
                  </a:lnTo>
                  <a:close/>
                  <a:moveTo>
                    <a:pt x="48116" y="21661"/>
                  </a:moveTo>
                  <a:lnTo>
                    <a:pt x="48002" y="21684"/>
                  </a:lnTo>
                  <a:cubicBezTo>
                    <a:pt x="48025" y="21821"/>
                    <a:pt x="48071" y="21935"/>
                    <a:pt x="48116" y="22072"/>
                  </a:cubicBezTo>
                  <a:lnTo>
                    <a:pt x="48231" y="22027"/>
                  </a:lnTo>
                  <a:cubicBezTo>
                    <a:pt x="48208" y="21912"/>
                    <a:pt x="48162" y="21776"/>
                    <a:pt x="48116" y="21661"/>
                  </a:cubicBezTo>
                  <a:close/>
                  <a:moveTo>
                    <a:pt x="10204" y="22004"/>
                  </a:moveTo>
                  <a:lnTo>
                    <a:pt x="10158" y="22118"/>
                  </a:lnTo>
                  <a:cubicBezTo>
                    <a:pt x="10272" y="22164"/>
                    <a:pt x="10386" y="22232"/>
                    <a:pt x="10500" y="22301"/>
                  </a:cubicBezTo>
                  <a:lnTo>
                    <a:pt x="10569" y="22186"/>
                  </a:lnTo>
                  <a:cubicBezTo>
                    <a:pt x="10455" y="22118"/>
                    <a:pt x="10341" y="22049"/>
                    <a:pt x="10204" y="22004"/>
                  </a:cubicBezTo>
                  <a:close/>
                  <a:moveTo>
                    <a:pt x="5867" y="22027"/>
                  </a:moveTo>
                  <a:cubicBezTo>
                    <a:pt x="5753" y="22072"/>
                    <a:pt x="5616" y="22141"/>
                    <a:pt x="5502" y="22209"/>
                  </a:cubicBezTo>
                  <a:lnTo>
                    <a:pt x="5570" y="22323"/>
                  </a:lnTo>
                  <a:cubicBezTo>
                    <a:pt x="5684" y="22255"/>
                    <a:pt x="5798" y="22209"/>
                    <a:pt x="5935" y="22141"/>
                  </a:cubicBezTo>
                  <a:lnTo>
                    <a:pt x="5867" y="22027"/>
                  </a:lnTo>
                  <a:close/>
                  <a:moveTo>
                    <a:pt x="40173" y="21981"/>
                  </a:moveTo>
                  <a:lnTo>
                    <a:pt x="40082" y="22072"/>
                  </a:lnTo>
                  <a:cubicBezTo>
                    <a:pt x="40173" y="22164"/>
                    <a:pt x="40265" y="22255"/>
                    <a:pt x="40356" y="22369"/>
                  </a:cubicBezTo>
                  <a:lnTo>
                    <a:pt x="40447" y="22278"/>
                  </a:lnTo>
                  <a:cubicBezTo>
                    <a:pt x="40356" y="22164"/>
                    <a:pt x="40265" y="22072"/>
                    <a:pt x="40173" y="21981"/>
                  </a:cubicBezTo>
                  <a:close/>
                  <a:moveTo>
                    <a:pt x="10934" y="22369"/>
                  </a:moveTo>
                  <a:lnTo>
                    <a:pt x="10866" y="22483"/>
                  </a:lnTo>
                  <a:cubicBezTo>
                    <a:pt x="10980" y="22552"/>
                    <a:pt x="11094" y="22620"/>
                    <a:pt x="11208" y="22689"/>
                  </a:cubicBezTo>
                  <a:lnTo>
                    <a:pt x="11276" y="22552"/>
                  </a:lnTo>
                  <a:cubicBezTo>
                    <a:pt x="11162" y="22506"/>
                    <a:pt x="11048" y="22437"/>
                    <a:pt x="10934" y="22369"/>
                  </a:cubicBezTo>
                  <a:close/>
                  <a:moveTo>
                    <a:pt x="3744" y="22346"/>
                  </a:moveTo>
                  <a:lnTo>
                    <a:pt x="3607" y="22369"/>
                  </a:lnTo>
                  <a:cubicBezTo>
                    <a:pt x="3630" y="22506"/>
                    <a:pt x="3630" y="22620"/>
                    <a:pt x="3653" y="22757"/>
                  </a:cubicBezTo>
                  <a:lnTo>
                    <a:pt x="3790" y="22757"/>
                  </a:lnTo>
                  <a:cubicBezTo>
                    <a:pt x="3767" y="22620"/>
                    <a:pt x="3767" y="22483"/>
                    <a:pt x="3744" y="22346"/>
                  </a:cubicBezTo>
                  <a:close/>
                  <a:moveTo>
                    <a:pt x="5159" y="22437"/>
                  </a:moveTo>
                  <a:cubicBezTo>
                    <a:pt x="5045" y="22529"/>
                    <a:pt x="4954" y="22597"/>
                    <a:pt x="4840" y="22689"/>
                  </a:cubicBezTo>
                  <a:lnTo>
                    <a:pt x="4931" y="22803"/>
                  </a:lnTo>
                  <a:cubicBezTo>
                    <a:pt x="5045" y="22711"/>
                    <a:pt x="5136" y="22620"/>
                    <a:pt x="5251" y="22552"/>
                  </a:cubicBezTo>
                  <a:lnTo>
                    <a:pt x="5159" y="22437"/>
                  </a:lnTo>
                  <a:close/>
                  <a:moveTo>
                    <a:pt x="48345" y="22437"/>
                  </a:moveTo>
                  <a:lnTo>
                    <a:pt x="48208" y="22460"/>
                  </a:lnTo>
                  <a:cubicBezTo>
                    <a:pt x="48253" y="22597"/>
                    <a:pt x="48276" y="22711"/>
                    <a:pt x="48322" y="22848"/>
                  </a:cubicBezTo>
                  <a:lnTo>
                    <a:pt x="48459" y="22825"/>
                  </a:lnTo>
                  <a:cubicBezTo>
                    <a:pt x="48413" y="22689"/>
                    <a:pt x="48390" y="22552"/>
                    <a:pt x="48345" y="22437"/>
                  </a:cubicBezTo>
                  <a:close/>
                  <a:moveTo>
                    <a:pt x="40698" y="22597"/>
                  </a:moveTo>
                  <a:lnTo>
                    <a:pt x="40584" y="22666"/>
                  </a:lnTo>
                  <a:cubicBezTo>
                    <a:pt x="40675" y="22780"/>
                    <a:pt x="40744" y="22894"/>
                    <a:pt x="40812" y="23008"/>
                  </a:cubicBezTo>
                  <a:lnTo>
                    <a:pt x="40926" y="22940"/>
                  </a:lnTo>
                  <a:cubicBezTo>
                    <a:pt x="40858" y="22825"/>
                    <a:pt x="40790" y="22711"/>
                    <a:pt x="40698" y="22597"/>
                  </a:cubicBezTo>
                  <a:close/>
                  <a:moveTo>
                    <a:pt x="11642" y="22757"/>
                  </a:moveTo>
                  <a:lnTo>
                    <a:pt x="11573" y="22871"/>
                  </a:lnTo>
                  <a:cubicBezTo>
                    <a:pt x="11687" y="22940"/>
                    <a:pt x="11801" y="23008"/>
                    <a:pt x="11916" y="23077"/>
                  </a:cubicBezTo>
                  <a:lnTo>
                    <a:pt x="11984" y="22962"/>
                  </a:lnTo>
                  <a:cubicBezTo>
                    <a:pt x="11870" y="22894"/>
                    <a:pt x="11756" y="22825"/>
                    <a:pt x="11642" y="22757"/>
                  </a:cubicBezTo>
                  <a:close/>
                  <a:moveTo>
                    <a:pt x="4543" y="22985"/>
                  </a:moveTo>
                  <a:cubicBezTo>
                    <a:pt x="4452" y="23077"/>
                    <a:pt x="4360" y="23191"/>
                    <a:pt x="4292" y="23282"/>
                  </a:cubicBezTo>
                  <a:lnTo>
                    <a:pt x="4383" y="23373"/>
                  </a:lnTo>
                  <a:cubicBezTo>
                    <a:pt x="4474" y="23259"/>
                    <a:pt x="4566" y="23168"/>
                    <a:pt x="4657" y="23077"/>
                  </a:cubicBezTo>
                  <a:lnTo>
                    <a:pt x="4543" y="22985"/>
                  </a:lnTo>
                  <a:close/>
                  <a:moveTo>
                    <a:pt x="12326" y="23191"/>
                  </a:moveTo>
                  <a:lnTo>
                    <a:pt x="12258" y="23305"/>
                  </a:lnTo>
                  <a:cubicBezTo>
                    <a:pt x="12372" y="23373"/>
                    <a:pt x="12486" y="23442"/>
                    <a:pt x="12600" y="23510"/>
                  </a:cubicBezTo>
                  <a:lnTo>
                    <a:pt x="12669" y="23396"/>
                  </a:lnTo>
                  <a:cubicBezTo>
                    <a:pt x="12555" y="23328"/>
                    <a:pt x="12440" y="23259"/>
                    <a:pt x="12326" y="23191"/>
                  </a:cubicBezTo>
                  <a:close/>
                  <a:moveTo>
                    <a:pt x="3835" y="23145"/>
                  </a:moveTo>
                  <a:lnTo>
                    <a:pt x="3698" y="23168"/>
                  </a:lnTo>
                  <a:cubicBezTo>
                    <a:pt x="3721" y="23305"/>
                    <a:pt x="3744" y="23442"/>
                    <a:pt x="3767" y="23556"/>
                  </a:cubicBezTo>
                  <a:lnTo>
                    <a:pt x="3904" y="23556"/>
                  </a:lnTo>
                  <a:cubicBezTo>
                    <a:pt x="3881" y="23419"/>
                    <a:pt x="3858" y="23282"/>
                    <a:pt x="3835" y="23145"/>
                  </a:cubicBezTo>
                  <a:close/>
                  <a:moveTo>
                    <a:pt x="48550" y="23214"/>
                  </a:moveTo>
                  <a:lnTo>
                    <a:pt x="48413" y="23236"/>
                  </a:lnTo>
                  <a:cubicBezTo>
                    <a:pt x="48436" y="23373"/>
                    <a:pt x="48482" y="23510"/>
                    <a:pt x="48504" y="23624"/>
                  </a:cubicBezTo>
                  <a:lnTo>
                    <a:pt x="48641" y="23602"/>
                  </a:lnTo>
                  <a:cubicBezTo>
                    <a:pt x="48596" y="23465"/>
                    <a:pt x="48573" y="23350"/>
                    <a:pt x="48550" y="23214"/>
                  </a:cubicBezTo>
                  <a:close/>
                  <a:moveTo>
                    <a:pt x="41109" y="23305"/>
                  </a:moveTo>
                  <a:lnTo>
                    <a:pt x="40995" y="23350"/>
                  </a:lnTo>
                  <a:cubicBezTo>
                    <a:pt x="41041" y="23487"/>
                    <a:pt x="41086" y="23602"/>
                    <a:pt x="41132" y="23716"/>
                  </a:cubicBezTo>
                  <a:lnTo>
                    <a:pt x="41269" y="23693"/>
                  </a:lnTo>
                  <a:cubicBezTo>
                    <a:pt x="41223" y="23556"/>
                    <a:pt x="41178" y="23419"/>
                    <a:pt x="41109" y="23305"/>
                  </a:cubicBezTo>
                  <a:close/>
                  <a:moveTo>
                    <a:pt x="46633" y="23670"/>
                  </a:moveTo>
                  <a:lnTo>
                    <a:pt x="46633" y="23807"/>
                  </a:lnTo>
                  <a:cubicBezTo>
                    <a:pt x="46770" y="23807"/>
                    <a:pt x="46907" y="23807"/>
                    <a:pt x="47021" y="23830"/>
                  </a:cubicBezTo>
                  <a:lnTo>
                    <a:pt x="47044" y="23693"/>
                  </a:lnTo>
                  <a:cubicBezTo>
                    <a:pt x="46907" y="23670"/>
                    <a:pt x="46770" y="23670"/>
                    <a:pt x="46633" y="23670"/>
                  </a:cubicBezTo>
                  <a:close/>
                  <a:moveTo>
                    <a:pt x="46222" y="23693"/>
                  </a:moveTo>
                  <a:cubicBezTo>
                    <a:pt x="46085" y="23693"/>
                    <a:pt x="45948" y="23693"/>
                    <a:pt x="45811" y="23716"/>
                  </a:cubicBezTo>
                  <a:lnTo>
                    <a:pt x="45834" y="23853"/>
                  </a:lnTo>
                  <a:cubicBezTo>
                    <a:pt x="45971" y="23830"/>
                    <a:pt x="46108" y="23830"/>
                    <a:pt x="46222" y="23807"/>
                  </a:cubicBezTo>
                  <a:lnTo>
                    <a:pt x="46222" y="23693"/>
                  </a:lnTo>
                  <a:close/>
                  <a:moveTo>
                    <a:pt x="47432" y="23716"/>
                  </a:moveTo>
                  <a:lnTo>
                    <a:pt x="47432" y="23853"/>
                  </a:lnTo>
                  <a:cubicBezTo>
                    <a:pt x="47569" y="23875"/>
                    <a:pt x="47683" y="23875"/>
                    <a:pt x="47820" y="23898"/>
                  </a:cubicBezTo>
                  <a:lnTo>
                    <a:pt x="47843" y="23761"/>
                  </a:lnTo>
                  <a:cubicBezTo>
                    <a:pt x="47706" y="23739"/>
                    <a:pt x="47569" y="23739"/>
                    <a:pt x="47432" y="23716"/>
                  </a:cubicBezTo>
                  <a:close/>
                  <a:moveTo>
                    <a:pt x="13011" y="23624"/>
                  </a:moveTo>
                  <a:lnTo>
                    <a:pt x="12920" y="23739"/>
                  </a:lnTo>
                  <a:cubicBezTo>
                    <a:pt x="13034" y="23807"/>
                    <a:pt x="13148" y="23898"/>
                    <a:pt x="13262" y="23967"/>
                  </a:cubicBezTo>
                  <a:lnTo>
                    <a:pt x="13331" y="23853"/>
                  </a:lnTo>
                  <a:cubicBezTo>
                    <a:pt x="13217" y="23784"/>
                    <a:pt x="13125" y="23693"/>
                    <a:pt x="13011" y="23624"/>
                  </a:cubicBezTo>
                  <a:close/>
                  <a:moveTo>
                    <a:pt x="45423" y="23784"/>
                  </a:moveTo>
                  <a:cubicBezTo>
                    <a:pt x="45286" y="23807"/>
                    <a:pt x="45149" y="23830"/>
                    <a:pt x="45012" y="23853"/>
                  </a:cubicBezTo>
                  <a:lnTo>
                    <a:pt x="45058" y="23990"/>
                  </a:lnTo>
                  <a:cubicBezTo>
                    <a:pt x="45172" y="23967"/>
                    <a:pt x="45309" y="23921"/>
                    <a:pt x="45446" y="23898"/>
                  </a:cubicBezTo>
                  <a:lnTo>
                    <a:pt x="45423" y="23784"/>
                  </a:lnTo>
                  <a:close/>
                  <a:moveTo>
                    <a:pt x="48253" y="23830"/>
                  </a:moveTo>
                  <a:lnTo>
                    <a:pt x="48208" y="23967"/>
                  </a:lnTo>
                  <a:cubicBezTo>
                    <a:pt x="48345" y="23990"/>
                    <a:pt x="48482" y="24035"/>
                    <a:pt x="48619" y="24058"/>
                  </a:cubicBezTo>
                  <a:lnTo>
                    <a:pt x="48641" y="23921"/>
                  </a:lnTo>
                  <a:cubicBezTo>
                    <a:pt x="48504" y="23898"/>
                    <a:pt x="48368" y="23875"/>
                    <a:pt x="48253" y="23830"/>
                  </a:cubicBezTo>
                  <a:close/>
                  <a:moveTo>
                    <a:pt x="4041" y="23624"/>
                  </a:moveTo>
                  <a:cubicBezTo>
                    <a:pt x="3972" y="23716"/>
                    <a:pt x="3904" y="23830"/>
                    <a:pt x="3835" y="23944"/>
                  </a:cubicBezTo>
                  <a:lnTo>
                    <a:pt x="3858" y="23967"/>
                  </a:lnTo>
                  <a:lnTo>
                    <a:pt x="3835" y="23967"/>
                  </a:lnTo>
                  <a:lnTo>
                    <a:pt x="3858" y="24172"/>
                  </a:lnTo>
                  <a:lnTo>
                    <a:pt x="3949" y="24012"/>
                  </a:lnTo>
                  <a:cubicBezTo>
                    <a:pt x="4018" y="23898"/>
                    <a:pt x="4086" y="23807"/>
                    <a:pt x="4155" y="23693"/>
                  </a:cubicBezTo>
                  <a:lnTo>
                    <a:pt x="4041" y="23624"/>
                  </a:lnTo>
                  <a:close/>
                  <a:moveTo>
                    <a:pt x="44624" y="23967"/>
                  </a:moveTo>
                  <a:cubicBezTo>
                    <a:pt x="44487" y="24012"/>
                    <a:pt x="44373" y="24058"/>
                    <a:pt x="44236" y="24104"/>
                  </a:cubicBezTo>
                  <a:lnTo>
                    <a:pt x="44282" y="24218"/>
                  </a:lnTo>
                  <a:cubicBezTo>
                    <a:pt x="44419" y="24172"/>
                    <a:pt x="44533" y="24127"/>
                    <a:pt x="44670" y="24104"/>
                  </a:cubicBezTo>
                  <a:lnTo>
                    <a:pt x="44624" y="23967"/>
                  </a:lnTo>
                  <a:close/>
                  <a:moveTo>
                    <a:pt x="13673" y="24081"/>
                  </a:moveTo>
                  <a:lnTo>
                    <a:pt x="13582" y="24195"/>
                  </a:lnTo>
                  <a:cubicBezTo>
                    <a:pt x="13696" y="24286"/>
                    <a:pt x="13810" y="24355"/>
                    <a:pt x="13901" y="24446"/>
                  </a:cubicBezTo>
                  <a:lnTo>
                    <a:pt x="13993" y="24332"/>
                  </a:lnTo>
                  <a:cubicBezTo>
                    <a:pt x="13878" y="24241"/>
                    <a:pt x="13764" y="24172"/>
                    <a:pt x="13673" y="24081"/>
                  </a:cubicBezTo>
                  <a:close/>
                  <a:moveTo>
                    <a:pt x="41383" y="24081"/>
                  </a:moveTo>
                  <a:lnTo>
                    <a:pt x="41246" y="24104"/>
                  </a:lnTo>
                  <a:cubicBezTo>
                    <a:pt x="41292" y="24241"/>
                    <a:pt x="41315" y="24355"/>
                    <a:pt x="41337" y="24492"/>
                  </a:cubicBezTo>
                  <a:lnTo>
                    <a:pt x="41474" y="24469"/>
                  </a:lnTo>
                  <a:cubicBezTo>
                    <a:pt x="41451" y="24332"/>
                    <a:pt x="41406" y="24195"/>
                    <a:pt x="41383" y="24081"/>
                  </a:cubicBezTo>
                  <a:close/>
                  <a:moveTo>
                    <a:pt x="43871" y="24263"/>
                  </a:moveTo>
                  <a:cubicBezTo>
                    <a:pt x="43734" y="24309"/>
                    <a:pt x="43620" y="24378"/>
                    <a:pt x="43506" y="24446"/>
                  </a:cubicBezTo>
                  <a:lnTo>
                    <a:pt x="43574" y="24560"/>
                  </a:lnTo>
                  <a:cubicBezTo>
                    <a:pt x="43688" y="24492"/>
                    <a:pt x="43802" y="24446"/>
                    <a:pt x="43917" y="24378"/>
                  </a:cubicBezTo>
                  <a:lnTo>
                    <a:pt x="43871" y="24263"/>
                  </a:lnTo>
                  <a:close/>
                  <a:moveTo>
                    <a:pt x="14312" y="24583"/>
                  </a:moveTo>
                  <a:lnTo>
                    <a:pt x="14221" y="24697"/>
                  </a:lnTo>
                  <a:cubicBezTo>
                    <a:pt x="14335" y="24766"/>
                    <a:pt x="14426" y="24857"/>
                    <a:pt x="14540" y="24948"/>
                  </a:cubicBezTo>
                  <a:lnTo>
                    <a:pt x="14632" y="24834"/>
                  </a:lnTo>
                  <a:cubicBezTo>
                    <a:pt x="14518" y="24743"/>
                    <a:pt x="14403" y="24674"/>
                    <a:pt x="14312" y="24583"/>
                  </a:cubicBezTo>
                  <a:close/>
                  <a:moveTo>
                    <a:pt x="43141" y="24652"/>
                  </a:moveTo>
                  <a:cubicBezTo>
                    <a:pt x="43026" y="24720"/>
                    <a:pt x="42935" y="24788"/>
                    <a:pt x="42821" y="24880"/>
                  </a:cubicBezTo>
                  <a:lnTo>
                    <a:pt x="42889" y="24994"/>
                  </a:lnTo>
                  <a:cubicBezTo>
                    <a:pt x="43004" y="24903"/>
                    <a:pt x="43118" y="24834"/>
                    <a:pt x="43232" y="24766"/>
                  </a:cubicBezTo>
                  <a:lnTo>
                    <a:pt x="43141" y="24652"/>
                  </a:lnTo>
                  <a:close/>
                  <a:moveTo>
                    <a:pt x="41383" y="24880"/>
                  </a:moveTo>
                  <a:cubicBezTo>
                    <a:pt x="41406" y="25017"/>
                    <a:pt x="41406" y="25154"/>
                    <a:pt x="41406" y="25291"/>
                  </a:cubicBezTo>
                  <a:lnTo>
                    <a:pt x="41543" y="25291"/>
                  </a:lnTo>
                  <a:cubicBezTo>
                    <a:pt x="41543" y="25154"/>
                    <a:pt x="41543" y="25017"/>
                    <a:pt x="41520" y="24880"/>
                  </a:cubicBezTo>
                  <a:close/>
                  <a:moveTo>
                    <a:pt x="14928" y="25108"/>
                  </a:moveTo>
                  <a:lnTo>
                    <a:pt x="14837" y="25199"/>
                  </a:lnTo>
                  <a:cubicBezTo>
                    <a:pt x="14951" y="25291"/>
                    <a:pt x="15043" y="25382"/>
                    <a:pt x="15134" y="25473"/>
                  </a:cubicBezTo>
                  <a:lnTo>
                    <a:pt x="15225" y="25359"/>
                  </a:lnTo>
                  <a:cubicBezTo>
                    <a:pt x="15134" y="25268"/>
                    <a:pt x="15020" y="25199"/>
                    <a:pt x="14928" y="25108"/>
                  </a:cubicBezTo>
                  <a:close/>
                  <a:moveTo>
                    <a:pt x="42479" y="25131"/>
                  </a:moveTo>
                  <a:cubicBezTo>
                    <a:pt x="42387" y="25199"/>
                    <a:pt x="42273" y="25291"/>
                    <a:pt x="42182" y="25382"/>
                  </a:cubicBezTo>
                  <a:lnTo>
                    <a:pt x="42273" y="25496"/>
                  </a:lnTo>
                  <a:cubicBezTo>
                    <a:pt x="42364" y="25405"/>
                    <a:pt x="42479" y="25313"/>
                    <a:pt x="42570" y="25222"/>
                  </a:cubicBezTo>
                  <a:lnTo>
                    <a:pt x="42479" y="25131"/>
                  </a:lnTo>
                  <a:close/>
                  <a:moveTo>
                    <a:pt x="15522" y="25633"/>
                  </a:moveTo>
                  <a:lnTo>
                    <a:pt x="15431" y="25747"/>
                  </a:lnTo>
                  <a:cubicBezTo>
                    <a:pt x="15545" y="25838"/>
                    <a:pt x="15636" y="25930"/>
                    <a:pt x="15727" y="26021"/>
                  </a:cubicBezTo>
                  <a:lnTo>
                    <a:pt x="15819" y="25930"/>
                  </a:lnTo>
                  <a:cubicBezTo>
                    <a:pt x="15727" y="25838"/>
                    <a:pt x="15636" y="25747"/>
                    <a:pt x="15522" y="25633"/>
                  </a:cubicBezTo>
                  <a:close/>
                  <a:moveTo>
                    <a:pt x="41885" y="25656"/>
                  </a:moveTo>
                  <a:cubicBezTo>
                    <a:pt x="41794" y="25770"/>
                    <a:pt x="41703" y="25861"/>
                    <a:pt x="41588" y="25953"/>
                  </a:cubicBezTo>
                  <a:lnTo>
                    <a:pt x="41703" y="26044"/>
                  </a:lnTo>
                  <a:cubicBezTo>
                    <a:pt x="41794" y="25953"/>
                    <a:pt x="41885" y="25861"/>
                    <a:pt x="41976" y="25770"/>
                  </a:cubicBezTo>
                  <a:lnTo>
                    <a:pt x="41885" y="25656"/>
                  </a:lnTo>
                  <a:close/>
                  <a:moveTo>
                    <a:pt x="41429" y="25679"/>
                  </a:moveTo>
                  <a:cubicBezTo>
                    <a:pt x="41406" y="25816"/>
                    <a:pt x="41406" y="25953"/>
                    <a:pt x="41406" y="26090"/>
                  </a:cubicBezTo>
                  <a:lnTo>
                    <a:pt x="41543" y="26090"/>
                  </a:lnTo>
                  <a:cubicBezTo>
                    <a:pt x="41543" y="25953"/>
                    <a:pt x="41543" y="25816"/>
                    <a:pt x="41543" y="25679"/>
                  </a:cubicBezTo>
                  <a:close/>
                  <a:moveTo>
                    <a:pt x="16093" y="26204"/>
                  </a:moveTo>
                  <a:lnTo>
                    <a:pt x="16001" y="26295"/>
                  </a:lnTo>
                  <a:cubicBezTo>
                    <a:pt x="16093" y="26409"/>
                    <a:pt x="16184" y="26500"/>
                    <a:pt x="16275" y="26592"/>
                  </a:cubicBezTo>
                  <a:lnTo>
                    <a:pt x="16389" y="26500"/>
                  </a:lnTo>
                  <a:cubicBezTo>
                    <a:pt x="16298" y="26409"/>
                    <a:pt x="16207" y="26318"/>
                    <a:pt x="16093" y="26204"/>
                  </a:cubicBezTo>
                  <a:close/>
                  <a:moveTo>
                    <a:pt x="16640" y="26797"/>
                  </a:moveTo>
                  <a:lnTo>
                    <a:pt x="16549" y="26888"/>
                  </a:lnTo>
                  <a:cubicBezTo>
                    <a:pt x="16640" y="27003"/>
                    <a:pt x="16732" y="27094"/>
                    <a:pt x="16823" y="27208"/>
                  </a:cubicBezTo>
                  <a:lnTo>
                    <a:pt x="16914" y="27117"/>
                  </a:lnTo>
                  <a:cubicBezTo>
                    <a:pt x="16823" y="27003"/>
                    <a:pt x="16732" y="26911"/>
                    <a:pt x="16640" y="26797"/>
                  </a:cubicBezTo>
                  <a:close/>
                  <a:moveTo>
                    <a:pt x="17165" y="27413"/>
                  </a:moveTo>
                  <a:lnTo>
                    <a:pt x="17074" y="27505"/>
                  </a:lnTo>
                  <a:cubicBezTo>
                    <a:pt x="17143" y="27619"/>
                    <a:pt x="17234" y="27710"/>
                    <a:pt x="17302" y="27824"/>
                  </a:cubicBezTo>
                  <a:lnTo>
                    <a:pt x="17416" y="27733"/>
                  </a:lnTo>
                  <a:cubicBezTo>
                    <a:pt x="17348" y="27642"/>
                    <a:pt x="17257" y="27527"/>
                    <a:pt x="17165" y="27413"/>
                  </a:cubicBezTo>
                  <a:close/>
                  <a:moveTo>
                    <a:pt x="17667" y="28075"/>
                  </a:moveTo>
                  <a:lnTo>
                    <a:pt x="17553" y="28144"/>
                  </a:lnTo>
                  <a:cubicBezTo>
                    <a:pt x="17622" y="28258"/>
                    <a:pt x="17713" y="28372"/>
                    <a:pt x="17782" y="28486"/>
                  </a:cubicBezTo>
                  <a:lnTo>
                    <a:pt x="17896" y="28395"/>
                  </a:lnTo>
                  <a:cubicBezTo>
                    <a:pt x="17827" y="28281"/>
                    <a:pt x="17736" y="28167"/>
                    <a:pt x="17667" y="28075"/>
                  </a:cubicBezTo>
                  <a:close/>
                  <a:moveTo>
                    <a:pt x="18124" y="28737"/>
                  </a:moveTo>
                  <a:lnTo>
                    <a:pt x="18010" y="28806"/>
                  </a:lnTo>
                  <a:cubicBezTo>
                    <a:pt x="18078" y="28920"/>
                    <a:pt x="18147" y="29034"/>
                    <a:pt x="18215" y="29148"/>
                  </a:cubicBezTo>
                  <a:lnTo>
                    <a:pt x="18329" y="29080"/>
                  </a:lnTo>
                  <a:cubicBezTo>
                    <a:pt x="18261" y="28965"/>
                    <a:pt x="18192" y="28851"/>
                    <a:pt x="18124" y="28737"/>
                  </a:cubicBezTo>
                  <a:close/>
                  <a:moveTo>
                    <a:pt x="18535" y="29422"/>
                  </a:moveTo>
                  <a:lnTo>
                    <a:pt x="18421" y="29490"/>
                  </a:lnTo>
                  <a:cubicBezTo>
                    <a:pt x="18489" y="29605"/>
                    <a:pt x="18558" y="29719"/>
                    <a:pt x="18626" y="29833"/>
                  </a:cubicBezTo>
                  <a:lnTo>
                    <a:pt x="18740" y="29787"/>
                  </a:lnTo>
                  <a:cubicBezTo>
                    <a:pt x="18672" y="29650"/>
                    <a:pt x="18603" y="29536"/>
                    <a:pt x="18535" y="29422"/>
                  </a:cubicBezTo>
                  <a:close/>
                  <a:moveTo>
                    <a:pt x="18923" y="30130"/>
                  </a:moveTo>
                  <a:lnTo>
                    <a:pt x="18809" y="30198"/>
                  </a:lnTo>
                  <a:cubicBezTo>
                    <a:pt x="18877" y="30312"/>
                    <a:pt x="18923" y="30426"/>
                    <a:pt x="18991" y="30563"/>
                  </a:cubicBezTo>
                  <a:lnTo>
                    <a:pt x="19105" y="30495"/>
                  </a:lnTo>
                  <a:cubicBezTo>
                    <a:pt x="19060" y="30381"/>
                    <a:pt x="18991" y="30267"/>
                    <a:pt x="18923" y="30130"/>
                  </a:cubicBezTo>
                  <a:close/>
                  <a:moveTo>
                    <a:pt x="19288" y="30860"/>
                  </a:moveTo>
                  <a:lnTo>
                    <a:pt x="19174" y="30928"/>
                  </a:lnTo>
                  <a:cubicBezTo>
                    <a:pt x="19220" y="31043"/>
                    <a:pt x="19265" y="31157"/>
                    <a:pt x="19334" y="31294"/>
                  </a:cubicBezTo>
                  <a:lnTo>
                    <a:pt x="19448" y="31248"/>
                  </a:lnTo>
                  <a:cubicBezTo>
                    <a:pt x="19402" y="31111"/>
                    <a:pt x="19334" y="30997"/>
                    <a:pt x="19288" y="30860"/>
                  </a:cubicBezTo>
                  <a:close/>
                  <a:moveTo>
                    <a:pt x="19608" y="31613"/>
                  </a:moveTo>
                  <a:lnTo>
                    <a:pt x="19471" y="31659"/>
                  </a:lnTo>
                  <a:cubicBezTo>
                    <a:pt x="19516" y="31796"/>
                    <a:pt x="19585" y="31910"/>
                    <a:pt x="19630" y="32047"/>
                  </a:cubicBezTo>
                  <a:lnTo>
                    <a:pt x="19745" y="31978"/>
                  </a:lnTo>
                  <a:cubicBezTo>
                    <a:pt x="19699" y="31864"/>
                    <a:pt x="19653" y="31727"/>
                    <a:pt x="19608" y="31613"/>
                  </a:cubicBezTo>
                  <a:close/>
                  <a:moveTo>
                    <a:pt x="19882" y="32366"/>
                  </a:moveTo>
                  <a:lnTo>
                    <a:pt x="19767" y="32412"/>
                  </a:lnTo>
                  <a:cubicBezTo>
                    <a:pt x="19790" y="32549"/>
                    <a:pt x="19836" y="32663"/>
                    <a:pt x="19882" y="32800"/>
                  </a:cubicBezTo>
                  <a:lnTo>
                    <a:pt x="20018" y="32754"/>
                  </a:lnTo>
                  <a:cubicBezTo>
                    <a:pt x="19973" y="32618"/>
                    <a:pt x="19927" y="32503"/>
                    <a:pt x="19882" y="32366"/>
                  </a:cubicBezTo>
                  <a:close/>
                  <a:moveTo>
                    <a:pt x="16275" y="32869"/>
                  </a:moveTo>
                  <a:cubicBezTo>
                    <a:pt x="16138" y="32891"/>
                    <a:pt x="16001" y="32891"/>
                    <a:pt x="15887" y="32891"/>
                  </a:cubicBezTo>
                  <a:lnTo>
                    <a:pt x="15887" y="33028"/>
                  </a:lnTo>
                  <a:cubicBezTo>
                    <a:pt x="16024" y="33028"/>
                    <a:pt x="16161" y="33028"/>
                    <a:pt x="16298" y="33006"/>
                  </a:cubicBezTo>
                  <a:lnTo>
                    <a:pt x="16275" y="32869"/>
                  </a:lnTo>
                  <a:close/>
                  <a:moveTo>
                    <a:pt x="16686" y="32869"/>
                  </a:moveTo>
                  <a:lnTo>
                    <a:pt x="16686" y="33006"/>
                  </a:lnTo>
                  <a:cubicBezTo>
                    <a:pt x="16823" y="33006"/>
                    <a:pt x="16960" y="33028"/>
                    <a:pt x="17097" y="33028"/>
                  </a:cubicBezTo>
                  <a:lnTo>
                    <a:pt x="17097" y="32891"/>
                  </a:lnTo>
                  <a:cubicBezTo>
                    <a:pt x="16960" y="32891"/>
                    <a:pt x="16823" y="32869"/>
                    <a:pt x="16686" y="32869"/>
                  </a:cubicBezTo>
                  <a:close/>
                  <a:moveTo>
                    <a:pt x="17508" y="32937"/>
                  </a:moveTo>
                  <a:lnTo>
                    <a:pt x="17485" y="33074"/>
                  </a:lnTo>
                  <a:cubicBezTo>
                    <a:pt x="17622" y="33074"/>
                    <a:pt x="17759" y="33097"/>
                    <a:pt x="17873" y="33120"/>
                  </a:cubicBezTo>
                  <a:lnTo>
                    <a:pt x="17896" y="32983"/>
                  </a:lnTo>
                  <a:cubicBezTo>
                    <a:pt x="17759" y="32960"/>
                    <a:pt x="17645" y="32937"/>
                    <a:pt x="17508" y="32937"/>
                  </a:cubicBezTo>
                  <a:close/>
                  <a:moveTo>
                    <a:pt x="15476" y="32937"/>
                  </a:moveTo>
                  <a:cubicBezTo>
                    <a:pt x="15339" y="32960"/>
                    <a:pt x="15202" y="32983"/>
                    <a:pt x="15065" y="33006"/>
                  </a:cubicBezTo>
                  <a:lnTo>
                    <a:pt x="15088" y="33143"/>
                  </a:lnTo>
                  <a:cubicBezTo>
                    <a:pt x="15225" y="33120"/>
                    <a:pt x="15362" y="33097"/>
                    <a:pt x="15499" y="33074"/>
                  </a:cubicBezTo>
                  <a:lnTo>
                    <a:pt x="15476" y="32937"/>
                  </a:lnTo>
                  <a:close/>
                  <a:moveTo>
                    <a:pt x="18307" y="33051"/>
                  </a:moveTo>
                  <a:lnTo>
                    <a:pt x="18284" y="33188"/>
                  </a:lnTo>
                  <a:cubicBezTo>
                    <a:pt x="18398" y="33211"/>
                    <a:pt x="18535" y="33234"/>
                    <a:pt x="18672" y="33279"/>
                  </a:cubicBezTo>
                  <a:lnTo>
                    <a:pt x="18695" y="33143"/>
                  </a:lnTo>
                  <a:cubicBezTo>
                    <a:pt x="18558" y="33120"/>
                    <a:pt x="18444" y="33074"/>
                    <a:pt x="18307" y="33051"/>
                  </a:cubicBezTo>
                  <a:close/>
                  <a:moveTo>
                    <a:pt x="14677" y="33097"/>
                  </a:moveTo>
                  <a:cubicBezTo>
                    <a:pt x="14540" y="33120"/>
                    <a:pt x="14403" y="33165"/>
                    <a:pt x="14289" y="33188"/>
                  </a:cubicBezTo>
                  <a:lnTo>
                    <a:pt x="14312" y="33325"/>
                  </a:lnTo>
                  <a:cubicBezTo>
                    <a:pt x="14449" y="33279"/>
                    <a:pt x="14586" y="33257"/>
                    <a:pt x="14700" y="33211"/>
                  </a:cubicBezTo>
                  <a:lnTo>
                    <a:pt x="14677" y="33097"/>
                  </a:lnTo>
                  <a:close/>
                  <a:moveTo>
                    <a:pt x="19083" y="33257"/>
                  </a:moveTo>
                  <a:lnTo>
                    <a:pt x="19060" y="33371"/>
                  </a:lnTo>
                  <a:cubicBezTo>
                    <a:pt x="19174" y="33416"/>
                    <a:pt x="19311" y="33462"/>
                    <a:pt x="19448" y="33508"/>
                  </a:cubicBezTo>
                  <a:lnTo>
                    <a:pt x="19471" y="33371"/>
                  </a:lnTo>
                  <a:cubicBezTo>
                    <a:pt x="19357" y="33325"/>
                    <a:pt x="19220" y="33279"/>
                    <a:pt x="19083" y="33257"/>
                  </a:cubicBezTo>
                  <a:close/>
                  <a:moveTo>
                    <a:pt x="13901" y="33325"/>
                  </a:moveTo>
                  <a:cubicBezTo>
                    <a:pt x="13764" y="33371"/>
                    <a:pt x="13650" y="33416"/>
                    <a:pt x="13513" y="33462"/>
                  </a:cubicBezTo>
                  <a:lnTo>
                    <a:pt x="13559" y="33576"/>
                  </a:lnTo>
                  <a:cubicBezTo>
                    <a:pt x="13696" y="33531"/>
                    <a:pt x="13810" y="33485"/>
                    <a:pt x="13947" y="33439"/>
                  </a:cubicBezTo>
                  <a:lnTo>
                    <a:pt x="13901" y="33325"/>
                  </a:lnTo>
                  <a:close/>
                  <a:moveTo>
                    <a:pt x="20133" y="33143"/>
                  </a:moveTo>
                  <a:lnTo>
                    <a:pt x="19996" y="33188"/>
                  </a:lnTo>
                  <a:cubicBezTo>
                    <a:pt x="20041" y="33302"/>
                    <a:pt x="20064" y="33439"/>
                    <a:pt x="20110" y="33576"/>
                  </a:cubicBezTo>
                  <a:lnTo>
                    <a:pt x="20247" y="33531"/>
                  </a:lnTo>
                  <a:cubicBezTo>
                    <a:pt x="20201" y="33394"/>
                    <a:pt x="20178" y="33279"/>
                    <a:pt x="20133" y="33143"/>
                  </a:cubicBezTo>
                  <a:close/>
                  <a:moveTo>
                    <a:pt x="19859" y="33508"/>
                  </a:moveTo>
                  <a:lnTo>
                    <a:pt x="19813" y="33622"/>
                  </a:lnTo>
                  <a:cubicBezTo>
                    <a:pt x="19950" y="33667"/>
                    <a:pt x="20064" y="33713"/>
                    <a:pt x="20201" y="33759"/>
                  </a:cubicBezTo>
                  <a:lnTo>
                    <a:pt x="20247" y="33645"/>
                  </a:lnTo>
                  <a:cubicBezTo>
                    <a:pt x="20110" y="33599"/>
                    <a:pt x="19996" y="33553"/>
                    <a:pt x="19859" y="33508"/>
                  </a:cubicBezTo>
                  <a:close/>
                  <a:moveTo>
                    <a:pt x="13148" y="33622"/>
                  </a:moveTo>
                  <a:cubicBezTo>
                    <a:pt x="13011" y="33667"/>
                    <a:pt x="12897" y="33736"/>
                    <a:pt x="12783" y="33804"/>
                  </a:cubicBezTo>
                  <a:lnTo>
                    <a:pt x="12829" y="33919"/>
                  </a:lnTo>
                  <a:cubicBezTo>
                    <a:pt x="12943" y="33850"/>
                    <a:pt x="13080" y="33804"/>
                    <a:pt x="13194" y="33736"/>
                  </a:cubicBezTo>
                  <a:lnTo>
                    <a:pt x="13148" y="33622"/>
                  </a:lnTo>
                  <a:close/>
                  <a:moveTo>
                    <a:pt x="20452" y="33759"/>
                  </a:moveTo>
                  <a:lnTo>
                    <a:pt x="20407" y="33873"/>
                  </a:lnTo>
                  <a:cubicBezTo>
                    <a:pt x="20521" y="33919"/>
                    <a:pt x="20635" y="33987"/>
                    <a:pt x="20749" y="34056"/>
                  </a:cubicBezTo>
                  <a:lnTo>
                    <a:pt x="20817" y="33941"/>
                  </a:lnTo>
                  <a:cubicBezTo>
                    <a:pt x="20703" y="33873"/>
                    <a:pt x="20589" y="33804"/>
                    <a:pt x="20452" y="33759"/>
                  </a:cubicBezTo>
                  <a:close/>
                  <a:moveTo>
                    <a:pt x="12418" y="33987"/>
                  </a:moveTo>
                  <a:cubicBezTo>
                    <a:pt x="12304" y="34056"/>
                    <a:pt x="12189" y="34124"/>
                    <a:pt x="12075" y="34192"/>
                  </a:cubicBezTo>
                  <a:lnTo>
                    <a:pt x="12144" y="34307"/>
                  </a:lnTo>
                  <a:cubicBezTo>
                    <a:pt x="12258" y="34238"/>
                    <a:pt x="12372" y="34170"/>
                    <a:pt x="12486" y="34101"/>
                  </a:cubicBezTo>
                  <a:lnTo>
                    <a:pt x="12418" y="33987"/>
                  </a:lnTo>
                  <a:close/>
                  <a:moveTo>
                    <a:pt x="21183" y="34124"/>
                  </a:moveTo>
                  <a:lnTo>
                    <a:pt x="21114" y="34238"/>
                  </a:lnTo>
                  <a:cubicBezTo>
                    <a:pt x="21228" y="34307"/>
                    <a:pt x="21342" y="34398"/>
                    <a:pt x="21456" y="34466"/>
                  </a:cubicBezTo>
                  <a:lnTo>
                    <a:pt x="21525" y="34352"/>
                  </a:lnTo>
                  <a:cubicBezTo>
                    <a:pt x="21411" y="34284"/>
                    <a:pt x="21297" y="34192"/>
                    <a:pt x="21183" y="34124"/>
                  </a:cubicBezTo>
                  <a:close/>
                  <a:moveTo>
                    <a:pt x="11733" y="34421"/>
                  </a:moveTo>
                  <a:cubicBezTo>
                    <a:pt x="11619" y="34489"/>
                    <a:pt x="11505" y="34558"/>
                    <a:pt x="11391" y="34649"/>
                  </a:cubicBezTo>
                  <a:lnTo>
                    <a:pt x="11482" y="34763"/>
                  </a:lnTo>
                  <a:cubicBezTo>
                    <a:pt x="11573" y="34672"/>
                    <a:pt x="11687" y="34603"/>
                    <a:pt x="11801" y="34535"/>
                  </a:cubicBezTo>
                  <a:lnTo>
                    <a:pt x="11733" y="34421"/>
                  </a:lnTo>
                  <a:close/>
                  <a:moveTo>
                    <a:pt x="21845" y="34581"/>
                  </a:moveTo>
                  <a:lnTo>
                    <a:pt x="21776" y="34695"/>
                  </a:lnTo>
                  <a:cubicBezTo>
                    <a:pt x="21890" y="34763"/>
                    <a:pt x="21981" y="34854"/>
                    <a:pt x="22096" y="34923"/>
                  </a:cubicBezTo>
                  <a:lnTo>
                    <a:pt x="22187" y="34832"/>
                  </a:lnTo>
                  <a:cubicBezTo>
                    <a:pt x="22073" y="34740"/>
                    <a:pt x="21959" y="34649"/>
                    <a:pt x="21845" y="34581"/>
                  </a:cubicBezTo>
                  <a:close/>
                  <a:moveTo>
                    <a:pt x="11071" y="34900"/>
                  </a:moveTo>
                  <a:cubicBezTo>
                    <a:pt x="10957" y="34969"/>
                    <a:pt x="10866" y="35060"/>
                    <a:pt x="10751" y="35151"/>
                  </a:cubicBezTo>
                  <a:lnTo>
                    <a:pt x="10843" y="35242"/>
                  </a:lnTo>
                  <a:cubicBezTo>
                    <a:pt x="10934" y="35151"/>
                    <a:pt x="11048" y="35083"/>
                    <a:pt x="11162" y="34991"/>
                  </a:cubicBezTo>
                  <a:lnTo>
                    <a:pt x="11071" y="34900"/>
                  </a:lnTo>
                  <a:close/>
                  <a:moveTo>
                    <a:pt x="22484" y="35083"/>
                  </a:moveTo>
                  <a:lnTo>
                    <a:pt x="22392" y="35174"/>
                  </a:lnTo>
                  <a:cubicBezTo>
                    <a:pt x="22506" y="35265"/>
                    <a:pt x="22598" y="35357"/>
                    <a:pt x="22689" y="35448"/>
                  </a:cubicBezTo>
                  <a:lnTo>
                    <a:pt x="22780" y="35357"/>
                  </a:lnTo>
                  <a:cubicBezTo>
                    <a:pt x="22689" y="35265"/>
                    <a:pt x="22598" y="35174"/>
                    <a:pt x="22484" y="35083"/>
                  </a:cubicBezTo>
                  <a:close/>
                  <a:moveTo>
                    <a:pt x="10455" y="35402"/>
                  </a:moveTo>
                  <a:cubicBezTo>
                    <a:pt x="10341" y="35494"/>
                    <a:pt x="10249" y="35585"/>
                    <a:pt x="10158" y="35676"/>
                  </a:cubicBezTo>
                  <a:lnTo>
                    <a:pt x="10249" y="35790"/>
                  </a:lnTo>
                  <a:cubicBezTo>
                    <a:pt x="10341" y="35699"/>
                    <a:pt x="10432" y="35608"/>
                    <a:pt x="10546" y="35516"/>
                  </a:cubicBezTo>
                  <a:lnTo>
                    <a:pt x="10455" y="35402"/>
                  </a:lnTo>
                  <a:close/>
                  <a:moveTo>
                    <a:pt x="23077" y="35653"/>
                  </a:moveTo>
                  <a:lnTo>
                    <a:pt x="22986" y="35745"/>
                  </a:lnTo>
                  <a:cubicBezTo>
                    <a:pt x="23077" y="35836"/>
                    <a:pt x="23168" y="35927"/>
                    <a:pt x="23237" y="36041"/>
                  </a:cubicBezTo>
                  <a:lnTo>
                    <a:pt x="23351" y="35950"/>
                  </a:lnTo>
                  <a:cubicBezTo>
                    <a:pt x="23260" y="35836"/>
                    <a:pt x="23168" y="35745"/>
                    <a:pt x="23077" y="35653"/>
                  </a:cubicBezTo>
                  <a:close/>
                  <a:moveTo>
                    <a:pt x="9861" y="35973"/>
                  </a:moveTo>
                  <a:lnTo>
                    <a:pt x="9747" y="36064"/>
                  </a:lnTo>
                  <a:lnTo>
                    <a:pt x="9861" y="36110"/>
                  </a:lnTo>
                  <a:cubicBezTo>
                    <a:pt x="9975" y="36133"/>
                    <a:pt x="10089" y="36178"/>
                    <a:pt x="10204" y="36224"/>
                  </a:cubicBezTo>
                  <a:lnTo>
                    <a:pt x="10249" y="36087"/>
                  </a:lnTo>
                  <a:cubicBezTo>
                    <a:pt x="10135" y="36064"/>
                    <a:pt x="10021" y="36018"/>
                    <a:pt x="9907" y="35973"/>
                  </a:cubicBezTo>
                  <a:lnTo>
                    <a:pt x="9884" y="35996"/>
                  </a:lnTo>
                  <a:lnTo>
                    <a:pt x="9861" y="35973"/>
                  </a:lnTo>
                  <a:close/>
                  <a:moveTo>
                    <a:pt x="10637" y="36247"/>
                  </a:moveTo>
                  <a:lnTo>
                    <a:pt x="10592" y="36361"/>
                  </a:lnTo>
                  <a:cubicBezTo>
                    <a:pt x="10706" y="36407"/>
                    <a:pt x="10843" y="36452"/>
                    <a:pt x="10957" y="36498"/>
                  </a:cubicBezTo>
                  <a:lnTo>
                    <a:pt x="11003" y="36384"/>
                  </a:lnTo>
                  <a:cubicBezTo>
                    <a:pt x="10888" y="36338"/>
                    <a:pt x="10751" y="36292"/>
                    <a:pt x="10637" y="36247"/>
                  </a:cubicBezTo>
                  <a:close/>
                  <a:moveTo>
                    <a:pt x="23602" y="36270"/>
                  </a:moveTo>
                  <a:lnTo>
                    <a:pt x="23511" y="36338"/>
                  </a:lnTo>
                  <a:cubicBezTo>
                    <a:pt x="23579" y="36452"/>
                    <a:pt x="23671" y="36543"/>
                    <a:pt x="23739" y="36658"/>
                  </a:cubicBezTo>
                  <a:lnTo>
                    <a:pt x="23853" y="36589"/>
                  </a:lnTo>
                  <a:cubicBezTo>
                    <a:pt x="23762" y="36475"/>
                    <a:pt x="23693" y="36361"/>
                    <a:pt x="23602" y="36270"/>
                  </a:cubicBezTo>
                  <a:close/>
                  <a:moveTo>
                    <a:pt x="11368" y="36543"/>
                  </a:moveTo>
                  <a:lnTo>
                    <a:pt x="11322" y="36658"/>
                  </a:lnTo>
                  <a:cubicBezTo>
                    <a:pt x="11459" y="36726"/>
                    <a:pt x="11573" y="36772"/>
                    <a:pt x="11687" y="36840"/>
                  </a:cubicBezTo>
                  <a:lnTo>
                    <a:pt x="11756" y="36703"/>
                  </a:lnTo>
                  <a:cubicBezTo>
                    <a:pt x="11619" y="36658"/>
                    <a:pt x="11505" y="36589"/>
                    <a:pt x="11368" y="36543"/>
                  </a:cubicBezTo>
                  <a:close/>
                  <a:moveTo>
                    <a:pt x="12121" y="36886"/>
                  </a:moveTo>
                  <a:lnTo>
                    <a:pt x="12052" y="37000"/>
                  </a:lnTo>
                  <a:cubicBezTo>
                    <a:pt x="12167" y="37068"/>
                    <a:pt x="12281" y="37114"/>
                    <a:pt x="12418" y="37183"/>
                  </a:cubicBezTo>
                  <a:lnTo>
                    <a:pt x="12463" y="37068"/>
                  </a:lnTo>
                  <a:cubicBezTo>
                    <a:pt x="12349" y="37000"/>
                    <a:pt x="12235" y="36954"/>
                    <a:pt x="12121" y="36886"/>
                  </a:cubicBezTo>
                  <a:close/>
                  <a:moveTo>
                    <a:pt x="24081" y="36909"/>
                  </a:moveTo>
                  <a:lnTo>
                    <a:pt x="23967" y="37000"/>
                  </a:lnTo>
                  <a:cubicBezTo>
                    <a:pt x="24036" y="37114"/>
                    <a:pt x="24104" y="37228"/>
                    <a:pt x="24173" y="37342"/>
                  </a:cubicBezTo>
                  <a:lnTo>
                    <a:pt x="24287" y="37274"/>
                  </a:lnTo>
                  <a:cubicBezTo>
                    <a:pt x="24218" y="37137"/>
                    <a:pt x="24150" y="37023"/>
                    <a:pt x="24081" y="36909"/>
                  </a:cubicBezTo>
                  <a:close/>
                  <a:moveTo>
                    <a:pt x="12829" y="37251"/>
                  </a:moveTo>
                  <a:lnTo>
                    <a:pt x="12760" y="37388"/>
                  </a:lnTo>
                  <a:cubicBezTo>
                    <a:pt x="12874" y="37434"/>
                    <a:pt x="12988" y="37502"/>
                    <a:pt x="13102" y="37571"/>
                  </a:cubicBezTo>
                  <a:lnTo>
                    <a:pt x="13171" y="37456"/>
                  </a:lnTo>
                  <a:cubicBezTo>
                    <a:pt x="13057" y="37388"/>
                    <a:pt x="12943" y="37320"/>
                    <a:pt x="12829" y="37251"/>
                  </a:cubicBezTo>
                  <a:close/>
                  <a:moveTo>
                    <a:pt x="13513" y="37685"/>
                  </a:moveTo>
                  <a:lnTo>
                    <a:pt x="13445" y="37799"/>
                  </a:lnTo>
                  <a:cubicBezTo>
                    <a:pt x="13559" y="37867"/>
                    <a:pt x="13673" y="37936"/>
                    <a:pt x="13787" y="38004"/>
                  </a:cubicBezTo>
                  <a:lnTo>
                    <a:pt x="13856" y="37890"/>
                  </a:lnTo>
                  <a:cubicBezTo>
                    <a:pt x="13742" y="37822"/>
                    <a:pt x="13627" y="37753"/>
                    <a:pt x="13513" y="37685"/>
                  </a:cubicBezTo>
                  <a:close/>
                  <a:moveTo>
                    <a:pt x="24492" y="37616"/>
                  </a:moveTo>
                  <a:lnTo>
                    <a:pt x="24378" y="37685"/>
                  </a:lnTo>
                  <a:cubicBezTo>
                    <a:pt x="24447" y="37799"/>
                    <a:pt x="24492" y="37913"/>
                    <a:pt x="24561" y="38050"/>
                  </a:cubicBezTo>
                  <a:lnTo>
                    <a:pt x="24675" y="37981"/>
                  </a:lnTo>
                  <a:cubicBezTo>
                    <a:pt x="24606" y="37867"/>
                    <a:pt x="24561" y="37730"/>
                    <a:pt x="24492" y="37616"/>
                  </a:cubicBezTo>
                  <a:close/>
                  <a:moveTo>
                    <a:pt x="14198" y="38141"/>
                  </a:moveTo>
                  <a:lnTo>
                    <a:pt x="14107" y="38233"/>
                  </a:lnTo>
                  <a:cubicBezTo>
                    <a:pt x="14221" y="38324"/>
                    <a:pt x="14335" y="38392"/>
                    <a:pt x="14449" y="38484"/>
                  </a:cubicBezTo>
                  <a:lnTo>
                    <a:pt x="14518" y="38369"/>
                  </a:lnTo>
                  <a:cubicBezTo>
                    <a:pt x="14403" y="38301"/>
                    <a:pt x="14312" y="38210"/>
                    <a:pt x="14198" y="38141"/>
                  </a:cubicBezTo>
                  <a:close/>
                  <a:moveTo>
                    <a:pt x="24835" y="38347"/>
                  </a:moveTo>
                  <a:lnTo>
                    <a:pt x="24721" y="38392"/>
                  </a:lnTo>
                  <a:cubicBezTo>
                    <a:pt x="24766" y="38529"/>
                    <a:pt x="24835" y="38643"/>
                    <a:pt x="24880" y="38780"/>
                  </a:cubicBezTo>
                  <a:lnTo>
                    <a:pt x="24994" y="38735"/>
                  </a:lnTo>
                  <a:cubicBezTo>
                    <a:pt x="24949" y="38598"/>
                    <a:pt x="24903" y="38461"/>
                    <a:pt x="24835" y="38347"/>
                  </a:cubicBezTo>
                  <a:close/>
                  <a:moveTo>
                    <a:pt x="14837" y="38621"/>
                  </a:moveTo>
                  <a:lnTo>
                    <a:pt x="14746" y="38735"/>
                  </a:lnTo>
                  <a:cubicBezTo>
                    <a:pt x="14860" y="38803"/>
                    <a:pt x="14974" y="38894"/>
                    <a:pt x="15065" y="38986"/>
                  </a:cubicBezTo>
                  <a:lnTo>
                    <a:pt x="15157" y="38894"/>
                  </a:lnTo>
                  <a:cubicBezTo>
                    <a:pt x="15043" y="38803"/>
                    <a:pt x="14951" y="38712"/>
                    <a:pt x="14837" y="38621"/>
                  </a:cubicBezTo>
                  <a:close/>
                  <a:moveTo>
                    <a:pt x="15453" y="39146"/>
                  </a:moveTo>
                  <a:lnTo>
                    <a:pt x="15362" y="39260"/>
                  </a:lnTo>
                  <a:cubicBezTo>
                    <a:pt x="15453" y="39351"/>
                    <a:pt x="15568" y="39442"/>
                    <a:pt x="15659" y="39534"/>
                  </a:cubicBezTo>
                  <a:lnTo>
                    <a:pt x="15750" y="39419"/>
                  </a:lnTo>
                  <a:cubicBezTo>
                    <a:pt x="15659" y="39328"/>
                    <a:pt x="15545" y="39237"/>
                    <a:pt x="15453" y="39146"/>
                  </a:cubicBezTo>
                  <a:close/>
                  <a:moveTo>
                    <a:pt x="25131" y="39100"/>
                  </a:moveTo>
                  <a:lnTo>
                    <a:pt x="25017" y="39146"/>
                  </a:lnTo>
                  <a:cubicBezTo>
                    <a:pt x="25063" y="39283"/>
                    <a:pt x="25109" y="39397"/>
                    <a:pt x="25131" y="39534"/>
                  </a:cubicBezTo>
                  <a:lnTo>
                    <a:pt x="25268" y="39488"/>
                  </a:lnTo>
                  <a:cubicBezTo>
                    <a:pt x="25223" y="39351"/>
                    <a:pt x="25177" y="39237"/>
                    <a:pt x="25131" y="39100"/>
                  </a:cubicBezTo>
                  <a:close/>
                  <a:moveTo>
                    <a:pt x="16047" y="39716"/>
                  </a:moveTo>
                  <a:lnTo>
                    <a:pt x="15933" y="39807"/>
                  </a:lnTo>
                  <a:cubicBezTo>
                    <a:pt x="16047" y="39899"/>
                    <a:pt x="16138" y="39990"/>
                    <a:pt x="16229" y="40104"/>
                  </a:cubicBezTo>
                  <a:lnTo>
                    <a:pt x="16321" y="40013"/>
                  </a:lnTo>
                  <a:cubicBezTo>
                    <a:pt x="16229" y="39899"/>
                    <a:pt x="16138" y="39807"/>
                    <a:pt x="16047" y="39716"/>
                  </a:cubicBezTo>
                  <a:close/>
                  <a:moveTo>
                    <a:pt x="25382" y="39876"/>
                  </a:moveTo>
                  <a:lnTo>
                    <a:pt x="25268" y="39922"/>
                  </a:lnTo>
                  <a:cubicBezTo>
                    <a:pt x="25291" y="40036"/>
                    <a:pt x="25337" y="40173"/>
                    <a:pt x="25360" y="40310"/>
                  </a:cubicBezTo>
                  <a:lnTo>
                    <a:pt x="25497" y="40264"/>
                  </a:lnTo>
                  <a:cubicBezTo>
                    <a:pt x="25451" y="40127"/>
                    <a:pt x="25428" y="40013"/>
                    <a:pt x="25382" y="39876"/>
                  </a:cubicBezTo>
                  <a:close/>
                  <a:moveTo>
                    <a:pt x="16595" y="40310"/>
                  </a:moveTo>
                  <a:lnTo>
                    <a:pt x="16481" y="40401"/>
                  </a:lnTo>
                  <a:cubicBezTo>
                    <a:pt x="16572" y="40492"/>
                    <a:pt x="16663" y="40606"/>
                    <a:pt x="16754" y="40698"/>
                  </a:cubicBezTo>
                  <a:lnTo>
                    <a:pt x="16846" y="40606"/>
                  </a:lnTo>
                  <a:cubicBezTo>
                    <a:pt x="16754" y="40515"/>
                    <a:pt x="16686" y="40401"/>
                    <a:pt x="16595" y="40310"/>
                  </a:cubicBezTo>
                  <a:close/>
                  <a:moveTo>
                    <a:pt x="25588" y="40652"/>
                  </a:moveTo>
                  <a:lnTo>
                    <a:pt x="25451" y="40698"/>
                  </a:lnTo>
                  <a:cubicBezTo>
                    <a:pt x="25474" y="40812"/>
                    <a:pt x="25497" y="40949"/>
                    <a:pt x="25542" y="41086"/>
                  </a:cubicBezTo>
                  <a:lnTo>
                    <a:pt x="25656" y="41063"/>
                  </a:lnTo>
                  <a:cubicBezTo>
                    <a:pt x="25634" y="40926"/>
                    <a:pt x="25611" y="40789"/>
                    <a:pt x="25588" y="40652"/>
                  </a:cubicBezTo>
                  <a:close/>
                  <a:moveTo>
                    <a:pt x="17097" y="40926"/>
                  </a:moveTo>
                  <a:lnTo>
                    <a:pt x="17006" y="41017"/>
                  </a:lnTo>
                  <a:cubicBezTo>
                    <a:pt x="17074" y="41109"/>
                    <a:pt x="17165" y="41223"/>
                    <a:pt x="17234" y="41337"/>
                  </a:cubicBezTo>
                  <a:lnTo>
                    <a:pt x="17348" y="41245"/>
                  </a:lnTo>
                  <a:cubicBezTo>
                    <a:pt x="17279" y="41131"/>
                    <a:pt x="17188" y="41040"/>
                    <a:pt x="17097" y="40926"/>
                  </a:cubicBezTo>
                  <a:close/>
                  <a:moveTo>
                    <a:pt x="23648" y="41268"/>
                  </a:moveTo>
                  <a:lnTo>
                    <a:pt x="23671" y="41405"/>
                  </a:lnTo>
                  <a:cubicBezTo>
                    <a:pt x="23785" y="41405"/>
                    <a:pt x="23922" y="41405"/>
                    <a:pt x="24059" y="41382"/>
                  </a:cubicBezTo>
                  <a:lnTo>
                    <a:pt x="24059" y="41268"/>
                  </a:lnTo>
                  <a:close/>
                  <a:moveTo>
                    <a:pt x="24469" y="41268"/>
                  </a:moveTo>
                  <a:lnTo>
                    <a:pt x="24469" y="41405"/>
                  </a:lnTo>
                  <a:cubicBezTo>
                    <a:pt x="24584" y="41405"/>
                    <a:pt x="24721" y="41405"/>
                    <a:pt x="24857" y="41428"/>
                  </a:cubicBezTo>
                  <a:lnTo>
                    <a:pt x="24880" y="41291"/>
                  </a:lnTo>
                  <a:cubicBezTo>
                    <a:pt x="24743" y="41268"/>
                    <a:pt x="24606" y="41268"/>
                    <a:pt x="24469" y="41268"/>
                  </a:cubicBezTo>
                  <a:close/>
                  <a:moveTo>
                    <a:pt x="25268" y="41337"/>
                  </a:moveTo>
                  <a:lnTo>
                    <a:pt x="25268" y="41474"/>
                  </a:lnTo>
                  <a:cubicBezTo>
                    <a:pt x="25382" y="41474"/>
                    <a:pt x="25519" y="41497"/>
                    <a:pt x="25656" y="41519"/>
                  </a:cubicBezTo>
                  <a:lnTo>
                    <a:pt x="25679" y="41405"/>
                  </a:lnTo>
                  <a:cubicBezTo>
                    <a:pt x="25542" y="41382"/>
                    <a:pt x="25405" y="41360"/>
                    <a:pt x="25268" y="41337"/>
                  </a:cubicBezTo>
                  <a:close/>
                  <a:moveTo>
                    <a:pt x="23260" y="41314"/>
                  </a:moveTo>
                  <a:cubicBezTo>
                    <a:pt x="23123" y="41337"/>
                    <a:pt x="22986" y="41360"/>
                    <a:pt x="22849" y="41405"/>
                  </a:cubicBezTo>
                  <a:lnTo>
                    <a:pt x="22872" y="41542"/>
                  </a:lnTo>
                  <a:cubicBezTo>
                    <a:pt x="23009" y="41497"/>
                    <a:pt x="23146" y="41474"/>
                    <a:pt x="23260" y="41451"/>
                  </a:cubicBezTo>
                  <a:lnTo>
                    <a:pt x="23260" y="41314"/>
                  </a:lnTo>
                  <a:close/>
                  <a:moveTo>
                    <a:pt x="22461" y="41497"/>
                  </a:moveTo>
                  <a:cubicBezTo>
                    <a:pt x="22324" y="41542"/>
                    <a:pt x="22187" y="41588"/>
                    <a:pt x="22073" y="41634"/>
                  </a:cubicBezTo>
                  <a:lnTo>
                    <a:pt x="22118" y="41770"/>
                  </a:lnTo>
                  <a:cubicBezTo>
                    <a:pt x="22233" y="41725"/>
                    <a:pt x="22370" y="41679"/>
                    <a:pt x="22484" y="41634"/>
                  </a:cubicBezTo>
                  <a:lnTo>
                    <a:pt x="22461" y="41497"/>
                  </a:lnTo>
                  <a:close/>
                  <a:moveTo>
                    <a:pt x="17576" y="41588"/>
                  </a:moveTo>
                  <a:lnTo>
                    <a:pt x="17485" y="41656"/>
                  </a:lnTo>
                  <a:cubicBezTo>
                    <a:pt x="17553" y="41770"/>
                    <a:pt x="17622" y="41885"/>
                    <a:pt x="17690" y="41999"/>
                  </a:cubicBezTo>
                  <a:lnTo>
                    <a:pt x="17804" y="41907"/>
                  </a:lnTo>
                  <a:cubicBezTo>
                    <a:pt x="17736" y="41793"/>
                    <a:pt x="17667" y="41679"/>
                    <a:pt x="17576" y="41588"/>
                  </a:cubicBezTo>
                  <a:close/>
                  <a:moveTo>
                    <a:pt x="21685" y="41793"/>
                  </a:moveTo>
                  <a:cubicBezTo>
                    <a:pt x="21571" y="41862"/>
                    <a:pt x="21456" y="41930"/>
                    <a:pt x="21342" y="41999"/>
                  </a:cubicBezTo>
                  <a:lnTo>
                    <a:pt x="21411" y="42113"/>
                  </a:lnTo>
                  <a:cubicBezTo>
                    <a:pt x="21525" y="42044"/>
                    <a:pt x="21639" y="41976"/>
                    <a:pt x="21753" y="41930"/>
                  </a:cubicBezTo>
                  <a:lnTo>
                    <a:pt x="21685" y="41793"/>
                  </a:lnTo>
                  <a:close/>
                  <a:moveTo>
                    <a:pt x="21000" y="42204"/>
                  </a:moveTo>
                  <a:cubicBezTo>
                    <a:pt x="20886" y="42273"/>
                    <a:pt x="20772" y="42364"/>
                    <a:pt x="20658" y="42455"/>
                  </a:cubicBezTo>
                  <a:lnTo>
                    <a:pt x="20749" y="42547"/>
                  </a:lnTo>
                  <a:cubicBezTo>
                    <a:pt x="20840" y="42478"/>
                    <a:pt x="20954" y="42387"/>
                    <a:pt x="21068" y="42318"/>
                  </a:cubicBezTo>
                  <a:lnTo>
                    <a:pt x="21000" y="42204"/>
                  </a:lnTo>
                  <a:close/>
                  <a:moveTo>
                    <a:pt x="18033" y="42250"/>
                  </a:moveTo>
                  <a:lnTo>
                    <a:pt x="17919" y="42318"/>
                  </a:lnTo>
                  <a:cubicBezTo>
                    <a:pt x="17987" y="42432"/>
                    <a:pt x="18056" y="42547"/>
                    <a:pt x="18124" y="42661"/>
                  </a:cubicBezTo>
                  <a:lnTo>
                    <a:pt x="18238" y="42592"/>
                  </a:lnTo>
                  <a:cubicBezTo>
                    <a:pt x="18170" y="42478"/>
                    <a:pt x="18101" y="42364"/>
                    <a:pt x="18033" y="42250"/>
                  </a:cubicBezTo>
                  <a:close/>
                  <a:moveTo>
                    <a:pt x="20338" y="42706"/>
                  </a:moveTo>
                  <a:cubicBezTo>
                    <a:pt x="20247" y="42798"/>
                    <a:pt x="20155" y="42889"/>
                    <a:pt x="20064" y="43003"/>
                  </a:cubicBezTo>
                  <a:lnTo>
                    <a:pt x="20155" y="43094"/>
                  </a:lnTo>
                  <a:cubicBezTo>
                    <a:pt x="20247" y="43003"/>
                    <a:pt x="20338" y="42889"/>
                    <a:pt x="20429" y="42820"/>
                  </a:cubicBezTo>
                  <a:lnTo>
                    <a:pt x="20338" y="42706"/>
                  </a:lnTo>
                  <a:close/>
                  <a:moveTo>
                    <a:pt x="18444" y="42957"/>
                  </a:moveTo>
                  <a:lnTo>
                    <a:pt x="18329" y="43026"/>
                  </a:lnTo>
                  <a:cubicBezTo>
                    <a:pt x="18398" y="43140"/>
                    <a:pt x="18444" y="43254"/>
                    <a:pt x="18512" y="43368"/>
                  </a:cubicBezTo>
                  <a:lnTo>
                    <a:pt x="18626" y="43300"/>
                  </a:lnTo>
                  <a:cubicBezTo>
                    <a:pt x="18581" y="43186"/>
                    <a:pt x="18512" y="43071"/>
                    <a:pt x="18444" y="42957"/>
                  </a:cubicBezTo>
                  <a:close/>
                  <a:moveTo>
                    <a:pt x="19790" y="43300"/>
                  </a:moveTo>
                  <a:cubicBezTo>
                    <a:pt x="19699" y="43391"/>
                    <a:pt x="19608" y="43505"/>
                    <a:pt x="19516" y="43596"/>
                  </a:cubicBezTo>
                  <a:lnTo>
                    <a:pt x="19630" y="43688"/>
                  </a:lnTo>
                  <a:cubicBezTo>
                    <a:pt x="19699" y="43574"/>
                    <a:pt x="19790" y="43482"/>
                    <a:pt x="19882" y="43391"/>
                  </a:cubicBezTo>
                  <a:lnTo>
                    <a:pt x="19790" y="43300"/>
                  </a:lnTo>
                  <a:close/>
                  <a:moveTo>
                    <a:pt x="18809" y="43665"/>
                  </a:moveTo>
                  <a:lnTo>
                    <a:pt x="18695" y="43733"/>
                  </a:lnTo>
                  <a:cubicBezTo>
                    <a:pt x="18763" y="43848"/>
                    <a:pt x="18809" y="43962"/>
                    <a:pt x="18877" y="44099"/>
                  </a:cubicBezTo>
                  <a:lnTo>
                    <a:pt x="18991" y="44030"/>
                  </a:lnTo>
                  <a:cubicBezTo>
                    <a:pt x="18923" y="43916"/>
                    <a:pt x="18877" y="43802"/>
                    <a:pt x="18809" y="43665"/>
                  </a:cubicBezTo>
                  <a:close/>
                  <a:moveTo>
                    <a:pt x="19288" y="43939"/>
                  </a:moveTo>
                  <a:cubicBezTo>
                    <a:pt x="19197" y="44030"/>
                    <a:pt x="19128" y="44144"/>
                    <a:pt x="19060" y="44258"/>
                  </a:cubicBezTo>
                  <a:lnTo>
                    <a:pt x="19151" y="44350"/>
                  </a:lnTo>
                  <a:cubicBezTo>
                    <a:pt x="19242" y="44236"/>
                    <a:pt x="19311" y="44121"/>
                    <a:pt x="19379" y="44007"/>
                  </a:cubicBezTo>
                  <a:lnTo>
                    <a:pt x="19288" y="4393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75"/>
            <p:cNvSpPr/>
            <p:nvPr/>
          </p:nvSpPr>
          <p:spPr>
            <a:xfrm>
              <a:off x="5154554" y="2501134"/>
              <a:ext cx="623890" cy="804818"/>
            </a:xfrm>
            <a:custGeom>
              <a:avLst/>
              <a:gdLst/>
              <a:ahLst/>
              <a:cxnLst/>
              <a:rect l="l" t="t" r="r" b="b"/>
              <a:pathLst>
                <a:path w="18969" h="24470" extrusionOk="0">
                  <a:moveTo>
                    <a:pt x="9085" y="1"/>
                  </a:moveTo>
                  <a:cubicBezTo>
                    <a:pt x="8948" y="23"/>
                    <a:pt x="8834" y="46"/>
                    <a:pt x="8697" y="69"/>
                  </a:cubicBezTo>
                  <a:lnTo>
                    <a:pt x="8720" y="183"/>
                  </a:lnTo>
                  <a:cubicBezTo>
                    <a:pt x="8857" y="160"/>
                    <a:pt x="8971" y="137"/>
                    <a:pt x="9108" y="137"/>
                  </a:cubicBezTo>
                  <a:lnTo>
                    <a:pt x="9108" y="69"/>
                  </a:lnTo>
                  <a:lnTo>
                    <a:pt x="9131" y="1"/>
                  </a:lnTo>
                  <a:close/>
                  <a:moveTo>
                    <a:pt x="8309" y="137"/>
                  </a:moveTo>
                  <a:cubicBezTo>
                    <a:pt x="8172" y="160"/>
                    <a:pt x="8035" y="206"/>
                    <a:pt x="7898" y="229"/>
                  </a:cubicBezTo>
                  <a:lnTo>
                    <a:pt x="7944" y="366"/>
                  </a:lnTo>
                  <a:cubicBezTo>
                    <a:pt x="8058" y="320"/>
                    <a:pt x="8195" y="297"/>
                    <a:pt x="8332" y="274"/>
                  </a:cubicBezTo>
                  <a:lnTo>
                    <a:pt x="8309" y="137"/>
                  </a:lnTo>
                  <a:close/>
                  <a:moveTo>
                    <a:pt x="9496" y="206"/>
                  </a:moveTo>
                  <a:lnTo>
                    <a:pt x="9428" y="320"/>
                  </a:lnTo>
                  <a:cubicBezTo>
                    <a:pt x="9542" y="389"/>
                    <a:pt x="9656" y="457"/>
                    <a:pt x="9770" y="525"/>
                  </a:cubicBezTo>
                  <a:lnTo>
                    <a:pt x="9838" y="411"/>
                  </a:lnTo>
                  <a:cubicBezTo>
                    <a:pt x="9724" y="343"/>
                    <a:pt x="9610" y="274"/>
                    <a:pt x="9496" y="206"/>
                  </a:cubicBezTo>
                  <a:close/>
                  <a:moveTo>
                    <a:pt x="7510" y="320"/>
                  </a:moveTo>
                  <a:cubicBezTo>
                    <a:pt x="7373" y="366"/>
                    <a:pt x="7259" y="411"/>
                    <a:pt x="7122" y="434"/>
                  </a:cubicBezTo>
                  <a:lnTo>
                    <a:pt x="7168" y="571"/>
                  </a:lnTo>
                  <a:cubicBezTo>
                    <a:pt x="7282" y="525"/>
                    <a:pt x="7419" y="503"/>
                    <a:pt x="7556" y="457"/>
                  </a:cubicBezTo>
                  <a:lnTo>
                    <a:pt x="7510" y="320"/>
                  </a:lnTo>
                  <a:close/>
                  <a:moveTo>
                    <a:pt x="6734" y="571"/>
                  </a:moveTo>
                  <a:cubicBezTo>
                    <a:pt x="6620" y="617"/>
                    <a:pt x="6483" y="662"/>
                    <a:pt x="6346" y="708"/>
                  </a:cubicBezTo>
                  <a:lnTo>
                    <a:pt x="6415" y="845"/>
                  </a:lnTo>
                  <a:cubicBezTo>
                    <a:pt x="6529" y="777"/>
                    <a:pt x="6666" y="731"/>
                    <a:pt x="6780" y="708"/>
                  </a:cubicBezTo>
                  <a:lnTo>
                    <a:pt x="6734" y="571"/>
                  </a:lnTo>
                  <a:close/>
                  <a:moveTo>
                    <a:pt x="10181" y="617"/>
                  </a:moveTo>
                  <a:lnTo>
                    <a:pt x="10112" y="731"/>
                  </a:lnTo>
                  <a:cubicBezTo>
                    <a:pt x="10226" y="799"/>
                    <a:pt x="10341" y="868"/>
                    <a:pt x="10455" y="959"/>
                  </a:cubicBezTo>
                  <a:lnTo>
                    <a:pt x="10523" y="845"/>
                  </a:lnTo>
                  <a:cubicBezTo>
                    <a:pt x="10409" y="754"/>
                    <a:pt x="10295" y="685"/>
                    <a:pt x="10181" y="617"/>
                  </a:cubicBezTo>
                  <a:close/>
                  <a:moveTo>
                    <a:pt x="5981" y="868"/>
                  </a:moveTo>
                  <a:cubicBezTo>
                    <a:pt x="5867" y="914"/>
                    <a:pt x="5730" y="959"/>
                    <a:pt x="5616" y="1028"/>
                  </a:cubicBezTo>
                  <a:lnTo>
                    <a:pt x="5661" y="1142"/>
                  </a:lnTo>
                  <a:cubicBezTo>
                    <a:pt x="5798" y="1096"/>
                    <a:pt x="5912" y="1028"/>
                    <a:pt x="6027" y="982"/>
                  </a:cubicBezTo>
                  <a:lnTo>
                    <a:pt x="5981" y="868"/>
                  </a:lnTo>
                  <a:close/>
                  <a:moveTo>
                    <a:pt x="10866" y="1050"/>
                  </a:moveTo>
                  <a:lnTo>
                    <a:pt x="10797" y="1165"/>
                  </a:lnTo>
                  <a:cubicBezTo>
                    <a:pt x="10911" y="1233"/>
                    <a:pt x="11003" y="1324"/>
                    <a:pt x="11117" y="1393"/>
                  </a:cubicBezTo>
                  <a:lnTo>
                    <a:pt x="11208" y="1279"/>
                  </a:lnTo>
                  <a:cubicBezTo>
                    <a:pt x="11094" y="1210"/>
                    <a:pt x="10980" y="1142"/>
                    <a:pt x="10866" y="1050"/>
                  </a:cubicBezTo>
                  <a:close/>
                  <a:moveTo>
                    <a:pt x="5251" y="1210"/>
                  </a:moveTo>
                  <a:cubicBezTo>
                    <a:pt x="5136" y="1279"/>
                    <a:pt x="4999" y="1324"/>
                    <a:pt x="4885" y="1393"/>
                  </a:cubicBezTo>
                  <a:lnTo>
                    <a:pt x="4954" y="1507"/>
                  </a:lnTo>
                  <a:cubicBezTo>
                    <a:pt x="5068" y="1461"/>
                    <a:pt x="5182" y="1393"/>
                    <a:pt x="5319" y="1324"/>
                  </a:cubicBezTo>
                  <a:lnTo>
                    <a:pt x="5251" y="1210"/>
                  </a:lnTo>
                  <a:close/>
                  <a:moveTo>
                    <a:pt x="11527" y="1507"/>
                  </a:moveTo>
                  <a:lnTo>
                    <a:pt x="11459" y="1621"/>
                  </a:lnTo>
                  <a:cubicBezTo>
                    <a:pt x="11550" y="1712"/>
                    <a:pt x="11664" y="1781"/>
                    <a:pt x="11779" y="1872"/>
                  </a:cubicBezTo>
                  <a:lnTo>
                    <a:pt x="11847" y="1758"/>
                  </a:lnTo>
                  <a:cubicBezTo>
                    <a:pt x="11756" y="1667"/>
                    <a:pt x="11642" y="1598"/>
                    <a:pt x="11527" y="1507"/>
                  </a:cubicBezTo>
                  <a:close/>
                  <a:moveTo>
                    <a:pt x="4543" y="1598"/>
                  </a:moveTo>
                  <a:cubicBezTo>
                    <a:pt x="4429" y="1667"/>
                    <a:pt x="4315" y="1758"/>
                    <a:pt x="4201" y="1827"/>
                  </a:cubicBezTo>
                  <a:lnTo>
                    <a:pt x="4269" y="1941"/>
                  </a:lnTo>
                  <a:cubicBezTo>
                    <a:pt x="4383" y="1872"/>
                    <a:pt x="4497" y="1781"/>
                    <a:pt x="4611" y="1712"/>
                  </a:cubicBezTo>
                  <a:lnTo>
                    <a:pt x="4543" y="1598"/>
                  </a:lnTo>
                  <a:close/>
                  <a:moveTo>
                    <a:pt x="12167" y="2009"/>
                  </a:moveTo>
                  <a:lnTo>
                    <a:pt x="12098" y="2100"/>
                  </a:lnTo>
                  <a:cubicBezTo>
                    <a:pt x="12189" y="2192"/>
                    <a:pt x="12304" y="2260"/>
                    <a:pt x="12418" y="2352"/>
                  </a:cubicBezTo>
                  <a:lnTo>
                    <a:pt x="12486" y="2237"/>
                  </a:lnTo>
                  <a:cubicBezTo>
                    <a:pt x="12395" y="2169"/>
                    <a:pt x="12281" y="2078"/>
                    <a:pt x="12167" y="2009"/>
                  </a:cubicBezTo>
                  <a:close/>
                  <a:moveTo>
                    <a:pt x="3858" y="2055"/>
                  </a:moveTo>
                  <a:cubicBezTo>
                    <a:pt x="3767" y="2146"/>
                    <a:pt x="3653" y="2215"/>
                    <a:pt x="3539" y="2306"/>
                  </a:cubicBezTo>
                  <a:lnTo>
                    <a:pt x="3630" y="2420"/>
                  </a:lnTo>
                  <a:cubicBezTo>
                    <a:pt x="3744" y="2329"/>
                    <a:pt x="3835" y="2237"/>
                    <a:pt x="3949" y="2169"/>
                  </a:cubicBezTo>
                  <a:lnTo>
                    <a:pt x="3858" y="2055"/>
                  </a:lnTo>
                  <a:close/>
                  <a:moveTo>
                    <a:pt x="12806" y="2511"/>
                  </a:moveTo>
                  <a:lnTo>
                    <a:pt x="12714" y="2603"/>
                  </a:lnTo>
                  <a:cubicBezTo>
                    <a:pt x="12829" y="2694"/>
                    <a:pt x="12920" y="2785"/>
                    <a:pt x="13034" y="2876"/>
                  </a:cubicBezTo>
                  <a:lnTo>
                    <a:pt x="13125" y="2762"/>
                  </a:lnTo>
                  <a:cubicBezTo>
                    <a:pt x="13011" y="2671"/>
                    <a:pt x="12920" y="2580"/>
                    <a:pt x="12806" y="2511"/>
                  </a:cubicBezTo>
                  <a:close/>
                  <a:moveTo>
                    <a:pt x="3242" y="2557"/>
                  </a:moveTo>
                  <a:cubicBezTo>
                    <a:pt x="3128" y="2648"/>
                    <a:pt x="3036" y="2740"/>
                    <a:pt x="2922" y="2831"/>
                  </a:cubicBezTo>
                  <a:lnTo>
                    <a:pt x="3014" y="2945"/>
                  </a:lnTo>
                  <a:cubicBezTo>
                    <a:pt x="3128" y="2854"/>
                    <a:pt x="3219" y="2762"/>
                    <a:pt x="3310" y="2671"/>
                  </a:cubicBezTo>
                  <a:lnTo>
                    <a:pt x="3242" y="2557"/>
                  </a:lnTo>
                  <a:close/>
                  <a:moveTo>
                    <a:pt x="13422" y="3036"/>
                  </a:moveTo>
                  <a:lnTo>
                    <a:pt x="13331" y="3128"/>
                  </a:lnTo>
                  <a:cubicBezTo>
                    <a:pt x="13422" y="3219"/>
                    <a:pt x="13536" y="3310"/>
                    <a:pt x="13627" y="3401"/>
                  </a:cubicBezTo>
                  <a:lnTo>
                    <a:pt x="13719" y="3310"/>
                  </a:lnTo>
                  <a:cubicBezTo>
                    <a:pt x="13627" y="3219"/>
                    <a:pt x="13513" y="3128"/>
                    <a:pt x="13422" y="3036"/>
                  </a:cubicBezTo>
                  <a:close/>
                  <a:moveTo>
                    <a:pt x="2648" y="3128"/>
                  </a:moveTo>
                  <a:cubicBezTo>
                    <a:pt x="2557" y="3219"/>
                    <a:pt x="2443" y="3310"/>
                    <a:pt x="2352" y="3424"/>
                  </a:cubicBezTo>
                  <a:lnTo>
                    <a:pt x="2466" y="3516"/>
                  </a:lnTo>
                  <a:cubicBezTo>
                    <a:pt x="2557" y="3401"/>
                    <a:pt x="2648" y="3310"/>
                    <a:pt x="2740" y="3219"/>
                  </a:cubicBezTo>
                  <a:lnTo>
                    <a:pt x="2648" y="3128"/>
                  </a:lnTo>
                  <a:close/>
                  <a:moveTo>
                    <a:pt x="14015" y="3584"/>
                  </a:moveTo>
                  <a:lnTo>
                    <a:pt x="13924" y="3675"/>
                  </a:lnTo>
                  <a:cubicBezTo>
                    <a:pt x="14015" y="3767"/>
                    <a:pt x="14107" y="3858"/>
                    <a:pt x="14198" y="3949"/>
                  </a:cubicBezTo>
                  <a:lnTo>
                    <a:pt x="14289" y="3858"/>
                  </a:lnTo>
                  <a:cubicBezTo>
                    <a:pt x="14198" y="3767"/>
                    <a:pt x="14107" y="3675"/>
                    <a:pt x="14015" y="3584"/>
                  </a:cubicBezTo>
                  <a:close/>
                  <a:moveTo>
                    <a:pt x="2101" y="3721"/>
                  </a:moveTo>
                  <a:cubicBezTo>
                    <a:pt x="2009" y="3812"/>
                    <a:pt x="1918" y="3926"/>
                    <a:pt x="1850" y="4041"/>
                  </a:cubicBezTo>
                  <a:lnTo>
                    <a:pt x="1941" y="4109"/>
                  </a:lnTo>
                  <a:cubicBezTo>
                    <a:pt x="2032" y="4018"/>
                    <a:pt x="2101" y="3904"/>
                    <a:pt x="2192" y="3812"/>
                  </a:cubicBezTo>
                  <a:lnTo>
                    <a:pt x="2101" y="3721"/>
                  </a:lnTo>
                  <a:close/>
                  <a:moveTo>
                    <a:pt x="14586" y="4155"/>
                  </a:moveTo>
                  <a:lnTo>
                    <a:pt x="14472" y="4246"/>
                  </a:lnTo>
                  <a:cubicBezTo>
                    <a:pt x="14563" y="4337"/>
                    <a:pt x="14655" y="4451"/>
                    <a:pt x="14746" y="4543"/>
                  </a:cubicBezTo>
                  <a:lnTo>
                    <a:pt x="14860" y="4451"/>
                  </a:lnTo>
                  <a:cubicBezTo>
                    <a:pt x="14769" y="4360"/>
                    <a:pt x="14677" y="4246"/>
                    <a:pt x="14586" y="4155"/>
                  </a:cubicBezTo>
                  <a:close/>
                  <a:moveTo>
                    <a:pt x="1598" y="4360"/>
                  </a:moveTo>
                  <a:cubicBezTo>
                    <a:pt x="1507" y="4474"/>
                    <a:pt x="1439" y="4566"/>
                    <a:pt x="1370" y="4680"/>
                  </a:cubicBezTo>
                  <a:lnTo>
                    <a:pt x="1484" y="4771"/>
                  </a:lnTo>
                  <a:cubicBezTo>
                    <a:pt x="1553" y="4657"/>
                    <a:pt x="1621" y="4543"/>
                    <a:pt x="1713" y="4429"/>
                  </a:cubicBezTo>
                  <a:lnTo>
                    <a:pt x="1598" y="4360"/>
                  </a:lnTo>
                  <a:close/>
                  <a:moveTo>
                    <a:pt x="15134" y="4748"/>
                  </a:moveTo>
                  <a:lnTo>
                    <a:pt x="15020" y="4839"/>
                  </a:lnTo>
                  <a:cubicBezTo>
                    <a:pt x="15111" y="4931"/>
                    <a:pt x="15202" y="5045"/>
                    <a:pt x="15294" y="5136"/>
                  </a:cubicBezTo>
                  <a:lnTo>
                    <a:pt x="15385" y="5068"/>
                  </a:lnTo>
                  <a:cubicBezTo>
                    <a:pt x="15294" y="4954"/>
                    <a:pt x="15202" y="4862"/>
                    <a:pt x="15134" y="4748"/>
                  </a:cubicBezTo>
                  <a:close/>
                  <a:moveTo>
                    <a:pt x="1142" y="5022"/>
                  </a:moveTo>
                  <a:cubicBezTo>
                    <a:pt x="1073" y="5136"/>
                    <a:pt x="1005" y="5250"/>
                    <a:pt x="937" y="5387"/>
                  </a:cubicBezTo>
                  <a:lnTo>
                    <a:pt x="1051" y="5433"/>
                  </a:lnTo>
                  <a:cubicBezTo>
                    <a:pt x="1119" y="5319"/>
                    <a:pt x="1188" y="5205"/>
                    <a:pt x="1256" y="5091"/>
                  </a:cubicBezTo>
                  <a:lnTo>
                    <a:pt x="1142" y="5022"/>
                  </a:lnTo>
                  <a:close/>
                  <a:moveTo>
                    <a:pt x="15636" y="5364"/>
                  </a:moveTo>
                  <a:lnTo>
                    <a:pt x="15545" y="5456"/>
                  </a:lnTo>
                  <a:cubicBezTo>
                    <a:pt x="15636" y="5547"/>
                    <a:pt x="15705" y="5661"/>
                    <a:pt x="15796" y="5775"/>
                  </a:cubicBezTo>
                  <a:lnTo>
                    <a:pt x="15910" y="5684"/>
                  </a:lnTo>
                  <a:cubicBezTo>
                    <a:pt x="15819" y="5570"/>
                    <a:pt x="15727" y="5479"/>
                    <a:pt x="15636" y="5364"/>
                  </a:cubicBezTo>
                  <a:close/>
                  <a:moveTo>
                    <a:pt x="731" y="5730"/>
                  </a:moveTo>
                  <a:cubicBezTo>
                    <a:pt x="663" y="5844"/>
                    <a:pt x="617" y="5958"/>
                    <a:pt x="549" y="6095"/>
                  </a:cubicBezTo>
                  <a:lnTo>
                    <a:pt x="663" y="6141"/>
                  </a:lnTo>
                  <a:cubicBezTo>
                    <a:pt x="731" y="6026"/>
                    <a:pt x="800" y="5912"/>
                    <a:pt x="845" y="5798"/>
                  </a:cubicBezTo>
                  <a:lnTo>
                    <a:pt x="731" y="5730"/>
                  </a:lnTo>
                  <a:close/>
                  <a:moveTo>
                    <a:pt x="16138" y="6004"/>
                  </a:moveTo>
                  <a:lnTo>
                    <a:pt x="16047" y="6095"/>
                  </a:lnTo>
                  <a:cubicBezTo>
                    <a:pt x="16115" y="6186"/>
                    <a:pt x="16207" y="6300"/>
                    <a:pt x="16275" y="6414"/>
                  </a:cubicBezTo>
                  <a:lnTo>
                    <a:pt x="16389" y="6323"/>
                  </a:lnTo>
                  <a:cubicBezTo>
                    <a:pt x="16298" y="6232"/>
                    <a:pt x="16230" y="6118"/>
                    <a:pt x="16138" y="6004"/>
                  </a:cubicBezTo>
                  <a:close/>
                  <a:moveTo>
                    <a:pt x="366" y="6460"/>
                  </a:moveTo>
                  <a:cubicBezTo>
                    <a:pt x="320" y="6574"/>
                    <a:pt x="252" y="6711"/>
                    <a:pt x="206" y="6825"/>
                  </a:cubicBezTo>
                  <a:lnTo>
                    <a:pt x="343" y="6871"/>
                  </a:lnTo>
                  <a:cubicBezTo>
                    <a:pt x="389" y="6757"/>
                    <a:pt x="434" y="6643"/>
                    <a:pt x="503" y="6506"/>
                  </a:cubicBezTo>
                  <a:lnTo>
                    <a:pt x="366" y="6460"/>
                  </a:lnTo>
                  <a:close/>
                  <a:moveTo>
                    <a:pt x="16618" y="6665"/>
                  </a:moveTo>
                  <a:lnTo>
                    <a:pt x="16503" y="6734"/>
                  </a:lnTo>
                  <a:cubicBezTo>
                    <a:pt x="16572" y="6848"/>
                    <a:pt x="16663" y="6962"/>
                    <a:pt x="16732" y="7076"/>
                  </a:cubicBezTo>
                  <a:lnTo>
                    <a:pt x="16846" y="7008"/>
                  </a:lnTo>
                  <a:cubicBezTo>
                    <a:pt x="16777" y="6894"/>
                    <a:pt x="16686" y="6780"/>
                    <a:pt x="16618" y="6665"/>
                  </a:cubicBezTo>
                  <a:close/>
                  <a:moveTo>
                    <a:pt x="46" y="7190"/>
                  </a:moveTo>
                  <a:lnTo>
                    <a:pt x="1" y="7327"/>
                  </a:lnTo>
                  <a:lnTo>
                    <a:pt x="138" y="7373"/>
                  </a:lnTo>
                  <a:lnTo>
                    <a:pt x="183" y="7259"/>
                  </a:lnTo>
                  <a:lnTo>
                    <a:pt x="46" y="7190"/>
                  </a:lnTo>
                  <a:close/>
                  <a:moveTo>
                    <a:pt x="17051" y="7350"/>
                  </a:moveTo>
                  <a:lnTo>
                    <a:pt x="16937" y="7419"/>
                  </a:lnTo>
                  <a:cubicBezTo>
                    <a:pt x="17028" y="7533"/>
                    <a:pt x="17097" y="7647"/>
                    <a:pt x="17165" y="7761"/>
                  </a:cubicBezTo>
                  <a:lnTo>
                    <a:pt x="17279" y="7693"/>
                  </a:lnTo>
                  <a:cubicBezTo>
                    <a:pt x="17211" y="7578"/>
                    <a:pt x="17143" y="7464"/>
                    <a:pt x="17051" y="7350"/>
                  </a:cubicBezTo>
                  <a:close/>
                  <a:moveTo>
                    <a:pt x="17485" y="8035"/>
                  </a:moveTo>
                  <a:lnTo>
                    <a:pt x="17371" y="8103"/>
                  </a:lnTo>
                  <a:cubicBezTo>
                    <a:pt x="17439" y="8218"/>
                    <a:pt x="17485" y="8332"/>
                    <a:pt x="17553" y="8446"/>
                  </a:cubicBezTo>
                  <a:lnTo>
                    <a:pt x="17667" y="8377"/>
                  </a:lnTo>
                  <a:cubicBezTo>
                    <a:pt x="17622" y="8263"/>
                    <a:pt x="17553" y="8149"/>
                    <a:pt x="17485" y="8035"/>
                  </a:cubicBezTo>
                  <a:close/>
                  <a:moveTo>
                    <a:pt x="17873" y="8743"/>
                  </a:moveTo>
                  <a:lnTo>
                    <a:pt x="17759" y="8811"/>
                  </a:lnTo>
                  <a:cubicBezTo>
                    <a:pt x="17804" y="8925"/>
                    <a:pt x="17873" y="9039"/>
                    <a:pt x="17941" y="9176"/>
                  </a:cubicBezTo>
                  <a:lnTo>
                    <a:pt x="18056" y="9108"/>
                  </a:lnTo>
                  <a:cubicBezTo>
                    <a:pt x="17987" y="8994"/>
                    <a:pt x="17941" y="8857"/>
                    <a:pt x="17873" y="8743"/>
                  </a:cubicBezTo>
                  <a:close/>
                  <a:moveTo>
                    <a:pt x="18238" y="9473"/>
                  </a:moveTo>
                  <a:lnTo>
                    <a:pt x="18101" y="9519"/>
                  </a:lnTo>
                  <a:cubicBezTo>
                    <a:pt x="18170" y="9656"/>
                    <a:pt x="18215" y="9770"/>
                    <a:pt x="18284" y="9884"/>
                  </a:cubicBezTo>
                  <a:lnTo>
                    <a:pt x="18398" y="9838"/>
                  </a:lnTo>
                  <a:cubicBezTo>
                    <a:pt x="18352" y="9724"/>
                    <a:pt x="18284" y="9587"/>
                    <a:pt x="18238" y="9473"/>
                  </a:cubicBezTo>
                  <a:close/>
                  <a:moveTo>
                    <a:pt x="18558" y="10203"/>
                  </a:moveTo>
                  <a:lnTo>
                    <a:pt x="18444" y="10249"/>
                  </a:lnTo>
                  <a:lnTo>
                    <a:pt x="18444" y="10272"/>
                  </a:lnTo>
                  <a:lnTo>
                    <a:pt x="18466" y="10637"/>
                  </a:lnTo>
                  <a:lnTo>
                    <a:pt x="18603" y="10637"/>
                  </a:lnTo>
                  <a:lnTo>
                    <a:pt x="18581" y="10272"/>
                  </a:lnTo>
                  <a:lnTo>
                    <a:pt x="18558" y="10203"/>
                  </a:lnTo>
                  <a:close/>
                  <a:moveTo>
                    <a:pt x="18603" y="11025"/>
                  </a:moveTo>
                  <a:lnTo>
                    <a:pt x="18466" y="11048"/>
                  </a:lnTo>
                  <a:lnTo>
                    <a:pt x="18489" y="11436"/>
                  </a:lnTo>
                  <a:lnTo>
                    <a:pt x="18626" y="11436"/>
                  </a:lnTo>
                  <a:lnTo>
                    <a:pt x="18603" y="11025"/>
                  </a:lnTo>
                  <a:close/>
                  <a:moveTo>
                    <a:pt x="18489" y="11847"/>
                  </a:moveTo>
                  <a:lnTo>
                    <a:pt x="18512" y="12258"/>
                  </a:lnTo>
                  <a:lnTo>
                    <a:pt x="18649" y="12235"/>
                  </a:lnTo>
                  <a:lnTo>
                    <a:pt x="18626" y="11847"/>
                  </a:lnTo>
                  <a:close/>
                  <a:moveTo>
                    <a:pt x="12988" y="12486"/>
                  </a:moveTo>
                  <a:lnTo>
                    <a:pt x="12851" y="12554"/>
                  </a:lnTo>
                  <a:lnTo>
                    <a:pt x="13034" y="12920"/>
                  </a:lnTo>
                  <a:lnTo>
                    <a:pt x="13148" y="12851"/>
                  </a:lnTo>
                  <a:lnTo>
                    <a:pt x="12988" y="12486"/>
                  </a:lnTo>
                  <a:close/>
                  <a:moveTo>
                    <a:pt x="18512" y="12646"/>
                  </a:moveTo>
                  <a:lnTo>
                    <a:pt x="18535" y="13057"/>
                  </a:lnTo>
                  <a:lnTo>
                    <a:pt x="18649" y="13057"/>
                  </a:lnTo>
                  <a:lnTo>
                    <a:pt x="18649" y="12646"/>
                  </a:lnTo>
                  <a:close/>
                  <a:moveTo>
                    <a:pt x="13331" y="13216"/>
                  </a:moveTo>
                  <a:lnTo>
                    <a:pt x="13217" y="13285"/>
                  </a:lnTo>
                  <a:lnTo>
                    <a:pt x="13399" y="13627"/>
                  </a:lnTo>
                  <a:lnTo>
                    <a:pt x="13513" y="13582"/>
                  </a:lnTo>
                  <a:lnTo>
                    <a:pt x="13331" y="13216"/>
                  </a:lnTo>
                  <a:close/>
                  <a:moveTo>
                    <a:pt x="18535" y="13445"/>
                  </a:moveTo>
                  <a:lnTo>
                    <a:pt x="18558" y="13855"/>
                  </a:lnTo>
                  <a:lnTo>
                    <a:pt x="18672" y="13855"/>
                  </a:lnTo>
                  <a:lnTo>
                    <a:pt x="18672" y="13445"/>
                  </a:lnTo>
                  <a:close/>
                  <a:moveTo>
                    <a:pt x="13696" y="13947"/>
                  </a:moveTo>
                  <a:lnTo>
                    <a:pt x="13582" y="13992"/>
                  </a:lnTo>
                  <a:lnTo>
                    <a:pt x="13764" y="14358"/>
                  </a:lnTo>
                  <a:lnTo>
                    <a:pt x="13878" y="14289"/>
                  </a:lnTo>
                  <a:lnTo>
                    <a:pt x="13696" y="13947"/>
                  </a:lnTo>
                  <a:close/>
                  <a:moveTo>
                    <a:pt x="18558" y="14266"/>
                  </a:moveTo>
                  <a:lnTo>
                    <a:pt x="18558" y="14654"/>
                  </a:lnTo>
                  <a:lnTo>
                    <a:pt x="18695" y="14654"/>
                  </a:lnTo>
                  <a:lnTo>
                    <a:pt x="18695" y="14266"/>
                  </a:lnTo>
                  <a:close/>
                  <a:moveTo>
                    <a:pt x="14061" y="14654"/>
                  </a:moveTo>
                  <a:lnTo>
                    <a:pt x="13924" y="14723"/>
                  </a:lnTo>
                  <a:lnTo>
                    <a:pt x="14107" y="15088"/>
                  </a:lnTo>
                  <a:lnTo>
                    <a:pt x="14221" y="15020"/>
                  </a:lnTo>
                  <a:lnTo>
                    <a:pt x="14061" y="14654"/>
                  </a:lnTo>
                  <a:close/>
                  <a:moveTo>
                    <a:pt x="18581" y="15065"/>
                  </a:moveTo>
                  <a:lnTo>
                    <a:pt x="18581" y="15476"/>
                  </a:lnTo>
                  <a:lnTo>
                    <a:pt x="18717" y="15476"/>
                  </a:lnTo>
                  <a:lnTo>
                    <a:pt x="18717" y="15065"/>
                  </a:lnTo>
                  <a:close/>
                  <a:moveTo>
                    <a:pt x="14403" y="15385"/>
                  </a:moveTo>
                  <a:lnTo>
                    <a:pt x="14289" y="15430"/>
                  </a:lnTo>
                  <a:lnTo>
                    <a:pt x="14472" y="15796"/>
                  </a:lnTo>
                  <a:lnTo>
                    <a:pt x="14586" y="15750"/>
                  </a:lnTo>
                  <a:lnTo>
                    <a:pt x="14403" y="15385"/>
                  </a:lnTo>
                  <a:close/>
                  <a:moveTo>
                    <a:pt x="18603" y="15864"/>
                  </a:moveTo>
                  <a:lnTo>
                    <a:pt x="18603" y="16275"/>
                  </a:lnTo>
                  <a:lnTo>
                    <a:pt x="18740" y="16275"/>
                  </a:lnTo>
                  <a:lnTo>
                    <a:pt x="18740" y="15864"/>
                  </a:lnTo>
                  <a:close/>
                  <a:moveTo>
                    <a:pt x="14769" y="16115"/>
                  </a:moveTo>
                  <a:lnTo>
                    <a:pt x="14655" y="16161"/>
                  </a:lnTo>
                  <a:lnTo>
                    <a:pt x="14837" y="16526"/>
                  </a:lnTo>
                  <a:lnTo>
                    <a:pt x="14951" y="16458"/>
                  </a:lnTo>
                  <a:lnTo>
                    <a:pt x="14769" y="16115"/>
                  </a:lnTo>
                  <a:close/>
                  <a:moveTo>
                    <a:pt x="18626" y="16686"/>
                  </a:moveTo>
                  <a:lnTo>
                    <a:pt x="18626" y="17074"/>
                  </a:lnTo>
                  <a:lnTo>
                    <a:pt x="18763" y="17074"/>
                  </a:lnTo>
                  <a:lnTo>
                    <a:pt x="18763" y="16686"/>
                  </a:lnTo>
                  <a:close/>
                  <a:moveTo>
                    <a:pt x="15134" y="16823"/>
                  </a:moveTo>
                  <a:lnTo>
                    <a:pt x="14997" y="16891"/>
                  </a:lnTo>
                  <a:lnTo>
                    <a:pt x="15180" y="17256"/>
                  </a:lnTo>
                  <a:lnTo>
                    <a:pt x="15316" y="17188"/>
                  </a:lnTo>
                  <a:lnTo>
                    <a:pt x="15134" y="16823"/>
                  </a:lnTo>
                  <a:close/>
                  <a:moveTo>
                    <a:pt x="18649" y="17485"/>
                  </a:moveTo>
                  <a:lnTo>
                    <a:pt x="18649" y="17896"/>
                  </a:lnTo>
                  <a:lnTo>
                    <a:pt x="18786" y="17896"/>
                  </a:lnTo>
                  <a:lnTo>
                    <a:pt x="18786" y="17485"/>
                  </a:lnTo>
                  <a:close/>
                  <a:moveTo>
                    <a:pt x="15476" y="17553"/>
                  </a:moveTo>
                  <a:lnTo>
                    <a:pt x="15362" y="17599"/>
                  </a:lnTo>
                  <a:lnTo>
                    <a:pt x="15545" y="17964"/>
                  </a:lnTo>
                  <a:lnTo>
                    <a:pt x="15659" y="17918"/>
                  </a:lnTo>
                  <a:lnTo>
                    <a:pt x="15476" y="17553"/>
                  </a:lnTo>
                  <a:close/>
                  <a:moveTo>
                    <a:pt x="15841" y="18261"/>
                  </a:moveTo>
                  <a:lnTo>
                    <a:pt x="15727" y="18329"/>
                  </a:lnTo>
                  <a:lnTo>
                    <a:pt x="15910" y="18694"/>
                  </a:lnTo>
                  <a:lnTo>
                    <a:pt x="16024" y="18626"/>
                  </a:lnTo>
                  <a:lnTo>
                    <a:pt x="15841" y="18261"/>
                  </a:lnTo>
                  <a:close/>
                  <a:moveTo>
                    <a:pt x="18672" y="18284"/>
                  </a:moveTo>
                  <a:lnTo>
                    <a:pt x="18672" y="18694"/>
                  </a:lnTo>
                  <a:lnTo>
                    <a:pt x="18809" y="18694"/>
                  </a:lnTo>
                  <a:lnTo>
                    <a:pt x="18809" y="18284"/>
                  </a:lnTo>
                  <a:close/>
                  <a:moveTo>
                    <a:pt x="16207" y="18991"/>
                  </a:moveTo>
                  <a:lnTo>
                    <a:pt x="16070" y="19060"/>
                  </a:lnTo>
                  <a:lnTo>
                    <a:pt x="16252" y="19425"/>
                  </a:lnTo>
                  <a:lnTo>
                    <a:pt x="16389" y="19356"/>
                  </a:lnTo>
                  <a:lnTo>
                    <a:pt x="16207" y="18991"/>
                  </a:lnTo>
                  <a:close/>
                  <a:moveTo>
                    <a:pt x="18695" y="19105"/>
                  </a:moveTo>
                  <a:lnTo>
                    <a:pt x="18695" y="19493"/>
                  </a:lnTo>
                  <a:lnTo>
                    <a:pt x="18832" y="19493"/>
                  </a:lnTo>
                  <a:lnTo>
                    <a:pt x="18809" y="19105"/>
                  </a:lnTo>
                  <a:close/>
                  <a:moveTo>
                    <a:pt x="16549" y="19722"/>
                  </a:moveTo>
                  <a:lnTo>
                    <a:pt x="16435" y="19767"/>
                  </a:lnTo>
                  <a:lnTo>
                    <a:pt x="16618" y="20132"/>
                  </a:lnTo>
                  <a:lnTo>
                    <a:pt x="16732" y="20087"/>
                  </a:lnTo>
                  <a:lnTo>
                    <a:pt x="16549" y="19722"/>
                  </a:lnTo>
                  <a:close/>
                  <a:moveTo>
                    <a:pt x="18717" y="19904"/>
                  </a:moveTo>
                  <a:lnTo>
                    <a:pt x="18717" y="20315"/>
                  </a:lnTo>
                  <a:lnTo>
                    <a:pt x="18854" y="20315"/>
                  </a:lnTo>
                  <a:lnTo>
                    <a:pt x="18832" y="19904"/>
                  </a:lnTo>
                  <a:close/>
                  <a:moveTo>
                    <a:pt x="16914" y="20429"/>
                  </a:moveTo>
                  <a:lnTo>
                    <a:pt x="16800" y="20498"/>
                  </a:lnTo>
                  <a:lnTo>
                    <a:pt x="16983" y="20863"/>
                  </a:lnTo>
                  <a:lnTo>
                    <a:pt x="17097" y="20794"/>
                  </a:lnTo>
                  <a:lnTo>
                    <a:pt x="16914" y="20429"/>
                  </a:lnTo>
                  <a:close/>
                  <a:moveTo>
                    <a:pt x="18717" y="20703"/>
                  </a:moveTo>
                  <a:lnTo>
                    <a:pt x="18740" y="21114"/>
                  </a:lnTo>
                  <a:lnTo>
                    <a:pt x="18877" y="21114"/>
                  </a:lnTo>
                  <a:lnTo>
                    <a:pt x="18854" y="20703"/>
                  </a:lnTo>
                  <a:close/>
                  <a:moveTo>
                    <a:pt x="17279" y="21160"/>
                  </a:moveTo>
                  <a:lnTo>
                    <a:pt x="17165" y="21228"/>
                  </a:lnTo>
                  <a:lnTo>
                    <a:pt x="17325" y="21593"/>
                  </a:lnTo>
                  <a:lnTo>
                    <a:pt x="17462" y="21525"/>
                  </a:lnTo>
                  <a:lnTo>
                    <a:pt x="17279" y="21160"/>
                  </a:lnTo>
                  <a:close/>
                  <a:moveTo>
                    <a:pt x="18740" y="21525"/>
                  </a:moveTo>
                  <a:lnTo>
                    <a:pt x="18763" y="21913"/>
                  </a:lnTo>
                  <a:lnTo>
                    <a:pt x="18900" y="21913"/>
                  </a:lnTo>
                  <a:lnTo>
                    <a:pt x="18877" y="21525"/>
                  </a:lnTo>
                  <a:close/>
                  <a:moveTo>
                    <a:pt x="17645" y="21890"/>
                  </a:moveTo>
                  <a:lnTo>
                    <a:pt x="17508" y="21936"/>
                  </a:lnTo>
                  <a:lnTo>
                    <a:pt x="17690" y="22301"/>
                  </a:lnTo>
                  <a:lnTo>
                    <a:pt x="17804" y="22255"/>
                  </a:lnTo>
                  <a:lnTo>
                    <a:pt x="17645" y="21890"/>
                  </a:lnTo>
                  <a:close/>
                  <a:moveTo>
                    <a:pt x="18763" y="22324"/>
                  </a:moveTo>
                  <a:lnTo>
                    <a:pt x="18786" y="22734"/>
                  </a:lnTo>
                  <a:lnTo>
                    <a:pt x="18923" y="22712"/>
                  </a:lnTo>
                  <a:lnTo>
                    <a:pt x="18900" y="22324"/>
                  </a:lnTo>
                  <a:close/>
                  <a:moveTo>
                    <a:pt x="17987" y="22598"/>
                  </a:moveTo>
                  <a:lnTo>
                    <a:pt x="17873" y="22666"/>
                  </a:lnTo>
                  <a:lnTo>
                    <a:pt x="18056" y="23031"/>
                  </a:lnTo>
                  <a:lnTo>
                    <a:pt x="18170" y="22963"/>
                  </a:lnTo>
                  <a:lnTo>
                    <a:pt x="17987" y="22598"/>
                  </a:lnTo>
                  <a:close/>
                  <a:moveTo>
                    <a:pt x="18786" y="23123"/>
                  </a:moveTo>
                  <a:lnTo>
                    <a:pt x="18809" y="23533"/>
                  </a:lnTo>
                  <a:lnTo>
                    <a:pt x="18946" y="23533"/>
                  </a:lnTo>
                  <a:lnTo>
                    <a:pt x="18923" y="23123"/>
                  </a:lnTo>
                  <a:close/>
                  <a:moveTo>
                    <a:pt x="18352" y="23328"/>
                  </a:moveTo>
                  <a:lnTo>
                    <a:pt x="18238" y="23396"/>
                  </a:lnTo>
                  <a:lnTo>
                    <a:pt x="18398" y="23739"/>
                  </a:lnTo>
                  <a:lnTo>
                    <a:pt x="18535" y="23693"/>
                  </a:lnTo>
                  <a:lnTo>
                    <a:pt x="18352" y="23328"/>
                  </a:lnTo>
                  <a:close/>
                  <a:moveTo>
                    <a:pt x="18946" y="23921"/>
                  </a:moveTo>
                  <a:lnTo>
                    <a:pt x="18809" y="23944"/>
                  </a:lnTo>
                  <a:lnTo>
                    <a:pt x="18832" y="24287"/>
                  </a:lnTo>
                  <a:lnTo>
                    <a:pt x="18717" y="24058"/>
                  </a:lnTo>
                  <a:lnTo>
                    <a:pt x="18581" y="24104"/>
                  </a:lnTo>
                  <a:lnTo>
                    <a:pt x="18763" y="24469"/>
                  </a:lnTo>
                  <a:lnTo>
                    <a:pt x="18877" y="24424"/>
                  </a:lnTo>
                  <a:lnTo>
                    <a:pt x="18854" y="24332"/>
                  </a:lnTo>
                  <a:lnTo>
                    <a:pt x="18969" y="24332"/>
                  </a:lnTo>
                  <a:lnTo>
                    <a:pt x="18946" y="2392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75"/>
            <p:cNvSpPr/>
            <p:nvPr/>
          </p:nvSpPr>
          <p:spPr>
            <a:xfrm>
              <a:off x="5411302" y="2261654"/>
              <a:ext cx="1249261" cy="539791"/>
            </a:xfrm>
            <a:custGeom>
              <a:avLst/>
              <a:gdLst/>
              <a:ahLst/>
              <a:cxnLst/>
              <a:rect l="l" t="t" r="r" b="b"/>
              <a:pathLst>
                <a:path w="37983" h="16412" extrusionOk="0">
                  <a:moveTo>
                    <a:pt x="3219" y="0"/>
                  </a:moveTo>
                  <a:cubicBezTo>
                    <a:pt x="3105" y="0"/>
                    <a:pt x="2968" y="0"/>
                    <a:pt x="2831" y="23"/>
                  </a:cubicBezTo>
                  <a:lnTo>
                    <a:pt x="2831" y="160"/>
                  </a:lnTo>
                  <a:cubicBezTo>
                    <a:pt x="2968" y="137"/>
                    <a:pt x="3105" y="137"/>
                    <a:pt x="3242" y="114"/>
                  </a:cubicBezTo>
                  <a:lnTo>
                    <a:pt x="3219" y="0"/>
                  </a:lnTo>
                  <a:close/>
                  <a:moveTo>
                    <a:pt x="3630" y="0"/>
                  </a:moveTo>
                  <a:lnTo>
                    <a:pt x="3630" y="114"/>
                  </a:lnTo>
                  <a:cubicBezTo>
                    <a:pt x="3767" y="137"/>
                    <a:pt x="3904" y="137"/>
                    <a:pt x="4018" y="160"/>
                  </a:cubicBezTo>
                  <a:lnTo>
                    <a:pt x="4041" y="23"/>
                  </a:lnTo>
                  <a:cubicBezTo>
                    <a:pt x="3904" y="0"/>
                    <a:pt x="3767" y="0"/>
                    <a:pt x="3630" y="0"/>
                  </a:cubicBezTo>
                  <a:close/>
                  <a:moveTo>
                    <a:pt x="2420" y="69"/>
                  </a:moveTo>
                  <a:cubicBezTo>
                    <a:pt x="2283" y="92"/>
                    <a:pt x="2147" y="114"/>
                    <a:pt x="2010" y="160"/>
                  </a:cubicBezTo>
                  <a:lnTo>
                    <a:pt x="2055" y="274"/>
                  </a:lnTo>
                  <a:cubicBezTo>
                    <a:pt x="2169" y="251"/>
                    <a:pt x="2306" y="229"/>
                    <a:pt x="2443" y="206"/>
                  </a:cubicBezTo>
                  <a:lnTo>
                    <a:pt x="2420" y="69"/>
                  </a:lnTo>
                  <a:close/>
                  <a:moveTo>
                    <a:pt x="4452" y="69"/>
                  </a:moveTo>
                  <a:lnTo>
                    <a:pt x="4429" y="206"/>
                  </a:lnTo>
                  <a:cubicBezTo>
                    <a:pt x="4543" y="229"/>
                    <a:pt x="4680" y="251"/>
                    <a:pt x="4817" y="297"/>
                  </a:cubicBezTo>
                  <a:lnTo>
                    <a:pt x="4840" y="160"/>
                  </a:lnTo>
                  <a:cubicBezTo>
                    <a:pt x="4726" y="137"/>
                    <a:pt x="4589" y="92"/>
                    <a:pt x="4452" y="69"/>
                  </a:cubicBezTo>
                  <a:close/>
                  <a:moveTo>
                    <a:pt x="1622" y="251"/>
                  </a:moveTo>
                  <a:cubicBezTo>
                    <a:pt x="1507" y="297"/>
                    <a:pt x="1370" y="320"/>
                    <a:pt x="1234" y="365"/>
                  </a:cubicBezTo>
                  <a:lnTo>
                    <a:pt x="1279" y="502"/>
                  </a:lnTo>
                  <a:cubicBezTo>
                    <a:pt x="1416" y="457"/>
                    <a:pt x="1530" y="411"/>
                    <a:pt x="1667" y="388"/>
                  </a:cubicBezTo>
                  <a:lnTo>
                    <a:pt x="1622" y="251"/>
                  </a:lnTo>
                  <a:close/>
                  <a:moveTo>
                    <a:pt x="5228" y="297"/>
                  </a:moveTo>
                  <a:lnTo>
                    <a:pt x="5182" y="411"/>
                  </a:lnTo>
                  <a:cubicBezTo>
                    <a:pt x="5319" y="457"/>
                    <a:pt x="5433" y="502"/>
                    <a:pt x="5570" y="571"/>
                  </a:cubicBezTo>
                  <a:lnTo>
                    <a:pt x="5616" y="434"/>
                  </a:lnTo>
                  <a:cubicBezTo>
                    <a:pt x="5479" y="388"/>
                    <a:pt x="5365" y="343"/>
                    <a:pt x="5228" y="297"/>
                  </a:cubicBezTo>
                  <a:close/>
                  <a:moveTo>
                    <a:pt x="846" y="502"/>
                  </a:moveTo>
                  <a:cubicBezTo>
                    <a:pt x="731" y="548"/>
                    <a:pt x="594" y="594"/>
                    <a:pt x="480" y="662"/>
                  </a:cubicBezTo>
                  <a:lnTo>
                    <a:pt x="526" y="776"/>
                  </a:lnTo>
                  <a:cubicBezTo>
                    <a:pt x="663" y="731"/>
                    <a:pt x="777" y="685"/>
                    <a:pt x="891" y="639"/>
                  </a:cubicBezTo>
                  <a:lnTo>
                    <a:pt x="846" y="502"/>
                  </a:lnTo>
                  <a:close/>
                  <a:moveTo>
                    <a:pt x="5981" y="617"/>
                  </a:moveTo>
                  <a:lnTo>
                    <a:pt x="5913" y="731"/>
                  </a:lnTo>
                  <a:cubicBezTo>
                    <a:pt x="6027" y="799"/>
                    <a:pt x="6141" y="868"/>
                    <a:pt x="6255" y="936"/>
                  </a:cubicBezTo>
                  <a:lnTo>
                    <a:pt x="6324" y="822"/>
                  </a:lnTo>
                  <a:cubicBezTo>
                    <a:pt x="6209" y="753"/>
                    <a:pt x="6095" y="685"/>
                    <a:pt x="5981" y="617"/>
                  </a:cubicBezTo>
                  <a:close/>
                  <a:moveTo>
                    <a:pt x="115" y="822"/>
                  </a:moveTo>
                  <a:lnTo>
                    <a:pt x="1" y="868"/>
                  </a:lnTo>
                  <a:lnTo>
                    <a:pt x="47" y="1005"/>
                  </a:lnTo>
                  <a:lnTo>
                    <a:pt x="161" y="936"/>
                  </a:lnTo>
                  <a:lnTo>
                    <a:pt x="115" y="822"/>
                  </a:lnTo>
                  <a:close/>
                  <a:moveTo>
                    <a:pt x="6666" y="1050"/>
                  </a:moveTo>
                  <a:lnTo>
                    <a:pt x="6597" y="1164"/>
                  </a:lnTo>
                  <a:cubicBezTo>
                    <a:pt x="6643" y="1210"/>
                    <a:pt x="6689" y="1233"/>
                    <a:pt x="6734" y="1278"/>
                  </a:cubicBezTo>
                  <a:lnTo>
                    <a:pt x="6757" y="1301"/>
                  </a:lnTo>
                  <a:lnTo>
                    <a:pt x="6986" y="1301"/>
                  </a:lnTo>
                  <a:lnTo>
                    <a:pt x="6986" y="1164"/>
                  </a:lnTo>
                  <a:lnTo>
                    <a:pt x="6803" y="1164"/>
                  </a:lnTo>
                  <a:cubicBezTo>
                    <a:pt x="6757" y="1119"/>
                    <a:pt x="6712" y="1096"/>
                    <a:pt x="6666" y="1050"/>
                  </a:cubicBezTo>
                  <a:close/>
                  <a:moveTo>
                    <a:pt x="7396" y="1210"/>
                  </a:moveTo>
                  <a:lnTo>
                    <a:pt x="7396" y="1347"/>
                  </a:lnTo>
                  <a:cubicBezTo>
                    <a:pt x="7533" y="1347"/>
                    <a:pt x="7647" y="1370"/>
                    <a:pt x="7784" y="1370"/>
                  </a:cubicBezTo>
                  <a:lnTo>
                    <a:pt x="7807" y="1233"/>
                  </a:lnTo>
                  <a:cubicBezTo>
                    <a:pt x="7670" y="1233"/>
                    <a:pt x="7533" y="1210"/>
                    <a:pt x="7396" y="1210"/>
                  </a:cubicBezTo>
                  <a:close/>
                  <a:moveTo>
                    <a:pt x="8195" y="1278"/>
                  </a:moveTo>
                  <a:lnTo>
                    <a:pt x="8195" y="1415"/>
                  </a:lnTo>
                  <a:cubicBezTo>
                    <a:pt x="8332" y="1415"/>
                    <a:pt x="8446" y="1438"/>
                    <a:pt x="8583" y="1438"/>
                  </a:cubicBezTo>
                  <a:lnTo>
                    <a:pt x="8606" y="1301"/>
                  </a:lnTo>
                  <a:cubicBezTo>
                    <a:pt x="8469" y="1301"/>
                    <a:pt x="8332" y="1278"/>
                    <a:pt x="8195" y="1278"/>
                  </a:cubicBezTo>
                  <a:close/>
                  <a:moveTo>
                    <a:pt x="8994" y="1347"/>
                  </a:moveTo>
                  <a:lnTo>
                    <a:pt x="8994" y="1484"/>
                  </a:lnTo>
                  <a:cubicBezTo>
                    <a:pt x="9131" y="1507"/>
                    <a:pt x="9268" y="1507"/>
                    <a:pt x="9382" y="1530"/>
                  </a:cubicBezTo>
                  <a:lnTo>
                    <a:pt x="9405" y="1393"/>
                  </a:lnTo>
                  <a:cubicBezTo>
                    <a:pt x="9268" y="1393"/>
                    <a:pt x="9131" y="1370"/>
                    <a:pt x="8994" y="1347"/>
                  </a:cubicBezTo>
                  <a:close/>
                  <a:moveTo>
                    <a:pt x="9816" y="1438"/>
                  </a:moveTo>
                  <a:lnTo>
                    <a:pt x="9793" y="1575"/>
                  </a:lnTo>
                  <a:cubicBezTo>
                    <a:pt x="9930" y="1598"/>
                    <a:pt x="10067" y="1621"/>
                    <a:pt x="10181" y="1621"/>
                  </a:cubicBezTo>
                  <a:lnTo>
                    <a:pt x="10204" y="1484"/>
                  </a:lnTo>
                  <a:cubicBezTo>
                    <a:pt x="10067" y="1484"/>
                    <a:pt x="9930" y="1461"/>
                    <a:pt x="9816" y="1438"/>
                  </a:cubicBezTo>
                  <a:close/>
                  <a:moveTo>
                    <a:pt x="10615" y="1552"/>
                  </a:moveTo>
                  <a:lnTo>
                    <a:pt x="10592" y="1689"/>
                  </a:lnTo>
                  <a:cubicBezTo>
                    <a:pt x="10729" y="1689"/>
                    <a:pt x="10866" y="1712"/>
                    <a:pt x="10980" y="1735"/>
                  </a:cubicBezTo>
                  <a:lnTo>
                    <a:pt x="11003" y="1598"/>
                  </a:lnTo>
                  <a:cubicBezTo>
                    <a:pt x="10866" y="1575"/>
                    <a:pt x="10752" y="1575"/>
                    <a:pt x="10615" y="1552"/>
                  </a:cubicBezTo>
                  <a:close/>
                  <a:moveTo>
                    <a:pt x="11414" y="1666"/>
                  </a:moveTo>
                  <a:lnTo>
                    <a:pt x="11391" y="1803"/>
                  </a:lnTo>
                  <a:cubicBezTo>
                    <a:pt x="11528" y="1826"/>
                    <a:pt x="11642" y="1826"/>
                    <a:pt x="11779" y="1849"/>
                  </a:cubicBezTo>
                  <a:lnTo>
                    <a:pt x="11802" y="1735"/>
                  </a:lnTo>
                  <a:cubicBezTo>
                    <a:pt x="11665" y="1712"/>
                    <a:pt x="11551" y="1689"/>
                    <a:pt x="11414" y="1666"/>
                  </a:cubicBezTo>
                  <a:close/>
                  <a:moveTo>
                    <a:pt x="12213" y="1781"/>
                  </a:moveTo>
                  <a:lnTo>
                    <a:pt x="12190" y="1918"/>
                  </a:lnTo>
                  <a:cubicBezTo>
                    <a:pt x="12304" y="1940"/>
                    <a:pt x="12441" y="1963"/>
                    <a:pt x="12578" y="1986"/>
                  </a:cubicBezTo>
                  <a:lnTo>
                    <a:pt x="12601" y="1849"/>
                  </a:lnTo>
                  <a:cubicBezTo>
                    <a:pt x="12464" y="1826"/>
                    <a:pt x="12327" y="1803"/>
                    <a:pt x="12213" y="1781"/>
                  </a:cubicBezTo>
                  <a:close/>
                  <a:moveTo>
                    <a:pt x="12989" y="1918"/>
                  </a:moveTo>
                  <a:lnTo>
                    <a:pt x="12966" y="2055"/>
                  </a:lnTo>
                  <a:cubicBezTo>
                    <a:pt x="13103" y="2077"/>
                    <a:pt x="13240" y="2100"/>
                    <a:pt x="13377" y="2123"/>
                  </a:cubicBezTo>
                  <a:lnTo>
                    <a:pt x="13399" y="2009"/>
                  </a:lnTo>
                  <a:cubicBezTo>
                    <a:pt x="13262" y="1986"/>
                    <a:pt x="13126" y="1940"/>
                    <a:pt x="12989" y="1918"/>
                  </a:cubicBezTo>
                  <a:close/>
                  <a:moveTo>
                    <a:pt x="13787" y="2077"/>
                  </a:moveTo>
                  <a:lnTo>
                    <a:pt x="13765" y="2214"/>
                  </a:lnTo>
                  <a:cubicBezTo>
                    <a:pt x="13902" y="2237"/>
                    <a:pt x="14039" y="2260"/>
                    <a:pt x="14153" y="2283"/>
                  </a:cubicBezTo>
                  <a:lnTo>
                    <a:pt x="14175" y="2169"/>
                  </a:lnTo>
                  <a:cubicBezTo>
                    <a:pt x="14061" y="2123"/>
                    <a:pt x="13924" y="2100"/>
                    <a:pt x="13787" y="2077"/>
                  </a:cubicBezTo>
                  <a:close/>
                  <a:moveTo>
                    <a:pt x="14586" y="2237"/>
                  </a:moveTo>
                  <a:lnTo>
                    <a:pt x="14541" y="2374"/>
                  </a:lnTo>
                  <a:cubicBezTo>
                    <a:pt x="14678" y="2397"/>
                    <a:pt x="14815" y="2420"/>
                    <a:pt x="14952" y="2465"/>
                  </a:cubicBezTo>
                  <a:lnTo>
                    <a:pt x="14974" y="2328"/>
                  </a:lnTo>
                  <a:cubicBezTo>
                    <a:pt x="14837" y="2306"/>
                    <a:pt x="14700" y="2260"/>
                    <a:pt x="14586" y="2237"/>
                  </a:cubicBezTo>
                  <a:close/>
                  <a:moveTo>
                    <a:pt x="15362" y="2420"/>
                  </a:moveTo>
                  <a:lnTo>
                    <a:pt x="15340" y="2557"/>
                  </a:lnTo>
                  <a:cubicBezTo>
                    <a:pt x="15454" y="2580"/>
                    <a:pt x="15591" y="2602"/>
                    <a:pt x="15728" y="2648"/>
                  </a:cubicBezTo>
                  <a:lnTo>
                    <a:pt x="15750" y="2511"/>
                  </a:lnTo>
                  <a:cubicBezTo>
                    <a:pt x="15636" y="2488"/>
                    <a:pt x="15499" y="2443"/>
                    <a:pt x="15362" y="2420"/>
                  </a:cubicBezTo>
                  <a:close/>
                  <a:moveTo>
                    <a:pt x="16138" y="2602"/>
                  </a:moveTo>
                  <a:lnTo>
                    <a:pt x="16116" y="2739"/>
                  </a:lnTo>
                  <a:cubicBezTo>
                    <a:pt x="16253" y="2762"/>
                    <a:pt x="16367" y="2808"/>
                    <a:pt x="16504" y="2831"/>
                  </a:cubicBezTo>
                  <a:lnTo>
                    <a:pt x="16526" y="2716"/>
                  </a:lnTo>
                  <a:cubicBezTo>
                    <a:pt x="16412" y="2671"/>
                    <a:pt x="16275" y="2648"/>
                    <a:pt x="16138" y="2602"/>
                  </a:cubicBezTo>
                  <a:close/>
                  <a:moveTo>
                    <a:pt x="16915" y="2808"/>
                  </a:moveTo>
                  <a:lnTo>
                    <a:pt x="16892" y="2945"/>
                  </a:lnTo>
                  <a:cubicBezTo>
                    <a:pt x="17029" y="2968"/>
                    <a:pt x="17143" y="3013"/>
                    <a:pt x="17280" y="3059"/>
                  </a:cubicBezTo>
                  <a:lnTo>
                    <a:pt x="17303" y="2922"/>
                  </a:lnTo>
                  <a:cubicBezTo>
                    <a:pt x="17188" y="2876"/>
                    <a:pt x="17051" y="2853"/>
                    <a:pt x="16915" y="2808"/>
                  </a:cubicBezTo>
                  <a:close/>
                  <a:moveTo>
                    <a:pt x="17691" y="3036"/>
                  </a:moveTo>
                  <a:lnTo>
                    <a:pt x="17668" y="3150"/>
                  </a:lnTo>
                  <a:cubicBezTo>
                    <a:pt x="17782" y="3196"/>
                    <a:pt x="17919" y="3241"/>
                    <a:pt x="18056" y="3264"/>
                  </a:cubicBezTo>
                  <a:lnTo>
                    <a:pt x="18079" y="3150"/>
                  </a:lnTo>
                  <a:cubicBezTo>
                    <a:pt x="17964" y="3104"/>
                    <a:pt x="17828" y="3059"/>
                    <a:pt x="17691" y="3036"/>
                  </a:cubicBezTo>
                  <a:close/>
                  <a:moveTo>
                    <a:pt x="18467" y="3264"/>
                  </a:moveTo>
                  <a:lnTo>
                    <a:pt x="18444" y="3378"/>
                  </a:lnTo>
                  <a:cubicBezTo>
                    <a:pt x="18558" y="3424"/>
                    <a:pt x="18695" y="3470"/>
                    <a:pt x="18809" y="3515"/>
                  </a:cubicBezTo>
                  <a:lnTo>
                    <a:pt x="18855" y="3378"/>
                  </a:lnTo>
                  <a:cubicBezTo>
                    <a:pt x="18741" y="3333"/>
                    <a:pt x="18604" y="3310"/>
                    <a:pt x="18467" y="3264"/>
                  </a:cubicBezTo>
                  <a:close/>
                  <a:moveTo>
                    <a:pt x="19243" y="3493"/>
                  </a:moveTo>
                  <a:lnTo>
                    <a:pt x="19197" y="3629"/>
                  </a:lnTo>
                  <a:cubicBezTo>
                    <a:pt x="19334" y="3675"/>
                    <a:pt x="19448" y="3721"/>
                    <a:pt x="19585" y="3766"/>
                  </a:cubicBezTo>
                  <a:lnTo>
                    <a:pt x="19631" y="3629"/>
                  </a:lnTo>
                  <a:cubicBezTo>
                    <a:pt x="19494" y="3584"/>
                    <a:pt x="19357" y="3538"/>
                    <a:pt x="19243" y="3493"/>
                  </a:cubicBezTo>
                  <a:close/>
                  <a:moveTo>
                    <a:pt x="19996" y="3766"/>
                  </a:moveTo>
                  <a:lnTo>
                    <a:pt x="19950" y="3881"/>
                  </a:lnTo>
                  <a:cubicBezTo>
                    <a:pt x="20087" y="3926"/>
                    <a:pt x="20201" y="3972"/>
                    <a:pt x="20338" y="4017"/>
                  </a:cubicBezTo>
                  <a:lnTo>
                    <a:pt x="20384" y="3903"/>
                  </a:lnTo>
                  <a:cubicBezTo>
                    <a:pt x="20247" y="3858"/>
                    <a:pt x="20133" y="3812"/>
                    <a:pt x="19996" y="3766"/>
                  </a:cubicBezTo>
                  <a:close/>
                  <a:moveTo>
                    <a:pt x="20772" y="4040"/>
                  </a:moveTo>
                  <a:lnTo>
                    <a:pt x="20726" y="4154"/>
                  </a:lnTo>
                  <a:cubicBezTo>
                    <a:pt x="20840" y="4200"/>
                    <a:pt x="20977" y="4246"/>
                    <a:pt x="21092" y="4314"/>
                  </a:cubicBezTo>
                  <a:lnTo>
                    <a:pt x="21137" y="4177"/>
                  </a:lnTo>
                  <a:cubicBezTo>
                    <a:pt x="21023" y="4132"/>
                    <a:pt x="20886" y="4086"/>
                    <a:pt x="20772" y="4040"/>
                  </a:cubicBezTo>
                  <a:close/>
                  <a:moveTo>
                    <a:pt x="21525" y="4314"/>
                  </a:moveTo>
                  <a:lnTo>
                    <a:pt x="21457" y="4451"/>
                  </a:lnTo>
                  <a:cubicBezTo>
                    <a:pt x="21594" y="4497"/>
                    <a:pt x="21708" y="4542"/>
                    <a:pt x="21845" y="4588"/>
                  </a:cubicBezTo>
                  <a:lnTo>
                    <a:pt x="21890" y="4474"/>
                  </a:lnTo>
                  <a:cubicBezTo>
                    <a:pt x="21776" y="4428"/>
                    <a:pt x="21639" y="4383"/>
                    <a:pt x="21525" y="4314"/>
                  </a:cubicBezTo>
                  <a:close/>
                  <a:moveTo>
                    <a:pt x="22256" y="4634"/>
                  </a:moveTo>
                  <a:lnTo>
                    <a:pt x="22210" y="4748"/>
                  </a:lnTo>
                  <a:cubicBezTo>
                    <a:pt x="22347" y="4794"/>
                    <a:pt x="22461" y="4862"/>
                    <a:pt x="22575" y="4908"/>
                  </a:cubicBezTo>
                  <a:lnTo>
                    <a:pt x="22644" y="4794"/>
                  </a:lnTo>
                  <a:cubicBezTo>
                    <a:pt x="22507" y="4725"/>
                    <a:pt x="22393" y="4679"/>
                    <a:pt x="22256" y="4634"/>
                  </a:cubicBezTo>
                  <a:close/>
                  <a:moveTo>
                    <a:pt x="23009" y="4953"/>
                  </a:moveTo>
                  <a:lnTo>
                    <a:pt x="22963" y="5067"/>
                  </a:lnTo>
                  <a:cubicBezTo>
                    <a:pt x="23077" y="5113"/>
                    <a:pt x="23191" y="5182"/>
                    <a:pt x="23328" y="5227"/>
                  </a:cubicBezTo>
                  <a:lnTo>
                    <a:pt x="23374" y="5113"/>
                  </a:lnTo>
                  <a:cubicBezTo>
                    <a:pt x="23260" y="5045"/>
                    <a:pt x="23123" y="4999"/>
                    <a:pt x="23009" y="4953"/>
                  </a:cubicBezTo>
                  <a:close/>
                  <a:moveTo>
                    <a:pt x="23739" y="5273"/>
                  </a:moveTo>
                  <a:lnTo>
                    <a:pt x="23694" y="5387"/>
                  </a:lnTo>
                  <a:cubicBezTo>
                    <a:pt x="23808" y="5455"/>
                    <a:pt x="23922" y="5501"/>
                    <a:pt x="24059" y="5570"/>
                  </a:cubicBezTo>
                  <a:lnTo>
                    <a:pt x="24104" y="5455"/>
                  </a:lnTo>
                  <a:cubicBezTo>
                    <a:pt x="23990" y="5387"/>
                    <a:pt x="23876" y="5341"/>
                    <a:pt x="23739" y="5273"/>
                  </a:cubicBezTo>
                  <a:close/>
                  <a:moveTo>
                    <a:pt x="24470" y="5615"/>
                  </a:moveTo>
                  <a:lnTo>
                    <a:pt x="24424" y="5752"/>
                  </a:lnTo>
                  <a:cubicBezTo>
                    <a:pt x="24538" y="5798"/>
                    <a:pt x="24652" y="5866"/>
                    <a:pt x="24766" y="5912"/>
                  </a:cubicBezTo>
                  <a:lnTo>
                    <a:pt x="24835" y="5798"/>
                  </a:lnTo>
                  <a:cubicBezTo>
                    <a:pt x="24721" y="5729"/>
                    <a:pt x="24584" y="5684"/>
                    <a:pt x="24470" y="5615"/>
                  </a:cubicBezTo>
                  <a:close/>
                  <a:moveTo>
                    <a:pt x="25200" y="5980"/>
                  </a:moveTo>
                  <a:lnTo>
                    <a:pt x="25132" y="6095"/>
                  </a:lnTo>
                  <a:cubicBezTo>
                    <a:pt x="25246" y="6163"/>
                    <a:pt x="25383" y="6232"/>
                    <a:pt x="25497" y="6277"/>
                  </a:cubicBezTo>
                  <a:lnTo>
                    <a:pt x="25565" y="6163"/>
                  </a:lnTo>
                  <a:cubicBezTo>
                    <a:pt x="25428" y="6117"/>
                    <a:pt x="25314" y="6049"/>
                    <a:pt x="25200" y="5980"/>
                  </a:cubicBezTo>
                  <a:close/>
                  <a:moveTo>
                    <a:pt x="25908" y="6369"/>
                  </a:moveTo>
                  <a:lnTo>
                    <a:pt x="25839" y="6483"/>
                  </a:lnTo>
                  <a:cubicBezTo>
                    <a:pt x="25976" y="6551"/>
                    <a:pt x="26090" y="6597"/>
                    <a:pt x="26204" y="6665"/>
                  </a:cubicBezTo>
                  <a:lnTo>
                    <a:pt x="26273" y="6551"/>
                  </a:lnTo>
                  <a:cubicBezTo>
                    <a:pt x="26159" y="6483"/>
                    <a:pt x="26022" y="6414"/>
                    <a:pt x="25908" y="6369"/>
                  </a:cubicBezTo>
                  <a:close/>
                  <a:moveTo>
                    <a:pt x="26615" y="6757"/>
                  </a:moveTo>
                  <a:lnTo>
                    <a:pt x="26547" y="6871"/>
                  </a:lnTo>
                  <a:cubicBezTo>
                    <a:pt x="26661" y="6939"/>
                    <a:pt x="26798" y="7008"/>
                    <a:pt x="26912" y="7076"/>
                  </a:cubicBezTo>
                  <a:lnTo>
                    <a:pt x="26980" y="6962"/>
                  </a:lnTo>
                  <a:cubicBezTo>
                    <a:pt x="26844" y="6893"/>
                    <a:pt x="26729" y="6825"/>
                    <a:pt x="26615" y="6757"/>
                  </a:cubicBezTo>
                  <a:close/>
                  <a:moveTo>
                    <a:pt x="27323" y="7145"/>
                  </a:moveTo>
                  <a:lnTo>
                    <a:pt x="27254" y="7282"/>
                  </a:lnTo>
                  <a:cubicBezTo>
                    <a:pt x="27369" y="7350"/>
                    <a:pt x="27483" y="7418"/>
                    <a:pt x="27597" y="7487"/>
                  </a:cubicBezTo>
                  <a:lnTo>
                    <a:pt x="27665" y="7373"/>
                  </a:lnTo>
                  <a:cubicBezTo>
                    <a:pt x="27551" y="7304"/>
                    <a:pt x="27437" y="7213"/>
                    <a:pt x="27323" y="7145"/>
                  </a:cubicBezTo>
                  <a:close/>
                  <a:moveTo>
                    <a:pt x="28008" y="7578"/>
                  </a:moveTo>
                  <a:lnTo>
                    <a:pt x="27939" y="7692"/>
                  </a:lnTo>
                  <a:cubicBezTo>
                    <a:pt x="28053" y="7761"/>
                    <a:pt x="28167" y="7829"/>
                    <a:pt x="28282" y="7898"/>
                  </a:cubicBezTo>
                  <a:lnTo>
                    <a:pt x="28350" y="7784"/>
                  </a:lnTo>
                  <a:cubicBezTo>
                    <a:pt x="28236" y="7715"/>
                    <a:pt x="28122" y="7647"/>
                    <a:pt x="28008" y="7578"/>
                  </a:cubicBezTo>
                  <a:close/>
                  <a:moveTo>
                    <a:pt x="28692" y="8012"/>
                  </a:moveTo>
                  <a:lnTo>
                    <a:pt x="28624" y="8126"/>
                  </a:lnTo>
                  <a:cubicBezTo>
                    <a:pt x="28738" y="8195"/>
                    <a:pt x="28852" y="8263"/>
                    <a:pt x="28966" y="8354"/>
                  </a:cubicBezTo>
                  <a:lnTo>
                    <a:pt x="29035" y="8240"/>
                  </a:lnTo>
                  <a:cubicBezTo>
                    <a:pt x="28921" y="8149"/>
                    <a:pt x="28807" y="8080"/>
                    <a:pt x="28692" y="8012"/>
                  </a:cubicBezTo>
                  <a:close/>
                  <a:moveTo>
                    <a:pt x="29377" y="8468"/>
                  </a:moveTo>
                  <a:lnTo>
                    <a:pt x="29286" y="8560"/>
                  </a:lnTo>
                  <a:cubicBezTo>
                    <a:pt x="29400" y="8651"/>
                    <a:pt x="29514" y="8720"/>
                    <a:pt x="29628" y="8788"/>
                  </a:cubicBezTo>
                  <a:lnTo>
                    <a:pt x="29697" y="8697"/>
                  </a:lnTo>
                  <a:cubicBezTo>
                    <a:pt x="29605" y="8605"/>
                    <a:pt x="29491" y="8537"/>
                    <a:pt x="29377" y="8468"/>
                  </a:cubicBezTo>
                  <a:close/>
                  <a:moveTo>
                    <a:pt x="30039" y="8925"/>
                  </a:moveTo>
                  <a:lnTo>
                    <a:pt x="29948" y="9039"/>
                  </a:lnTo>
                  <a:cubicBezTo>
                    <a:pt x="30062" y="9108"/>
                    <a:pt x="30176" y="9176"/>
                    <a:pt x="30290" y="9267"/>
                  </a:cubicBezTo>
                  <a:lnTo>
                    <a:pt x="30359" y="9153"/>
                  </a:lnTo>
                  <a:cubicBezTo>
                    <a:pt x="30244" y="9085"/>
                    <a:pt x="30153" y="8993"/>
                    <a:pt x="30039" y="8925"/>
                  </a:cubicBezTo>
                  <a:close/>
                  <a:moveTo>
                    <a:pt x="30701" y="9404"/>
                  </a:moveTo>
                  <a:lnTo>
                    <a:pt x="30610" y="9496"/>
                  </a:lnTo>
                  <a:cubicBezTo>
                    <a:pt x="30724" y="9587"/>
                    <a:pt x="30815" y="9655"/>
                    <a:pt x="30929" y="9747"/>
                  </a:cubicBezTo>
                  <a:lnTo>
                    <a:pt x="31021" y="9633"/>
                  </a:lnTo>
                  <a:cubicBezTo>
                    <a:pt x="30906" y="9564"/>
                    <a:pt x="30792" y="9473"/>
                    <a:pt x="30701" y="9404"/>
                  </a:cubicBezTo>
                  <a:close/>
                  <a:moveTo>
                    <a:pt x="31340" y="9884"/>
                  </a:moveTo>
                  <a:lnTo>
                    <a:pt x="31249" y="9998"/>
                  </a:lnTo>
                  <a:cubicBezTo>
                    <a:pt x="31363" y="10066"/>
                    <a:pt x="31454" y="10157"/>
                    <a:pt x="31568" y="10226"/>
                  </a:cubicBezTo>
                  <a:lnTo>
                    <a:pt x="31660" y="10135"/>
                  </a:lnTo>
                  <a:cubicBezTo>
                    <a:pt x="31546" y="10043"/>
                    <a:pt x="31431" y="9975"/>
                    <a:pt x="31340" y="9884"/>
                  </a:cubicBezTo>
                  <a:close/>
                  <a:moveTo>
                    <a:pt x="31979" y="10386"/>
                  </a:moveTo>
                  <a:lnTo>
                    <a:pt x="31888" y="10477"/>
                  </a:lnTo>
                  <a:cubicBezTo>
                    <a:pt x="31979" y="10568"/>
                    <a:pt x="32093" y="10660"/>
                    <a:pt x="32185" y="10751"/>
                  </a:cubicBezTo>
                  <a:lnTo>
                    <a:pt x="32276" y="10637"/>
                  </a:lnTo>
                  <a:cubicBezTo>
                    <a:pt x="32185" y="10546"/>
                    <a:pt x="32071" y="10477"/>
                    <a:pt x="31979" y="10386"/>
                  </a:cubicBezTo>
                  <a:close/>
                  <a:moveTo>
                    <a:pt x="32596" y="10888"/>
                  </a:moveTo>
                  <a:lnTo>
                    <a:pt x="32504" y="11002"/>
                  </a:lnTo>
                  <a:cubicBezTo>
                    <a:pt x="32618" y="11093"/>
                    <a:pt x="32710" y="11162"/>
                    <a:pt x="32824" y="11253"/>
                  </a:cubicBezTo>
                  <a:lnTo>
                    <a:pt x="32892" y="11162"/>
                  </a:lnTo>
                  <a:cubicBezTo>
                    <a:pt x="32801" y="11071"/>
                    <a:pt x="32687" y="10979"/>
                    <a:pt x="32596" y="10888"/>
                  </a:cubicBezTo>
                  <a:close/>
                  <a:moveTo>
                    <a:pt x="33212" y="11413"/>
                  </a:moveTo>
                  <a:lnTo>
                    <a:pt x="33120" y="11527"/>
                  </a:lnTo>
                  <a:cubicBezTo>
                    <a:pt x="33212" y="11618"/>
                    <a:pt x="33326" y="11710"/>
                    <a:pt x="33417" y="11778"/>
                  </a:cubicBezTo>
                  <a:lnTo>
                    <a:pt x="33509" y="11687"/>
                  </a:lnTo>
                  <a:cubicBezTo>
                    <a:pt x="33417" y="11595"/>
                    <a:pt x="33303" y="11504"/>
                    <a:pt x="33212" y="11413"/>
                  </a:cubicBezTo>
                  <a:close/>
                  <a:moveTo>
                    <a:pt x="33805" y="11961"/>
                  </a:moveTo>
                  <a:lnTo>
                    <a:pt x="33714" y="12052"/>
                  </a:lnTo>
                  <a:cubicBezTo>
                    <a:pt x="33828" y="12143"/>
                    <a:pt x="33919" y="12235"/>
                    <a:pt x="34011" y="12326"/>
                  </a:cubicBezTo>
                  <a:lnTo>
                    <a:pt x="34102" y="12235"/>
                  </a:lnTo>
                  <a:cubicBezTo>
                    <a:pt x="34011" y="12143"/>
                    <a:pt x="33897" y="12052"/>
                    <a:pt x="33805" y="11961"/>
                  </a:cubicBezTo>
                  <a:close/>
                  <a:moveTo>
                    <a:pt x="34399" y="12508"/>
                  </a:moveTo>
                  <a:lnTo>
                    <a:pt x="34307" y="12600"/>
                  </a:lnTo>
                  <a:cubicBezTo>
                    <a:pt x="34399" y="12691"/>
                    <a:pt x="34513" y="12782"/>
                    <a:pt x="34604" y="12874"/>
                  </a:cubicBezTo>
                  <a:lnTo>
                    <a:pt x="34695" y="12782"/>
                  </a:lnTo>
                  <a:cubicBezTo>
                    <a:pt x="34604" y="12691"/>
                    <a:pt x="34490" y="12600"/>
                    <a:pt x="34399" y="12508"/>
                  </a:cubicBezTo>
                  <a:close/>
                  <a:moveTo>
                    <a:pt x="34992" y="13056"/>
                  </a:moveTo>
                  <a:lnTo>
                    <a:pt x="34878" y="13170"/>
                  </a:lnTo>
                  <a:cubicBezTo>
                    <a:pt x="34992" y="13262"/>
                    <a:pt x="35083" y="13353"/>
                    <a:pt x="35175" y="13444"/>
                  </a:cubicBezTo>
                  <a:lnTo>
                    <a:pt x="35266" y="13353"/>
                  </a:lnTo>
                  <a:cubicBezTo>
                    <a:pt x="35175" y="13262"/>
                    <a:pt x="35083" y="13170"/>
                    <a:pt x="34992" y="13056"/>
                  </a:cubicBezTo>
                  <a:close/>
                  <a:moveTo>
                    <a:pt x="35563" y="13650"/>
                  </a:moveTo>
                  <a:lnTo>
                    <a:pt x="35449" y="13741"/>
                  </a:lnTo>
                  <a:cubicBezTo>
                    <a:pt x="35540" y="13832"/>
                    <a:pt x="35654" y="13924"/>
                    <a:pt x="35745" y="14015"/>
                  </a:cubicBezTo>
                  <a:lnTo>
                    <a:pt x="35837" y="13924"/>
                  </a:lnTo>
                  <a:cubicBezTo>
                    <a:pt x="35745" y="13832"/>
                    <a:pt x="35654" y="13741"/>
                    <a:pt x="35563" y="13650"/>
                  </a:cubicBezTo>
                  <a:close/>
                  <a:moveTo>
                    <a:pt x="36111" y="14220"/>
                  </a:moveTo>
                  <a:lnTo>
                    <a:pt x="36019" y="14312"/>
                  </a:lnTo>
                  <a:cubicBezTo>
                    <a:pt x="36111" y="14403"/>
                    <a:pt x="36202" y="14517"/>
                    <a:pt x="36293" y="14608"/>
                  </a:cubicBezTo>
                  <a:lnTo>
                    <a:pt x="36385" y="14517"/>
                  </a:lnTo>
                  <a:cubicBezTo>
                    <a:pt x="36293" y="14426"/>
                    <a:pt x="36202" y="14312"/>
                    <a:pt x="36111" y="14220"/>
                  </a:cubicBezTo>
                  <a:close/>
                  <a:moveTo>
                    <a:pt x="36658" y="14814"/>
                  </a:moveTo>
                  <a:lnTo>
                    <a:pt x="36567" y="14905"/>
                  </a:lnTo>
                  <a:cubicBezTo>
                    <a:pt x="36658" y="14996"/>
                    <a:pt x="36750" y="15111"/>
                    <a:pt x="36841" y="15202"/>
                  </a:cubicBezTo>
                  <a:lnTo>
                    <a:pt x="36932" y="15111"/>
                  </a:lnTo>
                  <a:cubicBezTo>
                    <a:pt x="36841" y="15019"/>
                    <a:pt x="36750" y="14905"/>
                    <a:pt x="36658" y="14814"/>
                  </a:cubicBezTo>
                  <a:close/>
                  <a:moveTo>
                    <a:pt x="37206" y="15407"/>
                  </a:moveTo>
                  <a:lnTo>
                    <a:pt x="37092" y="15499"/>
                  </a:lnTo>
                  <a:cubicBezTo>
                    <a:pt x="37183" y="15613"/>
                    <a:pt x="37275" y="15704"/>
                    <a:pt x="37366" y="15818"/>
                  </a:cubicBezTo>
                  <a:lnTo>
                    <a:pt x="37457" y="15727"/>
                  </a:lnTo>
                  <a:cubicBezTo>
                    <a:pt x="37366" y="15613"/>
                    <a:pt x="37298" y="15521"/>
                    <a:pt x="37206" y="15407"/>
                  </a:cubicBezTo>
                  <a:close/>
                  <a:moveTo>
                    <a:pt x="37731" y="16024"/>
                  </a:moveTo>
                  <a:lnTo>
                    <a:pt x="37617" y="16115"/>
                  </a:lnTo>
                  <a:cubicBezTo>
                    <a:pt x="37708" y="16206"/>
                    <a:pt x="37800" y="16320"/>
                    <a:pt x="37891" y="16412"/>
                  </a:cubicBezTo>
                  <a:lnTo>
                    <a:pt x="37982" y="16343"/>
                  </a:lnTo>
                  <a:cubicBezTo>
                    <a:pt x="37891" y="16229"/>
                    <a:pt x="37822" y="16138"/>
                    <a:pt x="37731" y="160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75"/>
            <p:cNvSpPr/>
            <p:nvPr/>
          </p:nvSpPr>
          <p:spPr>
            <a:xfrm>
              <a:off x="5653051" y="1989875"/>
              <a:ext cx="1157662" cy="1244722"/>
            </a:xfrm>
            <a:custGeom>
              <a:avLst/>
              <a:gdLst/>
              <a:ahLst/>
              <a:cxnLst/>
              <a:rect l="l" t="t" r="r" b="b"/>
              <a:pathLst>
                <a:path w="35198" h="37845" extrusionOk="0">
                  <a:moveTo>
                    <a:pt x="13742" y="1"/>
                  </a:moveTo>
                  <a:lnTo>
                    <a:pt x="13673" y="137"/>
                  </a:lnTo>
                  <a:cubicBezTo>
                    <a:pt x="13787" y="183"/>
                    <a:pt x="13924" y="252"/>
                    <a:pt x="14038" y="320"/>
                  </a:cubicBezTo>
                  <a:lnTo>
                    <a:pt x="14084" y="183"/>
                  </a:lnTo>
                  <a:cubicBezTo>
                    <a:pt x="13970" y="137"/>
                    <a:pt x="13856" y="69"/>
                    <a:pt x="13742" y="1"/>
                  </a:cubicBezTo>
                  <a:close/>
                  <a:moveTo>
                    <a:pt x="14449" y="411"/>
                  </a:moveTo>
                  <a:lnTo>
                    <a:pt x="14358" y="525"/>
                  </a:lnTo>
                  <a:cubicBezTo>
                    <a:pt x="14472" y="594"/>
                    <a:pt x="14586" y="685"/>
                    <a:pt x="14677" y="754"/>
                  </a:cubicBezTo>
                  <a:lnTo>
                    <a:pt x="14769" y="662"/>
                  </a:lnTo>
                  <a:cubicBezTo>
                    <a:pt x="14677" y="571"/>
                    <a:pt x="14563" y="480"/>
                    <a:pt x="14449" y="411"/>
                  </a:cubicBezTo>
                  <a:close/>
                  <a:moveTo>
                    <a:pt x="15065" y="936"/>
                  </a:moveTo>
                  <a:lnTo>
                    <a:pt x="14974" y="1028"/>
                  </a:lnTo>
                  <a:cubicBezTo>
                    <a:pt x="15065" y="1119"/>
                    <a:pt x="15157" y="1210"/>
                    <a:pt x="15248" y="1324"/>
                  </a:cubicBezTo>
                  <a:lnTo>
                    <a:pt x="15339" y="1233"/>
                  </a:lnTo>
                  <a:cubicBezTo>
                    <a:pt x="15271" y="1142"/>
                    <a:pt x="15180" y="1028"/>
                    <a:pt x="15065" y="936"/>
                  </a:cubicBezTo>
                  <a:close/>
                  <a:moveTo>
                    <a:pt x="15568" y="1575"/>
                  </a:moveTo>
                  <a:lnTo>
                    <a:pt x="15453" y="1644"/>
                  </a:lnTo>
                  <a:cubicBezTo>
                    <a:pt x="15522" y="1758"/>
                    <a:pt x="15590" y="1872"/>
                    <a:pt x="15636" y="1986"/>
                  </a:cubicBezTo>
                  <a:lnTo>
                    <a:pt x="15773" y="1941"/>
                  </a:lnTo>
                  <a:cubicBezTo>
                    <a:pt x="15705" y="1804"/>
                    <a:pt x="15636" y="1690"/>
                    <a:pt x="15568" y="1575"/>
                  </a:cubicBezTo>
                  <a:close/>
                  <a:moveTo>
                    <a:pt x="15910" y="2329"/>
                  </a:moveTo>
                  <a:lnTo>
                    <a:pt x="15773" y="2374"/>
                  </a:lnTo>
                  <a:cubicBezTo>
                    <a:pt x="15819" y="2488"/>
                    <a:pt x="15841" y="2625"/>
                    <a:pt x="15864" y="2740"/>
                  </a:cubicBezTo>
                  <a:lnTo>
                    <a:pt x="16001" y="2717"/>
                  </a:lnTo>
                  <a:cubicBezTo>
                    <a:pt x="15978" y="2580"/>
                    <a:pt x="15956" y="2443"/>
                    <a:pt x="15910" y="2329"/>
                  </a:cubicBezTo>
                  <a:close/>
                  <a:moveTo>
                    <a:pt x="16070" y="3128"/>
                  </a:moveTo>
                  <a:lnTo>
                    <a:pt x="15933" y="3150"/>
                  </a:lnTo>
                  <a:cubicBezTo>
                    <a:pt x="15933" y="3265"/>
                    <a:pt x="15956" y="3401"/>
                    <a:pt x="15956" y="3538"/>
                  </a:cubicBezTo>
                  <a:lnTo>
                    <a:pt x="16070" y="3538"/>
                  </a:lnTo>
                  <a:cubicBezTo>
                    <a:pt x="16070" y="3401"/>
                    <a:pt x="16070" y="3265"/>
                    <a:pt x="16070" y="3128"/>
                  </a:cubicBezTo>
                  <a:close/>
                  <a:moveTo>
                    <a:pt x="15933" y="3926"/>
                  </a:moveTo>
                  <a:cubicBezTo>
                    <a:pt x="15933" y="4063"/>
                    <a:pt x="15910" y="4200"/>
                    <a:pt x="15887" y="4337"/>
                  </a:cubicBezTo>
                  <a:lnTo>
                    <a:pt x="16024" y="4360"/>
                  </a:lnTo>
                  <a:cubicBezTo>
                    <a:pt x="16047" y="4223"/>
                    <a:pt x="16047" y="4086"/>
                    <a:pt x="16070" y="3949"/>
                  </a:cubicBezTo>
                  <a:lnTo>
                    <a:pt x="15933" y="3926"/>
                  </a:lnTo>
                  <a:close/>
                  <a:moveTo>
                    <a:pt x="15819" y="4725"/>
                  </a:moveTo>
                  <a:cubicBezTo>
                    <a:pt x="15819" y="4794"/>
                    <a:pt x="15796" y="4862"/>
                    <a:pt x="15796" y="4931"/>
                  </a:cubicBezTo>
                  <a:lnTo>
                    <a:pt x="15705" y="5091"/>
                  </a:lnTo>
                  <a:lnTo>
                    <a:pt x="15841" y="5159"/>
                  </a:lnTo>
                  <a:lnTo>
                    <a:pt x="15910" y="4976"/>
                  </a:lnTo>
                  <a:cubicBezTo>
                    <a:pt x="15933" y="4908"/>
                    <a:pt x="15956" y="4817"/>
                    <a:pt x="15956" y="4748"/>
                  </a:cubicBezTo>
                  <a:lnTo>
                    <a:pt x="15819" y="4725"/>
                  </a:lnTo>
                  <a:close/>
                  <a:moveTo>
                    <a:pt x="15545" y="5456"/>
                  </a:moveTo>
                  <a:cubicBezTo>
                    <a:pt x="15476" y="5570"/>
                    <a:pt x="15431" y="5707"/>
                    <a:pt x="15362" y="5821"/>
                  </a:cubicBezTo>
                  <a:lnTo>
                    <a:pt x="15499" y="5889"/>
                  </a:lnTo>
                  <a:cubicBezTo>
                    <a:pt x="15545" y="5752"/>
                    <a:pt x="15613" y="5638"/>
                    <a:pt x="15659" y="5524"/>
                  </a:cubicBezTo>
                  <a:lnTo>
                    <a:pt x="15545" y="5456"/>
                  </a:lnTo>
                  <a:close/>
                  <a:moveTo>
                    <a:pt x="15202" y="6186"/>
                  </a:moveTo>
                  <a:cubicBezTo>
                    <a:pt x="15157" y="6323"/>
                    <a:pt x="15111" y="6437"/>
                    <a:pt x="15043" y="6551"/>
                  </a:cubicBezTo>
                  <a:lnTo>
                    <a:pt x="15180" y="6620"/>
                  </a:lnTo>
                  <a:cubicBezTo>
                    <a:pt x="15225" y="6483"/>
                    <a:pt x="15271" y="6369"/>
                    <a:pt x="15339" y="6255"/>
                  </a:cubicBezTo>
                  <a:lnTo>
                    <a:pt x="15202" y="6186"/>
                  </a:lnTo>
                  <a:close/>
                  <a:moveTo>
                    <a:pt x="14883" y="6939"/>
                  </a:moveTo>
                  <a:cubicBezTo>
                    <a:pt x="14837" y="7054"/>
                    <a:pt x="14792" y="7190"/>
                    <a:pt x="14746" y="7305"/>
                  </a:cubicBezTo>
                  <a:lnTo>
                    <a:pt x="14860" y="7350"/>
                  </a:lnTo>
                  <a:cubicBezTo>
                    <a:pt x="14906" y="7236"/>
                    <a:pt x="14974" y="7099"/>
                    <a:pt x="15020" y="6985"/>
                  </a:cubicBezTo>
                  <a:lnTo>
                    <a:pt x="14883" y="6939"/>
                  </a:lnTo>
                  <a:close/>
                  <a:moveTo>
                    <a:pt x="14586" y="7670"/>
                  </a:moveTo>
                  <a:cubicBezTo>
                    <a:pt x="14540" y="7807"/>
                    <a:pt x="14495" y="7921"/>
                    <a:pt x="14449" y="8058"/>
                  </a:cubicBezTo>
                  <a:lnTo>
                    <a:pt x="14563" y="8103"/>
                  </a:lnTo>
                  <a:cubicBezTo>
                    <a:pt x="14609" y="7989"/>
                    <a:pt x="14655" y="7852"/>
                    <a:pt x="14723" y="7738"/>
                  </a:cubicBezTo>
                  <a:lnTo>
                    <a:pt x="14586" y="7670"/>
                  </a:lnTo>
                  <a:close/>
                  <a:moveTo>
                    <a:pt x="14289" y="8423"/>
                  </a:moveTo>
                  <a:cubicBezTo>
                    <a:pt x="14244" y="8560"/>
                    <a:pt x="14198" y="8697"/>
                    <a:pt x="14152" y="8811"/>
                  </a:cubicBezTo>
                  <a:lnTo>
                    <a:pt x="14289" y="8857"/>
                  </a:lnTo>
                  <a:cubicBezTo>
                    <a:pt x="14335" y="8743"/>
                    <a:pt x="14381" y="8606"/>
                    <a:pt x="14426" y="8492"/>
                  </a:cubicBezTo>
                  <a:lnTo>
                    <a:pt x="14289" y="8423"/>
                  </a:lnTo>
                  <a:close/>
                  <a:moveTo>
                    <a:pt x="14038" y="9199"/>
                  </a:moveTo>
                  <a:cubicBezTo>
                    <a:pt x="13993" y="9313"/>
                    <a:pt x="13947" y="9450"/>
                    <a:pt x="13901" y="9564"/>
                  </a:cubicBezTo>
                  <a:lnTo>
                    <a:pt x="14015" y="9610"/>
                  </a:lnTo>
                  <a:cubicBezTo>
                    <a:pt x="14061" y="9496"/>
                    <a:pt x="14107" y="9359"/>
                    <a:pt x="14152" y="9245"/>
                  </a:cubicBezTo>
                  <a:lnTo>
                    <a:pt x="14038" y="9199"/>
                  </a:lnTo>
                  <a:close/>
                  <a:moveTo>
                    <a:pt x="13764" y="9952"/>
                  </a:moveTo>
                  <a:cubicBezTo>
                    <a:pt x="13719" y="10089"/>
                    <a:pt x="13696" y="10203"/>
                    <a:pt x="13650" y="10340"/>
                  </a:cubicBezTo>
                  <a:lnTo>
                    <a:pt x="13764" y="10386"/>
                  </a:lnTo>
                  <a:cubicBezTo>
                    <a:pt x="13810" y="10249"/>
                    <a:pt x="13856" y="10135"/>
                    <a:pt x="13901" y="9998"/>
                  </a:cubicBezTo>
                  <a:lnTo>
                    <a:pt x="13764" y="9952"/>
                  </a:lnTo>
                  <a:close/>
                  <a:moveTo>
                    <a:pt x="13536" y="10728"/>
                  </a:moveTo>
                  <a:cubicBezTo>
                    <a:pt x="13490" y="10865"/>
                    <a:pt x="13445" y="10979"/>
                    <a:pt x="13399" y="11116"/>
                  </a:cubicBezTo>
                  <a:lnTo>
                    <a:pt x="13536" y="11162"/>
                  </a:lnTo>
                  <a:cubicBezTo>
                    <a:pt x="13582" y="11025"/>
                    <a:pt x="13605" y="10888"/>
                    <a:pt x="13650" y="10774"/>
                  </a:cubicBezTo>
                  <a:lnTo>
                    <a:pt x="13536" y="10728"/>
                  </a:lnTo>
                  <a:close/>
                  <a:moveTo>
                    <a:pt x="13308" y="11504"/>
                  </a:moveTo>
                  <a:cubicBezTo>
                    <a:pt x="13262" y="11641"/>
                    <a:pt x="13217" y="11756"/>
                    <a:pt x="13194" y="11892"/>
                  </a:cubicBezTo>
                  <a:lnTo>
                    <a:pt x="13331" y="11915"/>
                  </a:lnTo>
                  <a:cubicBezTo>
                    <a:pt x="13354" y="11801"/>
                    <a:pt x="13399" y="11664"/>
                    <a:pt x="13422" y="11527"/>
                  </a:cubicBezTo>
                  <a:lnTo>
                    <a:pt x="13308" y="11504"/>
                  </a:lnTo>
                  <a:close/>
                  <a:moveTo>
                    <a:pt x="13080" y="12280"/>
                  </a:moveTo>
                  <a:cubicBezTo>
                    <a:pt x="13057" y="12417"/>
                    <a:pt x="13011" y="12532"/>
                    <a:pt x="12988" y="12669"/>
                  </a:cubicBezTo>
                  <a:lnTo>
                    <a:pt x="13125" y="12714"/>
                  </a:lnTo>
                  <a:cubicBezTo>
                    <a:pt x="13148" y="12577"/>
                    <a:pt x="13194" y="12440"/>
                    <a:pt x="13217" y="12303"/>
                  </a:cubicBezTo>
                  <a:lnTo>
                    <a:pt x="13080" y="12280"/>
                  </a:lnTo>
                  <a:close/>
                  <a:moveTo>
                    <a:pt x="12897" y="13057"/>
                  </a:moveTo>
                  <a:cubicBezTo>
                    <a:pt x="12851" y="13194"/>
                    <a:pt x="12829" y="13330"/>
                    <a:pt x="12806" y="13467"/>
                  </a:cubicBezTo>
                  <a:lnTo>
                    <a:pt x="12920" y="13490"/>
                  </a:lnTo>
                  <a:cubicBezTo>
                    <a:pt x="12965" y="13353"/>
                    <a:pt x="12988" y="13216"/>
                    <a:pt x="13011" y="13102"/>
                  </a:cubicBezTo>
                  <a:lnTo>
                    <a:pt x="12897" y="13057"/>
                  </a:lnTo>
                  <a:close/>
                  <a:moveTo>
                    <a:pt x="12714" y="13855"/>
                  </a:moveTo>
                  <a:cubicBezTo>
                    <a:pt x="12692" y="13992"/>
                    <a:pt x="12646" y="14107"/>
                    <a:pt x="12623" y="14243"/>
                  </a:cubicBezTo>
                  <a:lnTo>
                    <a:pt x="12760" y="14266"/>
                  </a:lnTo>
                  <a:cubicBezTo>
                    <a:pt x="12783" y="14152"/>
                    <a:pt x="12806" y="14015"/>
                    <a:pt x="12851" y="13878"/>
                  </a:cubicBezTo>
                  <a:lnTo>
                    <a:pt x="12714" y="13855"/>
                  </a:lnTo>
                  <a:close/>
                  <a:moveTo>
                    <a:pt x="12555" y="14632"/>
                  </a:moveTo>
                  <a:cubicBezTo>
                    <a:pt x="12509" y="14768"/>
                    <a:pt x="12486" y="14905"/>
                    <a:pt x="12463" y="15042"/>
                  </a:cubicBezTo>
                  <a:lnTo>
                    <a:pt x="12600" y="15065"/>
                  </a:lnTo>
                  <a:cubicBezTo>
                    <a:pt x="12623" y="14928"/>
                    <a:pt x="12646" y="14791"/>
                    <a:pt x="12669" y="14677"/>
                  </a:cubicBezTo>
                  <a:lnTo>
                    <a:pt x="12555" y="14632"/>
                  </a:lnTo>
                  <a:close/>
                  <a:moveTo>
                    <a:pt x="12395" y="15430"/>
                  </a:moveTo>
                  <a:cubicBezTo>
                    <a:pt x="12372" y="15567"/>
                    <a:pt x="12349" y="15704"/>
                    <a:pt x="12326" y="15841"/>
                  </a:cubicBezTo>
                  <a:lnTo>
                    <a:pt x="12463" y="15864"/>
                  </a:lnTo>
                  <a:cubicBezTo>
                    <a:pt x="12486" y="15727"/>
                    <a:pt x="12509" y="15590"/>
                    <a:pt x="12532" y="15453"/>
                  </a:cubicBezTo>
                  <a:lnTo>
                    <a:pt x="12395" y="15430"/>
                  </a:lnTo>
                  <a:close/>
                  <a:moveTo>
                    <a:pt x="12258" y="16229"/>
                  </a:moveTo>
                  <a:cubicBezTo>
                    <a:pt x="12235" y="16366"/>
                    <a:pt x="12212" y="16503"/>
                    <a:pt x="12212" y="16640"/>
                  </a:cubicBezTo>
                  <a:lnTo>
                    <a:pt x="12326" y="16640"/>
                  </a:lnTo>
                  <a:cubicBezTo>
                    <a:pt x="12349" y="16526"/>
                    <a:pt x="12372" y="16389"/>
                    <a:pt x="12395" y="16252"/>
                  </a:cubicBezTo>
                  <a:lnTo>
                    <a:pt x="12258" y="16229"/>
                  </a:lnTo>
                  <a:close/>
                  <a:moveTo>
                    <a:pt x="12144" y="17028"/>
                  </a:moveTo>
                  <a:cubicBezTo>
                    <a:pt x="12121" y="17165"/>
                    <a:pt x="12121" y="17302"/>
                    <a:pt x="12098" y="17439"/>
                  </a:cubicBezTo>
                  <a:lnTo>
                    <a:pt x="12235" y="17439"/>
                  </a:lnTo>
                  <a:cubicBezTo>
                    <a:pt x="12235" y="17325"/>
                    <a:pt x="12258" y="17188"/>
                    <a:pt x="12281" y="17051"/>
                  </a:cubicBezTo>
                  <a:lnTo>
                    <a:pt x="12144" y="17028"/>
                  </a:lnTo>
                  <a:close/>
                  <a:moveTo>
                    <a:pt x="1621" y="17827"/>
                  </a:moveTo>
                  <a:lnTo>
                    <a:pt x="1621" y="17964"/>
                  </a:lnTo>
                  <a:lnTo>
                    <a:pt x="2032" y="17964"/>
                  </a:lnTo>
                  <a:lnTo>
                    <a:pt x="2032" y="17827"/>
                  </a:lnTo>
                  <a:close/>
                  <a:moveTo>
                    <a:pt x="2443" y="17827"/>
                  </a:moveTo>
                  <a:lnTo>
                    <a:pt x="2443" y="17964"/>
                  </a:lnTo>
                  <a:lnTo>
                    <a:pt x="2831" y="17964"/>
                  </a:lnTo>
                  <a:lnTo>
                    <a:pt x="2831" y="17827"/>
                  </a:lnTo>
                  <a:close/>
                  <a:moveTo>
                    <a:pt x="3242" y="17827"/>
                  </a:moveTo>
                  <a:lnTo>
                    <a:pt x="3242" y="17964"/>
                  </a:lnTo>
                  <a:lnTo>
                    <a:pt x="3653" y="17964"/>
                  </a:lnTo>
                  <a:lnTo>
                    <a:pt x="3653" y="17827"/>
                  </a:lnTo>
                  <a:close/>
                  <a:moveTo>
                    <a:pt x="4041" y="17827"/>
                  </a:moveTo>
                  <a:lnTo>
                    <a:pt x="4041" y="17964"/>
                  </a:lnTo>
                  <a:lnTo>
                    <a:pt x="4452" y="17964"/>
                  </a:lnTo>
                  <a:lnTo>
                    <a:pt x="4452" y="17850"/>
                  </a:lnTo>
                  <a:cubicBezTo>
                    <a:pt x="4315" y="17827"/>
                    <a:pt x="4178" y="17827"/>
                    <a:pt x="4041" y="17827"/>
                  </a:cubicBezTo>
                  <a:close/>
                  <a:moveTo>
                    <a:pt x="1210" y="17827"/>
                  </a:moveTo>
                  <a:cubicBezTo>
                    <a:pt x="1096" y="17850"/>
                    <a:pt x="959" y="17850"/>
                    <a:pt x="822" y="17850"/>
                  </a:cubicBezTo>
                  <a:lnTo>
                    <a:pt x="822" y="17987"/>
                  </a:lnTo>
                  <a:cubicBezTo>
                    <a:pt x="959" y="17987"/>
                    <a:pt x="1096" y="17964"/>
                    <a:pt x="1233" y="17964"/>
                  </a:cubicBezTo>
                  <a:lnTo>
                    <a:pt x="1210" y="17827"/>
                  </a:lnTo>
                  <a:close/>
                  <a:moveTo>
                    <a:pt x="4863" y="17850"/>
                  </a:moveTo>
                  <a:lnTo>
                    <a:pt x="4840" y="17987"/>
                  </a:lnTo>
                  <a:lnTo>
                    <a:pt x="5251" y="17987"/>
                  </a:lnTo>
                  <a:lnTo>
                    <a:pt x="5251" y="17873"/>
                  </a:lnTo>
                  <a:cubicBezTo>
                    <a:pt x="5114" y="17850"/>
                    <a:pt x="4999" y="17850"/>
                    <a:pt x="4863" y="17850"/>
                  </a:cubicBezTo>
                  <a:close/>
                  <a:moveTo>
                    <a:pt x="412" y="17850"/>
                  </a:moveTo>
                  <a:cubicBezTo>
                    <a:pt x="275" y="17850"/>
                    <a:pt x="138" y="17873"/>
                    <a:pt x="1" y="17873"/>
                  </a:cubicBezTo>
                  <a:lnTo>
                    <a:pt x="24" y="18010"/>
                  </a:lnTo>
                  <a:cubicBezTo>
                    <a:pt x="160" y="18010"/>
                    <a:pt x="275" y="17987"/>
                    <a:pt x="412" y="17987"/>
                  </a:cubicBezTo>
                  <a:lnTo>
                    <a:pt x="412" y="17850"/>
                  </a:lnTo>
                  <a:close/>
                  <a:moveTo>
                    <a:pt x="5661" y="17873"/>
                  </a:moveTo>
                  <a:lnTo>
                    <a:pt x="5661" y="18010"/>
                  </a:lnTo>
                  <a:cubicBezTo>
                    <a:pt x="5798" y="18010"/>
                    <a:pt x="5912" y="18032"/>
                    <a:pt x="6049" y="18032"/>
                  </a:cubicBezTo>
                  <a:lnTo>
                    <a:pt x="6072" y="17896"/>
                  </a:lnTo>
                  <a:cubicBezTo>
                    <a:pt x="5935" y="17896"/>
                    <a:pt x="5798" y="17896"/>
                    <a:pt x="5661" y="17873"/>
                  </a:cubicBezTo>
                  <a:close/>
                  <a:moveTo>
                    <a:pt x="6460" y="17918"/>
                  </a:moveTo>
                  <a:lnTo>
                    <a:pt x="6460" y="18055"/>
                  </a:lnTo>
                  <a:cubicBezTo>
                    <a:pt x="6597" y="18055"/>
                    <a:pt x="6734" y="18078"/>
                    <a:pt x="6871" y="18078"/>
                  </a:cubicBezTo>
                  <a:lnTo>
                    <a:pt x="6871" y="17941"/>
                  </a:lnTo>
                  <a:cubicBezTo>
                    <a:pt x="6734" y="17941"/>
                    <a:pt x="6597" y="17918"/>
                    <a:pt x="6460" y="17918"/>
                  </a:cubicBezTo>
                  <a:close/>
                  <a:moveTo>
                    <a:pt x="7282" y="17964"/>
                  </a:moveTo>
                  <a:lnTo>
                    <a:pt x="7259" y="18101"/>
                  </a:lnTo>
                  <a:cubicBezTo>
                    <a:pt x="7396" y="18124"/>
                    <a:pt x="7533" y="18124"/>
                    <a:pt x="7670" y="18124"/>
                  </a:cubicBezTo>
                  <a:lnTo>
                    <a:pt x="7670" y="18010"/>
                  </a:lnTo>
                  <a:cubicBezTo>
                    <a:pt x="7533" y="17987"/>
                    <a:pt x="7396" y="17987"/>
                    <a:pt x="7282" y="17964"/>
                  </a:cubicBezTo>
                  <a:close/>
                  <a:moveTo>
                    <a:pt x="8081" y="18032"/>
                  </a:moveTo>
                  <a:lnTo>
                    <a:pt x="8058" y="18169"/>
                  </a:lnTo>
                  <a:cubicBezTo>
                    <a:pt x="8195" y="18169"/>
                    <a:pt x="8332" y="18192"/>
                    <a:pt x="8469" y="18192"/>
                  </a:cubicBezTo>
                  <a:lnTo>
                    <a:pt x="8469" y="18055"/>
                  </a:lnTo>
                  <a:cubicBezTo>
                    <a:pt x="8355" y="18055"/>
                    <a:pt x="8218" y="18032"/>
                    <a:pt x="8081" y="18032"/>
                  </a:cubicBezTo>
                  <a:close/>
                  <a:moveTo>
                    <a:pt x="12052" y="17827"/>
                  </a:moveTo>
                  <a:cubicBezTo>
                    <a:pt x="12030" y="17964"/>
                    <a:pt x="12007" y="18101"/>
                    <a:pt x="12007" y="18238"/>
                  </a:cubicBezTo>
                  <a:lnTo>
                    <a:pt x="12144" y="18238"/>
                  </a:lnTo>
                  <a:cubicBezTo>
                    <a:pt x="12144" y="18124"/>
                    <a:pt x="12167" y="17987"/>
                    <a:pt x="12167" y="17850"/>
                  </a:cubicBezTo>
                  <a:lnTo>
                    <a:pt x="12052" y="17827"/>
                  </a:lnTo>
                  <a:close/>
                  <a:moveTo>
                    <a:pt x="8880" y="18101"/>
                  </a:moveTo>
                  <a:lnTo>
                    <a:pt x="8857" y="18238"/>
                  </a:lnTo>
                  <a:cubicBezTo>
                    <a:pt x="8994" y="18261"/>
                    <a:pt x="9131" y="18261"/>
                    <a:pt x="9268" y="18284"/>
                  </a:cubicBezTo>
                  <a:lnTo>
                    <a:pt x="9291" y="18147"/>
                  </a:lnTo>
                  <a:cubicBezTo>
                    <a:pt x="9154" y="18124"/>
                    <a:pt x="9017" y="18124"/>
                    <a:pt x="8880" y="18101"/>
                  </a:cubicBezTo>
                  <a:close/>
                  <a:moveTo>
                    <a:pt x="9679" y="18192"/>
                  </a:moveTo>
                  <a:lnTo>
                    <a:pt x="9679" y="18329"/>
                  </a:lnTo>
                  <a:cubicBezTo>
                    <a:pt x="9793" y="18329"/>
                    <a:pt x="9930" y="18352"/>
                    <a:pt x="10067" y="18375"/>
                  </a:cubicBezTo>
                  <a:lnTo>
                    <a:pt x="10089" y="18238"/>
                  </a:lnTo>
                  <a:cubicBezTo>
                    <a:pt x="9953" y="18215"/>
                    <a:pt x="9816" y="18192"/>
                    <a:pt x="9679" y="18192"/>
                  </a:cubicBezTo>
                  <a:close/>
                  <a:moveTo>
                    <a:pt x="10478" y="18284"/>
                  </a:moveTo>
                  <a:lnTo>
                    <a:pt x="10478" y="18420"/>
                  </a:lnTo>
                  <a:cubicBezTo>
                    <a:pt x="10592" y="18443"/>
                    <a:pt x="10729" y="18443"/>
                    <a:pt x="10866" y="18466"/>
                  </a:cubicBezTo>
                  <a:lnTo>
                    <a:pt x="10888" y="18329"/>
                  </a:lnTo>
                  <a:cubicBezTo>
                    <a:pt x="10751" y="18329"/>
                    <a:pt x="10614" y="18306"/>
                    <a:pt x="10478" y="18284"/>
                  </a:cubicBezTo>
                  <a:close/>
                  <a:moveTo>
                    <a:pt x="11276" y="18398"/>
                  </a:moveTo>
                  <a:lnTo>
                    <a:pt x="11276" y="18535"/>
                  </a:lnTo>
                  <a:cubicBezTo>
                    <a:pt x="11391" y="18535"/>
                    <a:pt x="11527" y="18557"/>
                    <a:pt x="11664" y="18580"/>
                  </a:cubicBezTo>
                  <a:lnTo>
                    <a:pt x="11687" y="18443"/>
                  </a:lnTo>
                  <a:cubicBezTo>
                    <a:pt x="11550" y="18420"/>
                    <a:pt x="11413" y="18420"/>
                    <a:pt x="11276" y="18398"/>
                  </a:cubicBezTo>
                  <a:close/>
                  <a:moveTo>
                    <a:pt x="12874" y="18649"/>
                  </a:moveTo>
                  <a:lnTo>
                    <a:pt x="12851" y="18786"/>
                  </a:lnTo>
                  <a:cubicBezTo>
                    <a:pt x="12988" y="18809"/>
                    <a:pt x="13125" y="18831"/>
                    <a:pt x="13262" y="18854"/>
                  </a:cubicBezTo>
                  <a:lnTo>
                    <a:pt x="13285" y="18717"/>
                  </a:lnTo>
                  <a:cubicBezTo>
                    <a:pt x="13148" y="18694"/>
                    <a:pt x="13011" y="18672"/>
                    <a:pt x="12874" y="18649"/>
                  </a:cubicBezTo>
                  <a:close/>
                  <a:moveTo>
                    <a:pt x="13673" y="18786"/>
                  </a:moveTo>
                  <a:lnTo>
                    <a:pt x="13650" y="18923"/>
                  </a:lnTo>
                  <a:cubicBezTo>
                    <a:pt x="13787" y="18945"/>
                    <a:pt x="13924" y="18968"/>
                    <a:pt x="14038" y="19014"/>
                  </a:cubicBezTo>
                  <a:lnTo>
                    <a:pt x="14084" y="18877"/>
                  </a:lnTo>
                  <a:cubicBezTo>
                    <a:pt x="13947" y="18854"/>
                    <a:pt x="13810" y="18831"/>
                    <a:pt x="13673" y="18786"/>
                  </a:cubicBezTo>
                  <a:close/>
                  <a:moveTo>
                    <a:pt x="12075" y="18512"/>
                  </a:moveTo>
                  <a:lnTo>
                    <a:pt x="12053" y="18644"/>
                  </a:lnTo>
                  <a:lnTo>
                    <a:pt x="12053" y="18644"/>
                  </a:lnTo>
                  <a:lnTo>
                    <a:pt x="11961" y="18626"/>
                  </a:lnTo>
                  <a:cubicBezTo>
                    <a:pt x="11938" y="18763"/>
                    <a:pt x="11938" y="18900"/>
                    <a:pt x="11916" y="19037"/>
                  </a:cubicBezTo>
                  <a:lnTo>
                    <a:pt x="12052" y="19060"/>
                  </a:lnTo>
                  <a:cubicBezTo>
                    <a:pt x="12075" y="18923"/>
                    <a:pt x="12075" y="18786"/>
                    <a:pt x="12098" y="18649"/>
                  </a:cubicBezTo>
                  <a:cubicBezTo>
                    <a:pt x="12212" y="18672"/>
                    <a:pt x="12326" y="18694"/>
                    <a:pt x="12463" y="18717"/>
                  </a:cubicBezTo>
                  <a:lnTo>
                    <a:pt x="12486" y="18580"/>
                  </a:lnTo>
                  <a:cubicBezTo>
                    <a:pt x="12349" y="18557"/>
                    <a:pt x="12212" y="18535"/>
                    <a:pt x="12075" y="18512"/>
                  </a:cubicBezTo>
                  <a:close/>
                  <a:moveTo>
                    <a:pt x="14472" y="18945"/>
                  </a:moveTo>
                  <a:lnTo>
                    <a:pt x="14449" y="19082"/>
                  </a:lnTo>
                  <a:cubicBezTo>
                    <a:pt x="14586" y="19105"/>
                    <a:pt x="14700" y="19151"/>
                    <a:pt x="14837" y="19174"/>
                  </a:cubicBezTo>
                  <a:lnTo>
                    <a:pt x="14860" y="19037"/>
                  </a:lnTo>
                  <a:cubicBezTo>
                    <a:pt x="14746" y="19014"/>
                    <a:pt x="14609" y="18991"/>
                    <a:pt x="14472" y="18945"/>
                  </a:cubicBezTo>
                  <a:close/>
                  <a:moveTo>
                    <a:pt x="15271" y="19128"/>
                  </a:moveTo>
                  <a:lnTo>
                    <a:pt x="15225" y="19265"/>
                  </a:lnTo>
                  <a:cubicBezTo>
                    <a:pt x="15362" y="19288"/>
                    <a:pt x="15499" y="19334"/>
                    <a:pt x="15613" y="19356"/>
                  </a:cubicBezTo>
                  <a:lnTo>
                    <a:pt x="15659" y="19219"/>
                  </a:lnTo>
                  <a:cubicBezTo>
                    <a:pt x="15522" y="19197"/>
                    <a:pt x="15385" y="19151"/>
                    <a:pt x="15271" y="19128"/>
                  </a:cubicBezTo>
                  <a:close/>
                  <a:moveTo>
                    <a:pt x="16047" y="19311"/>
                  </a:moveTo>
                  <a:lnTo>
                    <a:pt x="16024" y="19448"/>
                  </a:lnTo>
                  <a:cubicBezTo>
                    <a:pt x="16138" y="19493"/>
                    <a:pt x="16275" y="19516"/>
                    <a:pt x="16412" y="19562"/>
                  </a:cubicBezTo>
                  <a:lnTo>
                    <a:pt x="16435" y="19425"/>
                  </a:lnTo>
                  <a:cubicBezTo>
                    <a:pt x="16321" y="19379"/>
                    <a:pt x="16184" y="19356"/>
                    <a:pt x="16047" y="19311"/>
                  </a:cubicBezTo>
                  <a:close/>
                  <a:moveTo>
                    <a:pt x="16823" y="19516"/>
                  </a:moveTo>
                  <a:lnTo>
                    <a:pt x="16800" y="19653"/>
                  </a:lnTo>
                  <a:cubicBezTo>
                    <a:pt x="16937" y="19699"/>
                    <a:pt x="17051" y="19722"/>
                    <a:pt x="17188" y="19767"/>
                  </a:cubicBezTo>
                  <a:lnTo>
                    <a:pt x="17211" y="19630"/>
                  </a:lnTo>
                  <a:cubicBezTo>
                    <a:pt x="17097" y="19585"/>
                    <a:pt x="16960" y="19562"/>
                    <a:pt x="16823" y="19516"/>
                  </a:cubicBezTo>
                  <a:close/>
                  <a:moveTo>
                    <a:pt x="11893" y="19448"/>
                  </a:moveTo>
                  <a:cubicBezTo>
                    <a:pt x="11870" y="19585"/>
                    <a:pt x="11870" y="19722"/>
                    <a:pt x="11847" y="19836"/>
                  </a:cubicBezTo>
                  <a:lnTo>
                    <a:pt x="11984" y="19858"/>
                  </a:lnTo>
                  <a:cubicBezTo>
                    <a:pt x="12007" y="19722"/>
                    <a:pt x="12007" y="19585"/>
                    <a:pt x="12030" y="19448"/>
                  </a:cubicBezTo>
                  <a:close/>
                  <a:moveTo>
                    <a:pt x="17622" y="19744"/>
                  </a:moveTo>
                  <a:lnTo>
                    <a:pt x="17576" y="19881"/>
                  </a:lnTo>
                  <a:cubicBezTo>
                    <a:pt x="17713" y="19904"/>
                    <a:pt x="17827" y="19950"/>
                    <a:pt x="17964" y="19995"/>
                  </a:cubicBezTo>
                  <a:lnTo>
                    <a:pt x="17987" y="19858"/>
                  </a:lnTo>
                  <a:cubicBezTo>
                    <a:pt x="17873" y="19813"/>
                    <a:pt x="17736" y="19790"/>
                    <a:pt x="17622" y="19744"/>
                  </a:cubicBezTo>
                  <a:close/>
                  <a:moveTo>
                    <a:pt x="18375" y="19973"/>
                  </a:moveTo>
                  <a:lnTo>
                    <a:pt x="18352" y="20110"/>
                  </a:lnTo>
                  <a:cubicBezTo>
                    <a:pt x="18466" y="20132"/>
                    <a:pt x="18603" y="20178"/>
                    <a:pt x="18740" y="20224"/>
                  </a:cubicBezTo>
                  <a:lnTo>
                    <a:pt x="18763" y="20087"/>
                  </a:lnTo>
                  <a:cubicBezTo>
                    <a:pt x="18649" y="20064"/>
                    <a:pt x="18512" y="20018"/>
                    <a:pt x="18375" y="19973"/>
                  </a:cubicBezTo>
                  <a:close/>
                  <a:moveTo>
                    <a:pt x="19151" y="20224"/>
                  </a:moveTo>
                  <a:lnTo>
                    <a:pt x="19105" y="20338"/>
                  </a:lnTo>
                  <a:cubicBezTo>
                    <a:pt x="19242" y="20383"/>
                    <a:pt x="19357" y="20429"/>
                    <a:pt x="19494" y="20475"/>
                  </a:cubicBezTo>
                  <a:lnTo>
                    <a:pt x="19539" y="20361"/>
                  </a:lnTo>
                  <a:cubicBezTo>
                    <a:pt x="19402" y="20315"/>
                    <a:pt x="19288" y="20269"/>
                    <a:pt x="19151" y="20224"/>
                  </a:cubicBezTo>
                  <a:close/>
                  <a:moveTo>
                    <a:pt x="11824" y="20247"/>
                  </a:moveTo>
                  <a:cubicBezTo>
                    <a:pt x="11824" y="20383"/>
                    <a:pt x="11824" y="20520"/>
                    <a:pt x="11801" y="20657"/>
                  </a:cubicBezTo>
                  <a:lnTo>
                    <a:pt x="11938" y="20657"/>
                  </a:lnTo>
                  <a:cubicBezTo>
                    <a:pt x="11961" y="20520"/>
                    <a:pt x="11961" y="20383"/>
                    <a:pt x="11961" y="20247"/>
                  </a:cubicBezTo>
                  <a:close/>
                  <a:moveTo>
                    <a:pt x="19927" y="20475"/>
                  </a:moveTo>
                  <a:lnTo>
                    <a:pt x="19882" y="20612"/>
                  </a:lnTo>
                  <a:cubicBezTo>
                    <a:pt x="19996" y="20657"/>
                    <a:pt x="20133" y="20703"/>
                    <a:pt x="20247" y="20749"/>
                  </a:cubicBezTo>
                  <a:lnTo>
                    <a:pt x="20292" y="20612"/>
                  </a:lnTo>
                  <a:cubicBezTo>
                    <a:pt x="20178" y="20566"/>
                    <a:pt x="20041" y="20520"/>
                    <a:pt x="19927" y="20475"/>
                  </a:cubicBezTo>
                  <a:close/>
                  <a:moveTo>
                    <a:pt x="20680" y="20749"/>
                  </a:moveTo>
                  <a:lnTo>
                    <a:pt x="20635" y="20886"/>
                  </a:lnTo>
                  <a:cubicBezTo>
                    <a:pt x="20749" y="20931"/>
                    <a:pt x="20886" y="20977"/>
                    <a:pt x="21000" y="21023"/>
                  </a:cubicBezTo>
                  <a:lnTo>
                    <a:pt x="21046" y="20908"/>
                  </a:lnTo>
                  <a:cubicBezTo>
                    <a:pt x="20932" y="20863"/>
                    <a:pt x="20795" y="20817"/>
                    <a:pt x="20680" y="20749"/>
                  </a:cubicBezTo>
                  <a:close/>
                  <a:moveTo>
                    <a:pt x="21434" y="21045"/>
                  </a:moveTo>
                  <a:lnTo>
                    <a:pt x="21388" y="21182"/>
                  </a:lnTo>
                  <a:cubicBezTo>
                    <a:pt x="21502" y="21228"/>
                    <a:pt x="21616" y="21274"/>
                    <a:pt x="21753" y="21319"/>
                  </a:cubicBezTo>
                  <a:lnTo>
                    <a:pt x="21799" y="21205"/>
                  </a:lnTo>
                  <a:cubicBezTo>
                    <a:pt x="21685" y="21160"/>
                    <a:pt x="21548" y="21091"/>
                    <a:pt x="21434" y="21045"/>
                  </a:cubicBezTo>
                  <a:close/>
                  <a:moveTo>
                    <a:pt x="11801" y="21045"/>
                  </a:moveTo>
                  <a:cubicBezTo>
                    <a:pt x="11779" y="21182"/>
                    <a:pt x="11779" y="21319"/>
                    <a:pt x="11779" y="21456"/>
                  </a:cubicBezTo>
                  <a:lnTo>
                    <a:pt x="11916" y="21456"/>
                  </a:lnTo>
                  <a:cubicBezTo>
                    <a:pt x="11916" y="21319"/>
                    <a:pt x="11916" y="21205"/>
                    <a:pt x="11916" y="21068"/>
                  </a:cubicBezTo>
                  <a:lnTo>
                    <a:pt x="11801" y="21045"/>
                  </a:lnTo>
                  <a:close/>
                  <a:moveTo>
                    <a:pt x="22164" y="21365"/>
                  </a:moveTo>
                  <a:lnTo>
                    <a:pt x="22118" y="21479"/>
                  </a:lnTo>
                  <a:cubicBezTo>
                    <a:pt x="22255" y="21525"/>
                    <a:pt x="22370" y="21593"/>
                    <a:pt x="22484" y="21639"/>
                  </a:cubicBezTo>
                  <a:lnTo>
                    <a:pt x="22552" y="21525"/>
                  </a:lnTo>
                  <a:cubicBezTo>
                    <a:pt x="22415" y="21456"/>
                    <a:pt x="22301" y="21411"/>
                    <a:pt x="22164" y="21365"/>
                  </a:cubicBezTo>
                  <a:close/>
                  <a:moveTo>
                    <a:pt x="22917" y="21685"/>
                  </a:moveTo>
                  <a:lnTo>
                    <a:pt x="22849" y="21799"/>
                  </a:lnTo>
                  <a:cubicBezTo>
                    <a:pt x="22986" y="21844"/>
                    <a:pt x="23100" y="21913"/>
                    <a:pt x="23214" y="21958"/>
                  </a:cubicBezTo>
                  <a:lnTo>
                    <a:pt x="23283" y="21844"/>
                  </a:lnTo>
                  <a:cubicBezTo>
                    <a:pt x="23168" y="21776"/>
                    <a:pt x="23031" y="21730"/>
                    <a:pt x="22917" y="21685"/>
                  </a:cubicBezTo>
                  <a:close/>
                  <a:moveTo>
                    <a:pt x="11756" y="21867"/>
                  </a:moveTo>
                  <a:cubicBezTo>
                    <a:pt x="11756" y="22004"/>
                    <a:pt x="11756" y="22141"/>
                    <a:pt x="11756" y="22278"/>
                  </a:cubicBezTo>
                  <a:lnTo>
                    <a:pt x="11893" y="22278"/>
                  </a:lnTo>
                  <a:cubicBezTo>
                    <a:pt x="11893" y="22141"/>
                    <a:pt x="11893" y="22004"/>
                    <a:pt x="11893" y="21867"/>
                  </a:cubicBezTo>
                  <a:close/>
                  <a:moveTo>
                    <a:pt x="23648" y="22004"/>
                  </a:moveTo>
                  <a:lnTo>
                    <a:pt x="23579" y="22141"/>
                  </a:lnTo>
                  <a:cubicBezTo>
                    <a:pt x="23716" y="22187"/>
                    <a:pt x="23830" y="22255"/>
                    <a:pt x="23944" y="22301"/>
                  </a:cubicBezTo>
                  <a:lnTo>
                    <a:pt x="24013" y="22187"/>
                  </a:lnTo>
                  <a:cubicBezTo>
                    <a:pt x="23876" y="22118"/>
                    <a:pt x="23762" y="22073"/>
                    <a:pt x="23648" y="22004"/>
                  </a:cubicBezTo>
                  <a:close/>
                  <a:moveTo>
                    <a:pt x="24378" y="22369"/>
                  </a:moveTo>
                  <a:lnTo>
                    <a:pt x="24310" y="22483"/>
                  </a:lnTo>
                  <a:cubicBezTo>
                    <a:pt x="24424" y="22529"/>
                    <a:pt x="24561" y="22598"/>
                    <a:pt x="24675" y="22666"/>
                  </a:cubicBezTo>
                  <a:lnTo>
                    <a:pt x="24721" y="22552"/>
                  </a:lnTo>
                  <a:cubicBezTo>
                    <a:pt x="24606" y="22483"/>
                    <a:pt x="24492" y="22415"/>
                    <a:pt x="24378" y="22369"/>
                  </a:cubicBezTo>
                  <a:close/>
                  <a:moveTo>
                    <a:pt x="25086" y="22734"/>
                  </a:moveTo>
                  <a:lnTo>
                    <a:pt x="25017" y="22849"/>
                  </a:lnTo>
                  <a:cubicBezTo>
                    <a:pt x="25154" y="22917"/>
                    <a:pt x="25268" y="22963"/>
                    <a:pt x="25382" y="23031"/>
                  </a:cubicBezTo>
                  <a:lnTo>
                    <a:pt x="25451" y="22917"/>
                  </a:lnTo>
                  <a:cubicBezTo>
                    <a:pt x="25337" y="22849"/>
                    <a:pt x="25200" y="22780"/>
                    <a:pt x="25086" y="22734"/>
                  </a:cubicBezTo>
                  <a:close/>
                  <a:moveTo>
                    <a:pt x="11756" y="22666"/>
                  </a:moveTo>
                  <a:lnTo>
                    <a:pt x="11756" y="22871"/>
                  </a:lnTo>
                  <a:lnTo>
                    <a:pt x="11756" y="23077"/>
                  </a:lnTo>
                  <a:lnTo>
                    <a:pt x="11893" y="23077"/>
                  </a:lnTo>
                  <a:lnTo>
                    <a:pt x="11893" y="22871"/>
                  </a:lnTo>
                  <a:lnTo>
                    <a:pt x="11893" y="22666"/>
                  </a:lnTo>
                  <a:close/>
                  <a:moveTo>
                    <a:pt x="25793" y="23100"/>
                  </a:moveTo>
                  <a:lnTo>
                    <a:pt x="25748" y="23214"/>
                  </a:lnTo>
                  <a:cubicBezTo>
                    <a:pt x="25862" y="23282"/>
                    <a:pt x="25976" y="23351"/>
                    <a:pt x="26090" y="23419"/>
                  </a:cubicBezTo>
                  <a:lnTo>
                    <a:pt x="26159" y="23305"/>
                  </a:lnTo>
                  <a:cubicBezTo>
                    <a:pt x="26044" y="23237"/>
                    <a:pt x="25930" y="23168"/>
                    <a:pt x="25793" y="23100"/>
                  </a:cubicBezTo>
                  <a:close/>
                  <a:moveTo>
                    <a:pt x="26501" y="23511"/>
                  </a:moveTo>
                  <a:lnTo>
                    <a:pt x="26432" y="23625"/>
                  </a:lnTo>
                  <a:cubicBezTo>
                    <a:pt x="26547" y="23693"/>
                    <a:pt x="26683" y="23762"/>
                    <a:pt x="26798" y="23807"/>
                  </a:cubicBezTo>
                  <a:lnTo>
                    <a:pt x="26866" y="23693"/>
                  </a:lnTo>
                  <a:cubicBezTo>
                    <a:pt x="26729" y="23625"/>
                    <a:pt x="26615" y="23556"/>
                    <a:pt x="26501" y="23511"/>
                  </a:cubicBezTo>
                  <a:close/>
                  <a:moveTo>
                    <a:pt x="11756" y="23488"/>
                  </a:moveTo>
                  <a:cubicBezTo>
                    <a:pt x="11756" y="23625"/>
                    <a:pt x="11756" y="23762"/>
                    <a:pt x="11756" y="23876"/>
                  </a:cubicBezTo>
                  <a:lnTo>
                    <a:pt x="11893" y="23876"/>
                  </a:lnTo>
                  <a:cubicBezTo>
                    <a:pt x="11893" y="23739"/>
                    <a:pt x="11893" y="23625"/>
                    <a:pt x="11893" y="23488"/>
                  </a:cubicBezTo>
                  <a:close/>
                  <a:moveTo>
                    <a:pt x="27208" y="23899"/>
                  </a:moveTo>
                  <a:lnTo>
                    <a:pt x="27140" y="24013"/>
                  </a:lnTo>
                  <a:cubicBezTo>
                    <a:pt x="27254" y="24081"/>
                    <a:pt x="27368" y="24172"/>
                    <a:pt x="27482" y="24241"/>
                  </a:cubicBezTo>
                  <a:lnTo>
                    <a:pt x="27551" y="24127"/>
                  </a:lnTo>
                  <a:cubicBezTo>
                    <a:pt x="27437" y="24058"/>
                    <a:pt x="27323" y="23967"/>
                    <a:pt x="27208" y="23899"/>
                  </a:cubicBezTo>
                  <a:close/>
                  <a:moveTo>
                    <a:pt x="27893" y="24332"/>
                  </a:moveTo>
                  <a:lnTo>
                    <a:pt x="27825" y="24446"/>
                  </a:lnTo>
                  <a:cubicBezTo>
                    <a:pt x="27939" y="24515"/>
                    <a:pt x="28053" y="24583"/>
                    <a:pt x="28167" y="24652"/>
                  </a:cubicBezTo>
                  <a:lnTo>
                    <a:pt x="28236" y="24538"/>
                  </a:lnTo>
                  <a:cubicBezTo>
                    <a:pt x="28121" y="24469"/>
                    <a:pt x="28007" y="24401"/>
                    <a:pt x="27893" y="24332"/>
                  </a:cubicBezTo>
                  <a:close/>
                  <a:moveTo>
                    <a:pt x="11779" y="24287"/>
                  </a:moveTo>
                  <a:cubicBezTo>
                    <a:pt x="11779" y="24424"/>
                    <a:pt x="11779" y="24560"/>
                    <a:pt x="11801" y="24697"/>
                  </a:cubicBezTo>
                  <a:lnTo>
                    <a:pt x="11916" y="24697"/>
                  </a:lnTo>
                  <a:cubicBezTo>
                    <a:pt x="11916" y="24560"/>
                    <a:pt x="11916" y="24424"/>
                    <a:pt x="11916" y="24287"/>
                  </a:cubicBezTo>
                  <a:close/>
                  <a:moveTo>
                    <a:pt x="28578" y="24766"/>
                  </a:moveTo>
                  <a:lnTo>
                    <a:pt x="28510" y="24880"/>
                  </a:lnTo>
                  <a:cubicBezTo>
                    <a:pt x="28601" y="24949"/>
                    <a:pt x="28715" y="25017"/>
                    <a:pt x="28829" y="25108"/>
                  </a:cubicBezTo>
                  <a:lnTo>
                    <a:pt x="28920" y="24994"/>
                  </a:lnTo>
                  <a:cubicBezTo>
                    <a:pt x="28806" y="24903"/>
                    <a:pt x="28692" y="24834"/>
                    <a:pt x="28578" y="24766"/>
                  </a:cubicBezTo>
                  <a:close/>
                  <a:moveTo>
                    <a:pt x="11938" y="25085"/>
                  </a:moveTo>
                  <a:lnTo>
                    <a:pt x="11801" y="25108"/>
                  </a:lnTo>
                  <a:cubicBezTo>
                    <a:pt x="11824" y="25222"/>
                    <a:pt x="11824" y="25359"/>
                    <a:pt x="11824" y="25496"/>
                  </a:cubicBezTo>
                  <a:lnTo>
                    <a:pt x="11961" y="25496"/>
                  </a:lnTo>
                  <a:cubicBezTo>
                    <a:pt x="11961" y="25359"/>
                    <a:pt x="11938" y="25222"/>
                    <a:pt x="11938" y="25085"/>
                  </a:cubicBezTo>
                  <a:close/>
                  <a:moveTo>
                    <a:pt x="29240" y="25222"/>
                  </a:moveTo>
                  <a:lnTo>
                    <a:pt x="29171" y="25337"/>
                  </a:lnTo>
                  <a:cubicBezTo>
                    <a:pt x="29286" y="25405"/>
                    <a:pt x="29400" y="25473"/>
                    <a:pt x="29491" y="25565"/>
                  </a:cubicBezTo>
                  <a:lnTo>
                    <a:pt x="29582" y="25451"/>
                  </a:lnTo>
                  <a:cubicBezTo>
                    <a:pt x="29468" y="25359"/>
                    <a:pt x="29354" y="25291"/>
                    <a:pt x="29240" y="25222"/>
                  </a:cubicBezTo>
                  <a:close/>
                  <a:moveTo>
                    <a:pt x="29902" y="25679"/>
                  </a:moveTo>
                  <a:lnTo>
                    <a:pt x="29833" y="25793"/>
                  </a:lnTo>
                  <a:cubicBezTo>
                    <a:pt x="29948" y="25862"/>
                    <a:pt x="30039" y="25930"/>
                    <a:pt x="30153" y="26021"/>
                  </a:cubicBezTo>
                  <a:lnTo>
                    <a:pt x="30244" y="25907"/>
                  </a:lnTo>
                  <a:cubicBezTo>
                    <a:pt x="30130" y="25839"/>
                    <a:pt x="30016" y="25747"/>
                    <a:pt x="29902" y="25679"/>
                  </a:cubicBezTo>
                  <a:close/>
                  <a:moveTo>
                    <a:pt x="11847" y="25907"/>
                  </a:moveTo>
                  <a:cubicBezTo>
                    <a:pt x="11870" y="26044"/>
                    <a:pt x="11870" y="26181"/>
                    <a:pt x="11893" y="26318"/>
                  </a:cubicBezTo>
                  <a:lnTo>
                    <a:pt x="12007" y="26295"/>
                  </a:lnTo>
                  <a:cubicBezTo>
                    <a:pt x="12007" y="26158"/>
                    <a:pt x="12007" y="26021"/>
                    <a:pt x="11984" y="25907"/>
                  </a:cubicBezTo>
                  <a:close/>
                  <a:moveTo>
                    <a:pt x="30564" y="26158"/>
                  </a:moveTo>
                  <a:lnTo>
                    <a:pt x="30472" y="26250"/>
                  </a:lnTo>
                  <a:cubicBezTo>
                    <a:pt x="30587" y="26341"/>
                    <a:pt x="30701" y="26409"/>
                    <a:pt x="30815" y="26501"/>
                  </a:cubicBezTo>
                  <a:lnTo>
                    <a:pt x="30883" y="26387"/>
                  </a:lnTo>
                  <a:cubicBezTo>
                    <a:pt x="30769" y="26318"/>
                    <a:pt x="30678" y="26227"/>
                    <a:pt x="30564" y="26158"/>
                  </a:cubicBezTo>
                  <a:close/>
                  <a:moveTo>
                    <a:pt x="31203" y="26638"/>
                  </a:moveTo>
                  <a:lnTo>
                    <a:pt x="31134" y="26752"/>
                  </a:lnTo>
                  <a:cubicBezTo>
                    <a:pt x="31226" y="26820"/>
                    <a:pt x="31340" y="26911"/>
                    <a:pt x="31431" y="26980"/>
                  </a:cubicBezTo>
                  <a:lnTo>
                    <a:pt x="31522" y="26889"/>
                  </a:lnTo>
                  <a:cubicBezTo>
                    <a:pt x="31408" y="26797"/>
                    <a:pt x="31317" y="26706"/>
                    <a:pt x="31203" y="26638"/>
                  </a:cubicBezTo>
                  <a:close/>
                  <a:moveTo>
                    <a:pt x="11916" y="26706"/>
                  </a:moveTo>
                  <a:cubicBezTo>
                    <a:pt x="11916" y="26843"/>
                    <a:pt x="11938" y="26980"/>
                    <a:pt x="11938" y="27117"/>
                  </a:cubicBezTo>
                  <a:lnTo>
                    <a:pt x="12075" y="27094"/>
                  </a:lnTo>
                  <a:cubicBezTo>
                    <a:pt x="12075" y="26980"/>
                    <a:pt x="12052" y="26843"/>
                    <a:pt x="12052" y="26706"/>
                  </a:cubicBezTo>
                  <a:close/>
                  <a:moveTo>
                    <a:pt x="31842" y="27140"/>
                  </a:moveTo>
                  <a:lnTo>
                    <a:pt x="31751" y="27231"/>
                  </a:lnTo>
                  <a:cubicBezTo>
                    <a:pt x="31865" y="27322"/>
                    <a:pt x="31956" y="27414"/>
                    <a:pt x="32070" y="27482"/>
                  </a:cubicBezTo>
                  <a:lnTo>
                    <a:pt x="32162" y="27391"/>
                  </a:lnTo>
                  <a:cubicBezTo>
                    <a:pt x="32047" y="27300"/>
                    <a:pt x="31956" y="27208"/>
                    <a:pt x="31842" y="27140"/>
                  </a:cubicBezTo>
                  <a:close/>
                  <a:moveTo>
                    <a:pt x="12121" y="27505"/>
                  </a:moveTo>
                  <a:lnTo>
                    <a:pt x="11984" y="27528"/>
                  </a:lnTo>
                  <a:cubicBezTo>
                    <a:pt x="12007" y="27642"/>
                    <a:pt x="12007" y="27779"/>
                    <a:pt x="12030" y="27916"/>
                  </a:cubicBezTo>
                  <a:lnTo>
                    <a:pt x="12167" y="27916"/>
                  </a:lnTo>
                  <a:cubicBezTo>
                    <a:pt x="12144" y="27779"/>
                    <a:pt x="12144" y="27642"/>
                    <a:pt x="12121" y="27505"/>
                  </a:cubicBezTo>
                  <a:close/>
                  <a:moveTo>
                    <a:pt x="32458" y="27642"/>
                  </a:moveTo>
                  <a:lnTo>
                    <a:pt x="32390" y="27756"/>
                  </a:lnTo>
                  <a:cubicBezTo>
                    <a:pt x="32481" y="27825"/>
                    <a:pt x="32595" y="27916"/>
                    <a:pt x="32687" y="28007"/>
                  </a:cubicBezTo>
                  <a:lnTo>
                    <a:pt x="32778" y="27893"/>
                  </a:lnTo>
                  <a:cubicBezTo>
                    <a:pt x="32687" y="27825"/>
                    <a:pt x="32572" y="27733"/>
                    <a:pt x="32458" y="27642"/>
                  </a:cubicBezTo>
                  <a:close/>
                  <a:moveTo>
                    <a:pt x="33097" y="28167"/>
                  </a:moveTo>
                  <a:lnTo>
                    <a:pt x="33006" y="28258"/>
                  </a:lnTo>
                  <a:cubicBezTo>
                    <a:pt x="33097" y="28349"/>
                    <a:pt x="33212" y="28441"/>
                    <a:pt x="33303" y="28532"/>
                  </a:cubicBezTo>
                  <a:lnTo>
                    <a:pt x="33394" y="28418"/>
                  </a:lnTo>
                  <a:cubicBezTo>
                    <a:pt x="33280" y="28327"/>
                    <a:pt x="33189" y="28258"/>
                    <a:pt x="33097" y="28167"/>
                  </a:cubicBezTo>
                  <a:close/>
                  <a:moveTo>
                    <a:pt x="12212" y="28304"/>
                  </a:moveTo>
                  <a:lnTo>
                    <a:pt x="12075" y="28327"/>
                  </a:lnTo>
                  <a:cubicBezTo>
                    <a:pt x="12075" y="28464"/>
                    <a:pt x="12098" y="28601"/>
                    <a:pt x="12121" y="28715"/>
                  </a:cubicBezTo>
                  <a:lnTo>
                    <a:pt x="12258" y="28715"/>
                  </a:lnTo>
                  <a:cubicBezTo>
                    <a:pt x="12235" y="28578"/>
                    <a:pt x="12212" y="28441"/>
                    <a:pt x="12212" y="28304"/>
                  </a:cubicBezTo>
                  <a:close/>
                  <a:moveTo>
                    <a:pt x="33691" y="28692"/>
                  </a:moveTo>
                  <a:lnTo>
                    <a:pt x="33600" y="28783"/>
                  </a:lnTo>
                  <a:cubicBezTo>
                    <a:pt x="33714" y="28874"/>
                    <a:pt x="33805" y="28966"/>
                    <a:pt x="33896" y="29057"/>
                  </a:cubicBezTo>
                  <a:lnTo>
                    <a:pt x="33988" y="28966"/>
                  </a:lnTo>
                  <a:cubicBezTo>
                    <a:pt x="33896" y="28874"/>
                    <a:pt x="33805" y="28783"/>
                    <a:pt x="33691" y="28692"/>
                  </a:cubicBezTo>
                  <a:close/>
                  <a:moveTo>
                    <a:pt x="12304" y="29103"/>
                  </a:moveTo>
                  <a:lnTo>
                    <a:pt x="12167" y="29126"/>
                  </a:lnTo>
                  <a:cubicBezTo>
                    <a:pt x="12189" y="29262"/>
                    <a:pt x="12212" y="29399"/>
                    <a:pt x="12235" y="29536"/>
                  </a:cubicBezTo>
                  <a:lnTo>
                    <a:pt x="12349" y="29514"/>
                  </a:lnTo>
                  <a:cubicBezTo>
                    <a:pt x="12349" y="29377"/>
                    <a:pt x="12326" y="29240"/>
                    <a:pt x="12304" y="29103"/>
                  </a:cubicBezTo>
                  <a:close/>
                  <a:moveTo>
                    <a:pt x="34284" y="29240"/>
                  </a:moveTo>
                  <a:lnTo>
                    <a:pt x="34193" y="29331"/>
                  </a:lnTo>
                  <a:cubicBezTo>
                    <a:pt x="34307" y="29422"/>
                    <a:pt x="34398" y="29514"/>
                    <a:pt x="34490" y="29605"/>
                  </a:cubicBezTo>
                  <a:lnTo>
                    <a:pt x="34581" y="29514"/>
                  </a:lnTo>
                  <a:cubicBezTo>
                    <a:pt x="34490" y="29422"/>
                    <a:pt x="34398" y="29331"/>
                    <a:pt x="34284" y="29240"/>
                  </a:cubicBezTo>
                  <a:close/>
                  <a:moveTo>
                    <a:pt x="34878" y="29787"/>
                  </a:moveTo>
                  <a:lnTo>
                    <a:pt x="34786" y="29879"/>
                  </a:lnTo>
                  <a:cubicBezTo>
                    <a:pt x="34878" y="29970"/>
                    <a:pt x="34992" y="30061"/>
                    <a:pt x="35083" y="30153"/>
                  </a:cubicBezTo>
                  <a:lnTo>
                    <a:pt x="35175" y="30061"/>
                  </a:lnTo>
                  <a:cubicBezTo>
                    <a:pt x="35083" y="29970"/>
                    <a:pt x="34992" y="29879"/>
                    <a:pt x="34878" y="29787"/>
                  </a:cubicBezTo>
                  <a:close/>
                  <a:moveTo>
                    <a:pt x="12418" y="29902"/>
                  </a:moveTo>
                  <a:lnTo>
                    <a:pt x="12281" y="29924"/>
                  </a:lnTo>
                  <a:cubicBezTo>
                    <a:pt x="12304" y="30061"/>
                    <a:pt x="12326" y="30198"/>
                    <a:pt x="12349" y="30335"/>
                  </a:cubicBezTo>
                  <a:lnTo>
                    <a:pt x="12463" y="30312"/>
                  </a:lnTo>
                  <a:cubicBezTo>
                    <a:pt x="12463" y="30176"/>
                    <a:pt x="12441" y="30039"/>
                    <a:pt x="12418" y="29902"/>
                  </a:cubicBezTo>
                  <a:close/>
                  <a:moveTo>
                    <a:pt x="33166" y="30221"/>
                  </a:moveTo>
                  <a:lnTo>
                    <a:pt x="33166" y="30358"/>
                  </a:lnTo>
                  <a:lnTo>
                    <a:pt x="33577" y="30358"/>
                  </a:lnTo>
                  <a:lnTo>
                    <a:pt x="33577" y="30221"/>
                  </a:lnTo>
                  <a:close/>
                  <a:moveTo>
                    <a:pt x="33988" y="30221"/>
                  </a:moveTo>
                  <a:lnTo>
                    <a:pt x="33988" y="30335"/>
                  </a:lnTo>
                  <a:lnTo>
                    <a:pt x="34102" y="30335"/>
                  </a:lnTo>
                  <a:cubicBezTo>
                    <a:pt x="34193" y="30335"/>
                    <a:pt x="34284" y="30335"/>
                    <a:pt x="34376" y="30358"/>
                  </a:cubicBezTo>
                  <a:lnTo>
                    <a:pt x="34376" y="30221"/>
                  </a:lnTo>
                  <a:close/>
                  <a:moveTo>
                    <a:pt x="34786" y="30221"/>
                  </a:moveTo>
                  <a:lnTo>
                    <a:pt x="34786" y="30358"/>
                  </a:lnTo>
                  <a:lnTo>
                    <a:pt x="35175" y="30358"/>
                  </a:lnTo>
                  <a:lnTo>
                    <a:pt x="35197" y="30221"/>
                  </a:lnTo>
                  <a:close/>
                  <a:moveTo>
                    <a:pt x="32367" y="30244"/>
                  </a:moveTo>
                  <a:lnTo>
                    <a:pt x="32367" y="30381"/>
                  </a:lnTo>
                  <a:lnTo>
                    <a:pt x="32778" y="30381"/>
                  </a:lnTo>
                  <a:lnTo>
                    <a:pt x="32755" y="30244"/>
                  </a:lnTo>
                  <a:close/>
                  <a:moveTo>
                    <a:pt x="31956" y="30267"/>
                  </a:moveTo>
                  <a:cubicBezTo>
                    <a:pt x="31819" y="30290"/>
                    <a:pt x="31682" y="30290"/>
                    <a:pt x="31545" y="30312"/>
                  </a:cubicBezTo>
                  <a:lnTo>
                    <a:pt x="31568" y="30427"/>
                  </a:lnTo>
                  <a:cubicBezTo>
                    <a:pt x="31705" y="30427"/>
                    <a:pt x="31842" y="30427"/>
                    <a:pt x="31956" y="30404"/>
                  </a:cubicBezTo>
                  <a:lnTo>
                    <a:pt x="31956" y="30267"/>
                  </a:lnTo>
                  <a:close/>
                  <a:moveTo>
                    <a:pt x="31157" y="30335"/>
                  </a:moveTo>
                  <a:cubicBezTo>
                    <a:pt x="31020" y="30358"/>
                    <a:pt x="30883" y="30358"/>
                    <a:pt x="30746" y="30381"/>
                  </a:cubicBezTo>
                  <a:lnTo>
                    <a:pt x="30769" y="30518"/>
                  </a:lnTo>
                  <a:cubicBezTo>
                    <a:pt x="30906" y="30495"/>
                    <a:pt x="31020" y="30472"/>
                    <a:pt x="31157" y="30472"/>
                  </a:cubicBezTo>
                  <a:lnTo>
                    <a:pt x="31157" y="30335"/>
                  </a:lnTo>
                  <a:close/>
                  <a:moveTo>
                    <a:pt x="30358" y="30404"/>
                  </a:moveTo>
                  <a:cubicBezTo>
                    <a:pt x="30221" y="30427"/>
                    <a:pt x="30084" y="30449"/>
                    <a:pt x="29948" y="30472"/>
                  </a:cubicBezTo>
                  <a:lnTo>
                    <a:pt x="29970" y="30586"/>
                  </a:lnTo>
                  <a:cubicBezTo>
                    <a:pt x="30107" y="30586"/>
                    <a:pt x="30221" y="30564"/>
                    <a:pt x="30358" y="30541"/>
                  </a:cubicBezTo>
                  <a:lnTo>
                    <a:pt x="30358" y="30404"/>
                  </a:lnTo>
                  <a:close/>
                  <a:moveTo>
                    <a:pt x="29537" y="30518"/>
                  </a:moveTo>
                  <a:cubicBezTo>
                    <a:pt x="29423" y="30541"/>
                    <a:pt x="29286" y="30564"/>
                    <a:pt x="29149" y="30564"/>
                  </a:cubicBezTo>
                  <a:lnTo>
                    <a:pt x="29171" y="30700"/>
                  </a:lnTo>
                  <a:cubicBezTo>
                    <a:pt x="29308" y="30678"/>
                    <a:pt x="29423" y="30655"/>
                    <a:pt x="29559" y="30655"/>
                  </a:cubicBezTo>
                  <a:lnTo>
                    <a:pt x="29537" y="30518"/>
                  </a:lnTo>
                  <a:close/>
                  <a:moveTo>
                    <a:pt x="28738" y="30632"/>
                  </a:moveTo>
                  <a:cubicBezTo>
                    <a:pt x="28624" y="30655"/>
                    <a:pt x="28487" y="30678"/>
                    <a:pt x="28350" y="30700"/>
                  </a:cubicBezTo>
                  <a:lnTo>
                    <a:pt x="28373" y="30837"/>
                  </a:lnTo>
                  <a:cubicBezTo>
                    <a:pt x="28510" y="30815"/>
                    <a:pt x="28646" y="30792"/>
                    <a:pt x="28761" y="30769"/>
                  </a:cubicBezTo>
                  <a:lnTo>
                    <a:pt x="28738" y="30632"/>
                  </a:lnTo>
                  <a:close/>
                  <a:moveTo>
                    <a:pt x="27962" y="30769"/>
                  </a:moveTo>
                  <a:cubicBezTo>
                    <a:pt x="27825" y="30792"/>
                    <a:pt x="27688" y="30837"/>
                    <a:pt x="27551" y="30860"/>
                  </a:cubicBezTo>
                  <a:lnTo>
                    <a:pt x="27574" y="30997"/>
                  </a:lnTo>
                  <a:cubicBezTo>
                    <a:pt x="27711" y="30952"/>
                    <a:pt x="27848" y="30929"/>
                    <a:pt x="27985" y="30906"/>
                  </a:cubicBezTo>
                  <a:lnTo>
                    <a:pt x="27962" y="30769"/>
                  </a:lnTo>
                  <a:close/>
                  <a:moveTo>
                    <a:pt x="12532" y="30700"/>
                  </a:moveTo>
                  <a:lnTo>
                    <a:pt x="12395" y="30723"/>
                  </a:lnTo>
                  <a:cubicBezTo>
                    <a:pt x="12418" y="30860"/>
                    <a:pt x="12441" y="30997"/>
                    <a:pt x="12463" y="31134"/>
                  </a:cubicBezTo>
                  <a:lnTo>
                    <a:pt x="12600" y="31111"/>
                  </a:lnTo>
                  <a:cubicBezTo>
                    <a:pt x="12577" y="30974"/>
                    <a:pt x="12555" y="30837"/>
                    <a:pt x="12532" y="30700"/>
                  </a:cubicBezTo>
                  <a:close/>
                  <a:moveTo>
                    <a:pt x="27163" y="30929"/>
                  </a:moveTo>
                  <a:cubicBezTo>
                    <a:pt x="27026" y="30974"/>
                    <a:pt x="26889" y="30997"/>
                    <a:pt x="26775" y="31020"/>
                  </a:cubicBezTo>
                  <a:lnTo>
                    <a:pt x="26798" y="31157"/>
                  </a:lnTo>
                  <a:cubicBezTo>
                    <a:pt x="26935" y="31134"/>
                    <a:pt x="27049" y="31089"/>
                    <a:pt x="27186" y="31066"/>
                  </a:cubicBezTo>
                  <a:lnTo>
                    <a:pt x="27163" y="30929"/>
                  </a:lnTo>
                  <a:close/>
                  <a:moveTo>
                    <a:pt x="26364" y="31134"/>
                  </a:moveTo>
                  <a:cubicBezTo>
                    <a:pt x="26250" y="31157"/>
                    <a:pt x="26113" y="31180"/>
                    <a:pt x="25976" y="31225"/>
                  </a:cubicBezTo>
                  <a:lnTo>
                    <a:pt x="26022" y="31362"/>
                  </a:lnTo>
                  <a:cubicBezTo>
                    <a:pt x="26136" y="31317"/>
                    <a:pt x="26273" y="31294"/>
                    <a:pt x="26410" y="31248"/>
                  </a:cubicBezTo>
                  <a:lnTo>
                    <a:pt x="26364" y="31134"/>
                  </a:lnTo>
                  <a:close/>
                  <a:moveTo>
                    <a:pt x="25588" y="31340"/>
                  </a:moveTo>
                  <a:cubicBezTo>
                    <a:pt x="25451" y="31362"/>
                    <a:pt x="25337" y="31408"/>
                    <a:pt x="25200" y="31431"/>
                  </a:cubicBezTo>
                  <a:lnTo>
                    <a:pt x="25246" y="31568"/>
                  </a:lnTo>
                  <a:cubicBezTo>
                    <a:pt x="25360" y="31522"/>
                    <a:pt x="25497" y="31499"/>
                    <a:pt x="25634" y="31454"/>
                  </a:cubicBezTo>
                  <a:lnTo>
                    <a:pt x="25588" y="31340"/>
                  </a:lnTo>
                  <a:close/>
                  <a:moveTo>
                    <a:pt x="24812" y="31568"/>
                  </a:moveTo>
                  <a:cubicBezTo>
                    <a:pt x="24675" y="31591"/>
                    <a:pt x="24561" y="31636"/>
                    <a:pt x="24424" y="31682"/>
                  </a:cubicBezTo>
                  <a:lnTo>
                    <a:pt x="24469" y="31819"/>
                  </a:lnTo>
                  <a:cubicBezTo>
                    <a:pt x="24584" y="31773"/>
                    <a:pt x="24721" y="31728"/>
                    <a:pt x="24857" y="31682"/>
                  </a:cubicBezTo>
                  <a:lnTo>
                    <a:pt x="24812" y="31568"/>
                  </a:lnTo>
                  <a:close/>
                  <a:moveTo>
                    <a:pt x="12669" y="31499"/>
                  </a:moveTo>
                  <a:lnTo>
                    <a:pt x="12532" y="31522"/>
                  </a:lnTo>
                  <a:cubicBezTo>
                    <a:pt x="12555" y="31659"/>
                    <a:pt x="12577" y="31796"/>
                    <a:pt x="12600" y="31910"/>
                  </a:cubicBezTo>
                  <a:lnTo>
                    <a:pt x="12737" y="31887"/>
                  </a:lnTo>
                  <a:cubicBezTo>
                    <a:pt x="12714" y="31773"/>
                    <a:pt x="12692" y="31636"/>
                    <a:pt x="12669" y="31499"/>
                  </a:cubicBezTo>
                  <a:close/>
                  <a:moveTo>
                    <a:pt x="24036" y="31819"/>
                  </a:moveTo>
                  <a:cubicBezTo>
                    <a:pt x="23922" y="31842"/>
                    <a:pt x="23785" y="31887"/>
                    <a:pt x="23648" y="31933"/>
                  </a:cubicBezTo>
                  <a:lnTo>
                    <a:pt x="23693" y="32070"/>
                  </a:lnTo>
                  <a:cubicBezTo>
                    <a:pt x="23830" y="32024"/>
                    <a:pt x="23967" y="31979"/>
                    <a:pt x="24081" y="31933"/>
                  </a:cubicBezTo>
                  <a:lnTo>
                    <a:pt x="24036" y="31819"/>
                  </a:lnTo>
                  <a:close/>
                  <a:moveTo>
                    <a:pt x="23283" y="32093"/>
                  </a:moveTo>
                  <a:cubicBezTo>
                    <a:pt x="23146" y="32138"/>
                    <a:pt x="23031" y="32184"/>
                    <a:pt x="22894" y="32230"/>
                  </a:cubicBezTo>
                  <a:lnTo>
                    <a:pt x="22940" y="32344"/>
                  </a:lnTo>
                  <a:cubicBezTo>
                    <a:pt x="23077" y="32298"/>
                    <a:pt x="23191" y="32253"/>
                    <a:pt x="23328" y="32207"/>
                  </a:cubicBezTo>
                  <a:lnTo>
                    <a:pt x="23283" y="32093"/>
                  </a:lnTo>
                  <a:close/>
                  <a:moveTo>
                    <a:pt x="22529" y="32367"/>
                  </a:moveTo>
                  <a:cubicBezTo>
                    <a:pt x="22392" y="32435"/>
                    <a:pt x="22278" y="32481"/>
                    <a:pt x="22141" y="32527"/>
                  </a:cubicBezTo>
                  <a:lnTo>
                    <a:pt x="22210" y="32663"/>
                  </a:lnTo>
                  <a:cubicBezTo>
                    <a:pt x="22324" y="32595"/>
                    <a:pt x="22461" y="32549"/>
                    <a:pt x="22575" y="32504"/>
                  </a:cubicBezTo>
                  <a:lnTo>
                    <a:pt x="22529" y="32367"/>
                  </a:lnTo>
                  <a:close/>
                  <a:moveTo>
                    <a:pt x="12829" y="32298"/>
                  </a:moveTo>
                  <a:lnTo>
                    <a:pt x="12692" y="32321"/>
                  </a:lnTo>
                  <a:cubicBezTo>
                    <a:pt x="12714" y="32458"/>
                    <a:pt x="12737" y="32572"/>
                    <a:pt x="12760" y="32709"/>
                  </a:cubicBezTo>
                  <a:lnTo>
                    <a:pt x="12897" y="32686"/>
                  </a:lnTo>
                  <a:cubicBezTo>
                    <a:pt x="12874" y="32549"/>
                    <a:pt x="12851" y="32435"/>
                    <a:pt x="12829" y="32298"/>
                  </a:cubicBezTo>
                  <a:close/>
                  <a:moveTo>
                    <a:pt x="21776" y="32686"/>
                  </a:moveTo>
                  <a:cubicBezTo>
                    <a:pt x="21662" y="32755"/>
                    <a:pt x="21525" y="32800"/>
                    <a:pt x="21411" y="32869"/>
                  </a:cubicBezTo>
                  <a:lnTo>
                    <a:pt x="21457" y="32983"/>
                  </a:lnTo>
                  <a:cubicBezTo>
                    <a:pt x="21593" y="32915"/>
                    <a:pt x="21708" y="32869"/>
                    <a:pt x="21845" y="32823"/>
                  </a:cubicBezTo>
                  <a:lnTo>
                    <a:pt x="21776" y="32686"/>
                  </a:lnTo>
                  <a:close/>
                  <a:moveTo>
                    <a:pt x="21046" y="33029"/>
                  </a:moveTo>
                  <a:cubicBezTo>
                    <a:pt x="20932" y="33097"/>
                    <a:pt x="20795" y="33143"/>
                    <a:pt x="20680" y="33211"/>
                  </a:cubicBezTo>
                  <a:lnTo>
                    <a:pt x="20749" y="33325"/>
                  </a:lnTo>
                  <a:cubicBezTo>
                    <a:pt x="20863" y="33257"/>
                    <a:pt x="20977" y="33211"/>
                    <a:pt x="21114" y="33143"/>
                  </a:cubicBezTo>
                  <a:lnTo>
                    <a:pt x="21046" y="33029"/>
                  </a:lnTo>
                  <a:close/>
                  <a:moveTo>
                    <a:pt x="12965" y="33074"/>
                  </a:moveTo>
                  <a:lnTo>
                    <a:pt x="12851" y="33120"/>
                  </a:lnTo>
                  <a:cubicBezTo>
                    <a:pt x="12874" y="33234"/>
                    <a:pt x="12897" y="33371"/>
                    <a:pt x="12920" y="33508"/>
                  </a:cubicBezTo>
                  <a:lnTo>
                    <a:pt x="13057" y="33485"/>
                  </a:lnTo>
                  <a:cubicBezTo>
                    <a:pt x="13034" y="33348"/>
                    <a:pt x="13011" y="33211"/>
                    <a:pt x="12965" y="33074"/>
                  </a:cubicBezTo>
                  <a:close/>
                  <a:moveTo>
                    <a:pt x="20315" y="33394"/>
                  </a:moveTo>
                  <a:cubicBezTo>
                    <a:pt x="20201" y="33440"/>
                    <a:pt x="20087" y="33508"/>
                    <a:pt x="19973" y="33576"/>
                  </a:cubicBezTo>
                  <a:lnTo>
                    <a:pt x="20019" y="33691"/>
                  </a:lnTo>
                  <a:cubicBezTo>
                    <a:pt x="20155" y="33622"/>
                    <a:pt x="20270" y="33576"/>
                    <a:pt x="20384" y="33508"/>
                  </a:cubicBezTo>
                  <a:lnTo>
                    <a:pt x="20315" y="33394"/>
                  </a:lnTo>
                  <a:close/>
                  <a:moveTo>
                    <a:pt x="19608" y="33759"/>
                  </a:moveTo>
                  <a:cubicBezTo>
                    <a:pt x="19494" y="33828"/>
                    <a:pt x="19379" y="33896"/>
                    <a:pt x="19265" y="33964"/>
                  </a:cubicBezTo>
                  <a:lnTo>
                    <a:pt x="19311" y="34079"/>
                  </a:lnTo>
                  <a:cubicBezTo>
                    <a:pt x="19448" y="34010"/>
                    <a:pt x="19562" y="33942"/>
                    <a:pt x="19676" y="33896"/>
                  </a:cubicBezTo>
                  <a:lnTo>
                    <a:pt x="19608" y="33759"/>
                  </a:lnTo>
                  <a:close/>
                  <a:moveTo>
                    <a:pt x="13148" y="33873"/>
                  </a:moveTo>
                  <a:lnTo>
                    <a:pt x="13011" y="33896"/>
                  </a:lnTo>
                  <a:cubicBezTo>
                    <a:pt x="13034" y="34033"/>
                    <a:pt x="13080" y="34170"/>
                    <a:pt x="13102" y="34307"/>
                  </a:cubicBezTo>
                  <a:lnTo>
                    <a:pt x="13239" y="34261"/>
                  </a:lnTo>
                  <a:cubicBezTo>
                    <a:pt x="13194" y="34147"/>
                    <a:pt x="13171" y="34010"/>
                    <a:pt x="13148" y="33873"/>
                  </a:cubicBezTo>
                  <a:close/>
                  <a:moveTo>
                    <a:pt x="18900" y="34170"/>
                  </a:moveTo>
                  <a:cubicBezTo>
                    <a:pt x="18786" y="34238"/>
                    <a:pt x="18672" y="34307"/>
                    <a:pt x="18558" y="34375"/>
                  </a:cubicBezTo>
                  <a:lnTo>
                    <a:pt x="18626" y="34489"/>
                  </a:lnTo>
                  <a:cubicBezTo>
                    <a:pt x="18740" y="34421"/>
                    <a:pt x="18854" y="34353"/>
                    <a:pt x="18969" y="34284"/>
                  </a:cubicBezTo>
                  <a:lnTo>
                    <a:pt x="18900" y="34170"/>
                  </a:lnTo>
                  <a:close/>
                  <a:moveTo>
                    <a:pt x="18215" y="34581"/>
                  </a:moveTo>
                  <a:cubicBezTo>
                    <a:pt x="18101" y="34649"/>
                    <a:pt x="17987" y="34718"/>
                    <a:pt x="17873" y="34809"/>
                  </a:cubicBezTo>
                  <a:lnTo>
                    <a:pt x="17941" y="34923"/>
                  </a:lnTo>
                  <a:cubicBezTo>
                    <a:pt x="18056" y="34832"/>
                    <a:pt x="18170" y="34763"/>
                    <a:pt x="18284" y="34695"/>
                  </a:cubicBezTo>
                  <a:lnTo>
                    <a:pt x="18215" y="34581"/>
                  </a:lnTo>
                  <a:close/>
                  <a:moveTo>
                    <a:pt x="13331" y="34672"/>
                  </a:moveTo>
                  <a:lnTo>
                    <a:pt x="13194" y="34695"/>
                  </a:lnTo>
                  <a:cubicBezTo>
                    <a:pt x="13217" y="34832"/>
                    <a:pt x="13262" y="34946"/>
                    <a:pt x="13285" y="35083"/>
                  </a:cubicBezTo>
                  <a:lnTo>
                    <a:pt x="13422" y="35060"/>
                  </a:lnTo>
                  <a:cubicBezTo>
                    <a:pt x="13376" y="34923"/>
                    <a:pt x="13354" y="34786"/>
                    <a:pt x="13331" y="34672"/>
                  </a:cubicBezTo>
                  <a:close/>
                  <a:moveTo>
                    <a:pt x="17531" y="35014"/>
                  </a:moveTo>
                  <a:cubicBezTo>
                    <a:pt x="17416" y="35106"/>
                    <a:pt x="17325" y="35174"/>
                    <a:pt x="17211" y="35243"/>
                  </a:cubicBezTo>
                  <a:lnTo>
                    <a:pt x="17279" y="35357"/>
                  </a:lnTo>
                  <a:cubicBezTo>
                    <a:pt x="17394" y="35288"/>
                    <a:pt x="17508" y="35197"/>
                    <a:pt x="17622" y="35129"/>
                  </a:cubicBezTo>
                  <a:lnTo>
                    <a:pt x="17531" y="35014"/>
                  </a:lnTo>
                  <a:close/>
                  <a:moveTo>
                    <a:pt x="16869" y="35471"/>
                  </a:moveTo>
                  <a:cubicBezTo>
                    <a:pt x="16754" y="35562"/>
                    <a:pt x="16663" y="35631"/>
                    <a:pt x="16549" y="35722"/>
                  </a:cubicBezTo>
                  <a:lnTo>
                    <a:pt x="16618" y="35813"/>
                  </a:lnTo>
                  <a:cubicBezTo>
                    <a:pt x="16732" y="35745"/>
                    <a:pt x="16846" y="35654"/>
                    <a:pt x="16960" y="35585"/>
                  </a:cubicBezTo>
                  <a:lnTo>
                    <a:pt x="16869" y="35471"/>
                  </a:lnTo>
                  <a:close/>
                  <a:moveTo>
                    <a:pt x="13513" y="35448"/>
                  </a:moveTo>
                  <a:lnTo>
                    <a:pt x="13376" y="35471"/>
                  </a:lnTo>
                  <a:cubicBezTo>
                    <a:pt x="13422" y="35608"/>
                    <a:pt x="13445" y="35745"/>
                    <a:pt x="13490" y="35859"/>
                  </a:cubicBezTo>
                  <a:lnTo>
                    <a:pt x="13605" y="35836"/>
                  </a:lnTo>
                  <a:cubicBezTo>
                    <a:pt x="13582" y="35699"/>
                    <a:pt x="13536" y="35585"/>
                    <a:pt x="13513" y="35448"/>
                  </a:cubicBezTo>
                  <a:close/>
                  <a:moveTo>
                    <a:pt x="16230" y="35950"/>
                  </a:moveTo>
                  <a:cubicBezTo>
                    <a:pt x="16115" y="36042"/>
                    <a:pt x="16001" y="36110"/>
                    <a:pt x="15887" y="36201"/>
                  </a:cubicBezTo>
                  <a:lnTo>
                    <a:pt x="15978" y="36293"/>
                  </a:lnTo>
                  <a:cubicBezTo>
                    <a:pt x="16093" y="36224"/>
                    <a:pt x="16184" y="36133"/>
                    <a:pt x="16298" y="36064"/>
                  </a:cubicBezTo>
                  <a:lnTo>
                    <a:pt x="16230" y="35950"/>
                  </a:lnTo>
                  <a:close/>
                  <a:moveTo>
                    <a:pt x="13719" y="36224"/>
                  </a:moveTo>
                  <a:lnTo>
                    <a:pt x="13582" y="36270"/>
                  </a:lnTo>
                  <a:cubicBezTo>
                    <a:pt x="13627" y="36384"/>
                    <a:pt x="13650" y="36521"/>
                    <a:pt x="13696" y="36658"/>
                  </a:cubicBezTo>
                  <a:lnTo>
                    <a:pt x="13810" y="36612"/>
                  </a:lnTo>
                  <a:cubicBezTo>
                    <a:pt x="13787" y="36498"/>
                    <a:pt x="13742" y="36361"/>
                    <a:pt x="13719" y="36224"/>
                  </a:cubicBezTo>
                  <a:close/>
                  <a:moveTo>
                    <a:pt x="15590" y="36430"/>
                  </a:moveTo>
                  <a:cubicBezTo>
                    <a:pt x="15476" y="36521"/>
                    <a:pt x="15362" y="36612"/>
                    <a:pt x="15271" y="36681"/>
                  </a:cubicBezTo>
                  <a:lnTo>
                    <a:pt x="15339" y="36795"/>
                  </a:lnTo>
                  <a:cubicBezTo>
                    <a:pt x="15453" y="36704"/>
                    <a:pt x="15568" y="36635"/>
                    <a:pt x="15659" y="36544"/>
                  </a:cubicBezTo>
                  <a:lnTo>
                    <a:pt x="15590" y="36430"/>
                  </a:lnTo>
                  <a:close/>
                  <a:moveTo>
                    <a:pt x="14951" y="36955"/>
                  </a:moveTo>
                  <a:cubicBezTo>
                    <a:pt x="14860" y="37023"/>
                    <a:pt x="14746" y="37114"/>
                    <a:pt x="14655" y="37206"/>
                  </a:cubicBezTo>
                  <a:lnTo>
                    <a:pt x="14723" y="37320"/>
                  </a:lnTo>
                  <a:cubicBezTo>
                    <a:pt x="14837" y="37229"/>
                    <a:pt x="14928" y="37137"/>
                    <a:pt x="15043" y="37046"/>
                  </a:cubicBezTo>
                  <a:lnTo>
                    <a:pt x="14951" y="36955"/>
                  </a:lnTo>
                  <a:close/>
                  <a:moveTo>
                    <a:pt x="13924" y="37000"/>
                  </a:moveTo>
                  <a:lnTo>
                    <a:pt x="13787" y="37046"/>
                  </a:lnTo>
                  <a:cubicBezTo>
                    <a:pt x="13833" y="37183"/>
                    <a:pt x="13856" y="37297"/>
                    <a:pt x="13901" y="37434"/>
                  </a:cubicBezTo>
                  <a:lnTo>
                    <a:pt x="14038" y="37388"/>
                  </a:lnTo>
                  <a:cubicBezTo>
                    <a:pt x="13993" y="37274"/>
                    <a:pt x="13970" y="37137"/>
                    <a:pt x="13924" y="37000"/>
                  </a:cubicBezTo>
                  <a:close/>
                  <a:moveTo>
                    <a:pt x="14335" y="37480"/>
                  </a:moveTo>
                  <a:cubicBezTo>
                    <a:pt x="14244" y="37548"/>
                    <a:pt x="14130" y="37639"/>
                    <a:pt x="14038" y="37731"/>
                  </a:cubicBezTo>
                  <a:lnTo>
                    <a:pt x="14130" y="37845"/>
                  </a:lnTo>
                  <a:cubicBezTo>
                    <a:pt x="14221" y="37753"/>
                    <a:pt x="14335" y="37662"/>
                    <a:pt x="14426" y="37571"/>
                  </a:cubicBezTo>
                  <a:lnTo>
                    <a:pt x="14335" y="3748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75"/>
            <p:cNvSpPr/>
            <p:nvPr/>
          </p:nvSpPr>
          <p:spPr>
            <a:xfrm>
              <a:off x="6294953" y="3456094"/>
              <a:ext cx="621621" cy="129159"/>
            </a:xfrm>
            <a:custGeom>
              <a:avLst/>
              <a:gdLst/>
              <a:ahLst/>
              <a:cxnLst/>
              <a:rect l="l" t="t" r="r" b="b"/>
              <a:pathLst>
                <a:path w="18900" h="3927" extrusionOk="0">
                  <a:moveTo>
                    <a:pt x="5570" y="0"/>
                  </a:moveTo>
                  <a:lnTo>
                    <a:pt x="5570" y="137"/>
                  </a:lnTo>
                  <a:lnTo>
                    <a:pt x="5958" y="137"/>
                  </a:lnTo>
                  <a:lnTo>
                    <a:pt x="5958" y="0"/>
                  </a:lnTo>
                  <a:close/>
                  <a:moveTo>
                    <a:pt x="6369" y="0"/>
                  </a:moveTo>
                  <a:lnTo>
                    <a:pt x="6369" y="137"/>
                  </a:lnTo>
                  <a:lnTo>
                    <a:pt x="6779" y="137"/>
                  </a:lnTo>
                  <a:lnTo>
                    <a:pt x="6779" y="0"/>
                  </a:lnTo>
                  <a:close/>
                  <a:moveTo>
                    <a:pt x="5159" y="23"/>
                  </a:moveTo>
                  <a:cubicBezTo>
                    <a:pt x="5022" y="23"/>
                    <a:pt x="4885" y="23"/>
                    <a:pt x="4748" y="46"/>
                  </a:cubicBezTo>
                  <a:lnTo>
                    <a:pt x="4771" y="160"/>
                  </a:lnTo>
                  <a:lnTo>
                    <a:pt x="5159" y="160"/>
                  </a:lnTo>
                  <a:lnTo>
                    <a:pt x="5159" y="23"/>
                  </a:lnTo>
                  <a:close/>
                  <a:moveTo>
                    <a:pt x="7167" y="23"/>
                  </a:moveTo>
                  <a:lnTo>
                    <a:pt x="7167" y="160"/>
                  </a:lnTo>
                  <a:cubicBezTo>
                    <a:pt x="7304" y="160"/>
                    <a:pt x="7441" y="183"/>
                    <a:pt x="7578" y="183"/>
                  </a:cubicBezTo>
                  <a:lnTo>
                    <a:pt x="7578" y="46"/>
                  </a:lnTo>
                  <a:cubicBezTo>
                    <a:pt x="7441" y="46"/>
                    <a:pt x="7304" y="23"/>
                    <a:pt x="7167" y="23"/>
                  </a:cubicBezTo>
                  <a:close/>
                  <a:moveTo>
                    <a:pt x="4360" y="69"/>
                  </a:moveTo>
                  <a:cubicBezTo>
                    <a:pt x="4223" y="69"/>
                    <a:pt x="4086" y="92"/>
                    <a:pt x="3949" y="92"/>
                  </a:cubicBezTo>
                  <a:lnTo>
                    <a:pt x="3949" y="228"/>
                  </a:lnTo>
                  <a:cubicBezTo>
                    <a:pt x="4086" y="228"/>
                    <a:pt x="4223" y="206"/>
                    <a:pt x="4360" y="206"/>
                  </a:cubicBezTo>
                  <a:lnTo>
                    <a:pt x="4360" y="69"/>
                  </a:lnTo>
                  <a:close/>
                  <a:moveTo>
                    <a:pt x="7989" y="69"/>
                  </a:moveTo>
                  <a:lnTo>
                    <a:pt x="7966" y="206"/>
                  </a:lnTo>
                  <a:cubicBezTo>
                    <a:pt x="8103" y="228"/>
                    <a:pt x="8240" y="228"/>
                    <a:pt x="8377" y="251"/>
                  </a:cubicBezTo>
                  <a:lnTo>
                    <a:pt x="8377" y="114"/>
                  </a:lnTo>
                  <a:cubicBezTo>
                    <a:pt x="8263" y="92"/>
                    <a:pt x="8126" y="92"/>
                    <a:pt x="7989" y="69"/>
                  </a:cubicBezTo>
                  <a:close/>
                  <a:moveTo>
                    <a:pt x="3538" y="137"/>
                  </a:moveTo>
                  <a:cubicBezTo>
                    <a:pt x="3401" y="160"/>
                    <a:pt x="3287" y="160"/>
                    <a:pt x="3150" y="183"/>
                  </a:cubicBezTo>
                  <a:lnTo>
                    <a:pt x="3173" y="320"/>
                  </a:lnTo>
                  <a:cubicBezTo>
                    <a:pt x="3287" y="297"/>
                    <a:pt x="3424" y="297"/>
                    <a:pt x="3561" y="274"/>
                  </a:cubicBezTo>
                  <a:lnTo>
                    <a:pt x="3538" y="137"/>
                  </a:lnTo>
                  <a:close/>
                  <a:moveTo>
                    <a:pt x="8788" y="160"/>
                  </a:moveTo>
                  <a:lnTo>
                    <a:pt x="8765" y="274"/>
                  </a:lnTo>
                  <a:cubicBezTo>
                    <a:pt x="8902" y="297"/>
                    <a:pt x="9039" y="320"/>
                    <a:pt x="9176" y="343"/>
                  </a:cubicBezTo>
                  <a:lnTo>
                    <a:pt x="9199" y="206"/>
                  </a:lnTo>
                  <a:cubicBezTo>
                    <a:pt x="9062" y="183"/>
                    <a:pt x="8925" y="160"/>
                    <a:pt x="8788" y="160"/>
                  </a:cubicBezTo>
                  <a:close/>
                  <a:moveTo>
                    <a:pt x="2739" y="251"/>
                  </a:moveTo>
                  <a:cubicBezTo>
                    <a:pt x="2602" y="274"/>
                    <a:pt x="2465" y="297"/>
                    <a:pt x="2351" y="320"/>
                  </a:cubicBezTo>
                  <a:lnTo>
                    <a:pt x="2374" y="434"/>
                  </a:lnTo>
                  <a:cubicBezTo>
                    <a:pt x="2488" y="411"/>
                    <a:pt x="2625" y="411"/>
                    <a:pt x="2762" y="388"/>
                  </a:cubicBezTo>
                  <a:lnTo>
                    <a:pt x="2739" y="251"/>
                  </a:lnTo>
                  <a:close/>
                  <a:moveTo>
                    <a:pt x="9587" y="251"/>
                  </a:moveTo>
                  <a:lnTo>
                    <a:pt x="9564" y="388"/>
                  </a:lnTo>
                  <a:cubicBezTo>
                    <a:pt x="9701" y="411"/>
                    <a:pt x="9838" y="434"/>
                    <a:pt x="9975" y="434"/>
                  </a:cubicBezTo>
                  <a:lnTo>
                    <a:pt x="9998" y="320"/>
                  </a:lnTo>
                  <a:cubicBezTo>
                    <a:pt x="9861" y="297"/>
                    <a:pt x="9724" y="274"/>
                    <a:pt x="9587" y="251"/>
                  </a:cubicBezTo>
                  <a:close/>
                  <a:moveTo>
                    <a:pt x="1941" y="388"/>
                  </a:moveTo>
                  <a:cubicBezTo>
                    <a:pt x="1804" y="411"/>
                    <a:pt x="1689" y="434"/>
                    <a:pt x="1552" y="480"/>
                  </a:cubicBezTo>
                  <a:lnTo>
                    <a:pt x="1575" y="594"/>
                  </a:lnTo>
                  <a:cubicBezTo>
                    <a:pt x="1712" y="571"/>
                    <a:pt x="1849" y="548"/>
                    <a:pt x="1963" y="525"/>
                  </a:cubicBezTo>
                  <a:lnTo>
                    <a:pt x="1941" y="388"/>
                  </a:lnTo>
                  <a:close/>
                  <a:moveTo>
                    <a:pt x="10386" y="388"/>
                  </a:moveTo>
                  <a:lnTo>
                    <a:pt x="10363" y="502"/>
                  </a:lnTo>
                  <a:cubicBezTo>
                    <a:pt x="10500" y="525"/>
                    <a:pt x="10637" y="548"/>
                    <a:pt x="10751" y="594"/>
                  </a:cubicBezTo>
                  <a:lnTo>
                    <a:pt x="10774" y="457"/>
                  </a:lnTo>
                  <a:cubicBezTo>
                    <a:pt x="10660" y="434"/>
                    <a:pt x="10523" y="411"/>
                    <a:pt x="10386" y="388"/>
                  </a:cubicBezTo>
                  <a:close/>
                  <a:moveTo>
                    <a:pt x="11185" y="525"/>
                  </a:moveTo>
                  <a:lnTo>
                    <a:pt x="11162" y="662"/>
                  </a:lnTo>
                  <a:cubicBezTo>
                    <a:pt x="11276" y="685"/>
                    <a:pt x="11413" y="731"/>
                    <a:pt x="11550" y="753"/>
                  </a:cubicBezTo>
                  <a:lnTo>
                    <a:pt x="11573" y="617"/>
                  </a:lnTo>
                  <a:cubicBezTo>
                    <a:pt x="11436" y="594"/>
                    <a:pt x="11322" y="571"/>
                    <a:pt x="11185" y="525"/>
                  </a:cubicBezTo>
                  <a:close/>
                  <a:moveTo>
                    <a:pt x="1164" y="571"/>
                  </a:moveTo>
                  <a:cubicBezTo>
                    <a:pt x="1027" y="594"/>
                    <a:pt x="891" y="639"/>
                    <a:pt x="776" y="662"/>
                  </a:cubicBezTo>
                  <a:lnTo>
                    <a:pt x="799" y="799"/>
                  </a:lnTo>
                  <a:cubicBezTo>
                    <a:pt x="936" y="753"/>
                    <a:pt x="1050" y="731"/>
                    <a:pt x="1187" y="708"/>
                  </a:cubicBezTo>
                  <a:lnTo>
                    <a:pt x="1164" y="571"/>
                  </a:lnTo>
                  <a:close/>
                  <a:moveTo>
                    <a:pt x="11961" y="708"/>
                  </a:moveTo>
                  <a:lnTo>
                    <a:pt x="11938" y="845"/>
                  </a:lnTo>
                  <a:cubicBezTo>
                    <a:pt x="12075" y="868"/>
                    <a:pt x="12189" y="913"/>
                    <a:pt x="12326" y="936"/>
                  </a:cubicBezTo>
                  <a:lnTo>
                    <a:pt x="12372" y="822"/>
                  </a:lnTo>
                  <a:cubicBezTo>
                    <a:pt x="12235" y="776"/>
                    <a:pt x="12098" y="753"/>
                    <a:pt x="11961" y="708"/>
                  </a:cubicBezTo>
                  <a:close/>
                  <a:moveTo>
                    <a:pt x="388" y="776"/>
                  </a:moveTo>
                  <a:cubicBezTo>
                    <a:pt x="251" y="822"/>
                    <a:pt x="114" y="868"/>
                    <a:pt x="0" y="913"/>
                  </a:cubicBezTo>
                  <a:lnTo>
                    <a:pt x="46" y="1027"/>
                  </a:lnTo>
                  <a:cubicBezTo>
                    <a:pt x="160" y="1005"/>
                    <a:pt x="297" y="959"/>
                    <a:pt x="411" y="913"/>
                  </a:cubicBezTo>
                  <a:lnTo>
                    <a:pt x="388" y="776"/>
                  </a:lnTo>
                  <a:close/>
                  <a:moveTo>
                    <a:pt x="12760" y="913"/>
                  </a:moveTo>
                  <a:lnTo>
                    <a:pt x="12714" y="1050"/>
                  </a:lnTo>
                  <a:cubicBezTo>
                    <a:pt x="12851" y="1073"/>
                    <a:pt x="12965" y="1119"/>
                    <a:pt x="13102" y="1164"/>
                  </a:cubicBezTo>
                  <a:lnTo>
                    <a:pt x="13148" y="1027"/>
                  </a:lnTo>
                  <a:cubicBezTo>
                    <a:pt x="13011" y="982"/>
                    <a:pt x="12874" y="959"/>
                    <a:pt x="12760" y="913"/>
                  </a:cubicBezTo>
                  <a:close/>
                  <a:moveTo>
                    <a:pt x="13536" y="1142"/>
                  </a:moveTo>
                  <a:lnTo>
                    <a:pt x="13490" y="1278"/>
                  </a:lnTo>
                  <a:cubicBezTo>
                    <a:pt x="13627" y="1324"/>
                    <a:pt x="13741" y="1370"/>
                    <a:pt x="13878" y="1415"/>
                  </a:cubicBezTo>
                  <a:lnTo>
                    <a:pt x="13924" y="1278"/>
                  </a:lnTo>
                  <a:cubicBezTo>
                    <a:pt x="13787" y="1233"/>
                    <a:pt x="13650" y="1187"/>
                    <a:pt x="13536" y="1142"/>
                  </a:cubicBezTo>
                  <a:close/>
                  <a:moveTo>
                    <a:pt x="14289" y="1415"/>
                  </a:moveTo>
                  <a:lnTo>
                    <a:pt x="14243" y="1530"/>
                  </a:lnTo>
                  <a:cubicBezTo>
                    <a:pt x="14380" y="1575"/>
                    <a:pt x="14494" y="1621"/>
                    <a:pt x="14631" y="1689"/>
                  </a:cubicBezTo>
                  <a:lnTo>
                    <a:pt x="14677" y="1552"/>
                  </a:lnTo>
                  <a:cubicBezTo>
                    <a:pt x="14540" y="1507"/>
                    <a:pt x="14426" y="1461"/>
                    <a:pt x="14289" y="1415"/>
                  </a:cubicBezTo>
                  <a:close/>
                  <a:moveTo>
                    <a:pt x="15042" y="1712"/>
                  </a:moveTo>
                  <a:lnTo>
                    <a:pt x="14997" y="1826"/>
                  </a:lnTo>
                  <a:cubicBezTo>
                    <a:pt x="15134" y="1872"/>
                    <a:pt x="15248" y="1918"/>
                    <a:pt x="15385" y="1986"/>
                  </a:cubicBezTo>
                  <a:lnTo>
                    <a:pt x="15430" y="1849"/>
                  </a:lnTo>
                  <a:cubicBezTo>
                    <a:pt x="15293" y="1803"/>
                    <a:pt x="15179" y="1758"/>
                    <a:pt x="15042" y="1712"/>
                  </a:cubicBezTo>
                  <a:close/>
                  <a:moveTo>
                    <a:pt x="15795" y="2032"/>
                  </a:moveTo>
                  <a:lnTo>
                    <a:pt x="15750" y="2146"/>
                  </a:lnTo>
                  <a:cubicBezTo>
                    <a:pt x="15864" y="2191"/>
                    <a:pt x="15978" y="2260"/>
                    <a:pt x="16115" y="2306"/>
                  </a:cubicBezTo>
                  <a:lnTo>
                    <a:pt x="16161" y="2191"/>
                  </a:lnTo>
                  <a:cubicBezTo>
                    <a:pt x="16047" y="2123"/>
                    <a:pt x="15932" y="2077"/>
                    <a:pt x="15795" y="2032"/>
                  </a:cubicBezTo>
                  <a:close/>
                  <a:moveTo>
                    <a:pt x="16526" y="2374"/>
                  </a:moveTo>
                  <a:lnTo>
                    <a:pt x="16480" y="2488"/>
                  </a:lnTo>
                  <a:cubicBezTo>
                    <a:pt x="16594" y="2557"/>
                    <a:pt x="16708" y="2625"/>
                    <a:pt x="16823" y="2671"/>
                  </a:cubicBezTo>
                  <a:lnTo>
                    <a:pt x="16891" y="2557"/>
                  </a:lnTo>
                  <a:cubicBezTo>
                    <a:pt x="16777" y="2488"/>
                    <a:pt x="16640" y="2443"/>
                    <a:pt x="16526" y="2374"/>
                  </a:cubicBezTo>
                  <a:close/>
                  <a:moveTo>
                    <a:pt x="17233" y="2762"/>
                  </a:moveTo>
                  <a:lnTo>
                    <a:pt x="17188" y="2876"/>
                  </a:lnTo>
                  <a:cubicBezTo>
                    <a:pt x="17302" y="2945"/>
                    <a:pt x="17416" y="3013"/>
                    <a:pt x="17530" y="3082"/>
                  </a:cubicBezTo>
                  <a:lnTo>
                    <a:pt x="17599" y="2968"/>
                  </a:lnTo>
                  <a:cubicBezTo>
                    <a:pt x="17485" y="2899"/>
                    <a:pt x="17370" y="2831"/>
                    <a:pt x="17233" y="2762"/>
                  </a:cubicBezTo>
                  <a:close/>
                  <a:moveTo>
                    <a:pt x="17941" y="3173"/>
                  </a:moveTo>
                  <a:lnTo>
                    <a:pt x="17873" y="3287"/>
                  </a:lnTo>
                  <a:cubicBezTo>
                    <a:pt x="17987" y="3356"/>
                    <a:pt x="18101" y="3424"/>
                    <a:pt x="18215" y="3493"/>
                  </a:cubicBezTo>
                  <a:lnTo>
                    <a:pt x="18283" y="3378"/>
                  </a:lnTo>
                  <a:cubicBezTo>
                    <a:pt x="18169" y="3310"/>
                    <a:pt x="18055" y="3241"/>
                    <a:pt x="17941" y="3173"/>
                  </a:cubicBezTo>
                  <a:close/>
                  <a:moveTo>
                    <a:pt x="18603" y="3607"/>
                  </a:moveTo>
                  <a:lnTo>
                    <a:pt x="18534" y="3721"/>
                  </a:lnTo>
                  <a:cubicBezTo>
                    <a:pt x="18626" y="3789"/>
                    <a:pt x="18717" y="3858"/>
                    <a:pt x="18808" y="3926"/>
                  </a:cubicBezTo>
                  <a:lnTo>
                    <a:pt x="18900" y="3812"/>
                  </a:lnTo>
                  <a:cubicBezTo>
                    <a:pt x="18808" y="3744"/>
                    <a:pt x="18717" y="3675"/>
                    <a:pt x="18603" y="36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75"/>
            <p:cNvSpPr/>
            <p:nvPr/>
          </p:nvSpPr>
          <p:spPr>
            <a:xfrm>
              <a:off x="6813711" y="2984601"/>
              <a:ext cx="220001" cy="391161"/>
            </a:xfrm>
            <a:custGeom>
              <a:avLst/>
              <a:gdLst/>
              <a:ahLst/>
              <a:cxnLst/>
              <a:rect l="l" t="t" r="r" b="b"/>
              <a:pathLst>
                <a:path w="6689" h="11893" extrusionOk="0">
                  <a:moveTo>
                    <a:pt x="69" y="1"/>
                  </a:moveTo>
                  <a:lnTo>
                    <a:pt x="1" y="115"/>
                  </a:lnTo>
                  <a:cubicBezTo>
                    <a:pt x="115" y="184"/>
                    <a:pt x="206" y="275"/>
                    <a:pt x="320" y="343"/>
                  </a:cubicBezTo>
                  <a:lnTo>
                    <a:pt x="389" y="229"/>
                  </a:lnTo>
                  <a:cubicBezTo>
                    <a:pt x="297" y="161"/>
                    <a:pt x="183" y="69"/>
                    <a:pt x="69" y="1"/>
                  </a:cubicBezTo>
                  <a:close/>
                  <a:moveTo>
                    <a:pt x="731" y="480"/>
                  </a:moveTo>
                  <a:lnTo>
                    <a:pt x="640" y="594"/>
                  </a:lnTo>
                  <a:cubicBezTo>
                    <a:pt x="754" y="663"/>
                    <a:pt x="845" y="754"/>
                    <a:pt x="959" y="846"/>
                  </a:cubicBezTo>
                  <a:lnTo>
                    <a:pt x="1051" y="731"/>
                  </a:lnTo>
                  <a:cubicBezTo>
                    <a:pt x="936" y="640"/>
                    <a:pt x="822" y="572"/>
                    <a:pt x="731" y="480"/>
                  </a:cubicBezTo>
                  <a:close/>
                  <a:moveTo>
                    <a:pt x="1347" y="982"/>
                  </a:moveTo>
                  <a:lnTo>
                    <a:pt x="1256" y="1097"/>
                  </a:lnTo>
                  <a:cubicBezTo>
                    <a:pt x="1370" y="1188"/>
                    <a:pt x="1461" y="1256"/>
                    <a:pt x="1576" y="1348"/>
                  </a:cubicBezTo>
                  <a:lnTo>
                    <a:pt x="1667" y="1256"/>
                  </a:lnTo>
                  <a:cubicBezTo>
                    <a:pt x="1553" y="1165"/>
                    <a:pt x="1461" y="1074"/>
                    <a:pt x="1347" y="982"/>
                  </a:cubicBezTo>
                  <a:close/>
                  <a:moveTo>
                    <a:pt x="1964" y="1530"/>
                  </a:moveTo>
                  <a:lnTo>
                    <a:pt x="1872" y="1622"/>
                  </a:lnTo>
                  <a:cubicBezTo>
                    <a:pt x="1964" y="1713"/>
                    <a:pt x="2055" y="1804"/>
                    <a:pt x="2169" y="1895"/>
                  </a:cubicBezTo>
                  <a:lnTo>
                    <a:pt x="2260" y="1804"/>
                  </a:lnTo>
                  <a:cubicBezTo>
                    <a:pt x="2146" y="1713"/>
                    <a:pt x="2055" y="1622"/>
                    <a:pt x="1964" y="1530"/>
                  </a:cubicBezTo>
                  <a:close/>
                  <a:moveTo>
                    <a:pt x="2534" y="2078"/>
                  </a:moveTo>
                  <a:lnTo>
                    <a:pt x="2443" y="2169"/>
                  </a:lnTo>
                  <a:cubicBezTo>
                    <a:pt x="2534" y="2284"/>
                    <a:pt x="2626" y="2375"/>
                    <a:pt x="2717" y="2466"/>
                  </a:cubicBezTo>
                  <a:lnTo>
                    <a:pt x="2831" y="2375"/>
                  </a:lnTo>
                  <a:cubicBezTo>
                    <a:pt x="2740" y="2284"/>
                    <a:pt x="2648" y="2192"/>
                    <a:pt x="2534" y="2078"/>
                  </a:cubicBezTo>
                  <a:close/>
                  <a:moveTo>
                    <a:pt x="3105" y="2672"/>
                  </a:moveTo>
                  <a:lnTo>
                    <a:pt x="2991" y="2763"/>
                  </a:lnTo>
                  <a:cubicBezTo>
                    <a:pt x="3082" y="2854"/>
                    <a:pt x="3173" y="2968"/>
                    <a:pt x="3265" y="3060"/>
                  </a:cubicBezTo>
                  <a:lnTo>
                    <a:pt x="3356" y="2968"/>
                  </a:lnTo>
                  <a:cubicBezTo>
                    <a:pt x="3287" y="2877"/>
                    <a:pt x="3196" y="2786"/>
                    <a:pt x="3105" y="2672"/>
                  </a:cubicBezTo>
                  <a:close/>
                  <a:moveTo>
                    <a:pt x="3630" y="3288"/>
                  </a:moveTo>
                  <a:lnTo>
                    <a:pt x="3516" y="3379"/>
                  </a:lnTo>
                  <a:cubicBezTo>
                    <a:pt x="3607" y="3470"/>
                    <a:pt x="3676" y="3585"/>
                    <a:pt x="3767" y="3699"/>
                  </a:cubicBezTo>
                  <a:lnTo>
                    <a:pt x="3881" y="3607"/>
                  </a:lnTo>
                  <a:cubicBezTo>
                    <a:pt x="3790" y="3493"/>
                    <a:pt x="3698" y="3402"/>
                    <a:pt x="3630" y="3288"/>
                  </a:cubicBezTo>
                  <a:close/>
                  <a:moveTo>
                    <a:pt x="4109" y="3927"/>
                  </a:moveTo>
                  <a:lnTo>
                    <a:pt x="3995" y="4018"/>
                  </a:lnTo>
                  <a:cubicBezTo>
                    <a:pt x="4086" y="4132"/>
                    <a:pt x="4155" y="4224"/>
                    <a:pt x="4246" y="4338"/>
                  </a:cubicBezTo>
                  <a:lnTo>
                    <a:pt x="4337" y="4269"/>
                  </a:lnTo>
                  <a:cubicBezTo>
                    <a:pt x="4269" y="4155"/>
                    <a:pt x="4200" y="4041"/>
                    <a:pt x="4109" y="3927"/>
                  </a:cubicBezTo>
                  <a:close/>
                  <a:moveTo>
                    <a:pt x="4566" y="4612"/>
                  </a:moveTo>
                  <a:lnTo>
                    <a:pt x="4452" y="4680"/>
                  </a:lnTo>
                  <a:cubicBezTo>
                    <a:pt x="4520" y="4794"/>
                    <a:pt x="4589" y="4908"/>
                    <a:pt x="4657" y="5023"/>
                  </a:cubicBezTo>
                  <a:lnTo>
                    <a:pt x="4771" y="4954"/>
                  </a:lnTo>
                  <a:cubicBezTo>
                    <a:pt x="4703" y="4840"/>
                    <a:pt x="4634" y="4726"/>
                    <a:pt x="4566" y="4612"/>
                  </a:cubicBezTo>
                  <a:close/>
                  <a:moveTo>
                    <a:pt x="4977" y="5296"/>
                  </a:moveTo>
                  <a:lnTo>
                    <a:pt x="4862" y="5365"/>
                  </a:lnTo>
                  <a:cubicBezTo>
                    <a:pt x="4931" y="5479"/>
                    <a:pt x="4999" y="5593"/>
                    <a:pt x="5068" y="5730"/>
                  </a:cubicBezTo>
                  <a:lnTo>
                    <a:pt x="5182" y="5662"/>
                  </a:lnTo>
                  <a:cubicBezTo>
                    <a:pt x="5114" y="5548"/>
                    <a:pt x="5045" y="5411"/>
                    <a:pt x="4977" y="5296"/>
                  </a:cubicBezTo>
                  <a:close/>
                  <a:moveTo>
                    <a:pt x="5365" y="6027"/>
                  </a:moveTo>
                  <a:lnTo>
                    <a:pt x="5228" y="6073"/>
                  </a:lnTo>
                  <a:cubicBezTo>
                    <a:pt x="5296" y="6209"/>
                    <a:pt x="5342" y="6324"/>
                    <a:pt x="5410" y="6438"/>
                  </a:cubicBezTo>
                  <a:lnTo>
                    <a:pt x="5524" y="6392"/>
                  </a:lnTo>
                  <a:cubicBezTo>
                    <a:pt x="5479" y="6278"/>
                    <a:pt x="5410" y="6141"/>
                    <a:pt x="5365" y="6027"/>
                  </a:cubicBezTo>
                  <a:close/>
                  <a:moveTo>
                    <a:pt x="5684" y="6757"/>
                  </a:moveTo>
                  <a:lnTo>
                    <a:pt x="5570" y="6826"/>
                  </a:lnTo>
                  <a:cubicBezTo>
                    <a:pt x="5616" y="6940"/>
                    <a:pt x="5661" y="7054"/>
                    <a:pt x="5707" y="7191"/>
                  </a:cubicBezTo>
                  <a:lnTo>
                    <a:pt x="5821" y="7145"/>
                  </a:lnTo>
                  <a:cubicBezTo>
                    <a:pt x="5775" y="7008"/>
                    <a:pt x="5730" y="6894"/>
                    <a:pt x="5684" y="6757"/>
                  </a:cubicBezTo>
                  <a:close/>
                  <a:moveTo>
                    <a:pt x="5958" y="7533"/>
                  </a:moveTo>
                  <a:lnTo>
                    <a:pt x="5844" y="7556"/>
                  </a:lnTo>
                  <a:cubicBezTo>
                    <a:pt x="5890" y="7693"/>
                    <a:pt x="5912" y="7830"/>
                    <a:pt x="5958" y="7944"/>
                  </a:cubicBezTo>
                  <a:lnTo>
                    <a:pt x="6095" y="7899"/>
                  </a:lnTo>
                  <a:cubicBezTo>
                    <a:pt x="6049" y="7784"/>
                    <a:pt x="6004" y="7647"/>
                    <a:pt x="5958" y="7533"/>
                  </a:cubicBezTo>
                  <a:close/>
                  <a:moveTo>
                    <a:pt x="6209" y="8287"/>
                  </a:moveTo>
                  <a:lnTo>
                    <a:pt x="6072" y="8332"/>
                  </a:lnTo>
                  <a:cubicBezTo>
                    <a:pt x="6095" y="8469"/>
                    <a:pt x="6141" y="8583"/>
                    <a:pt x="6163" y="8720"/>
                  </a:cubicBezTo>
                  <a:lnTo>
                    <a:pt x="6300" y="8697"/>
                  </a:lnTo>
                  <a:cubicBezTo>
                    <a:pt x="6278" y="8560"/>
                    <a:pt x="6232" y="8424"/>
                    <a:pt x="6209" y="8287"/>
                  </a:cubicBezTo>
                  <a:close/>
                  <a:moveTo>
                    <a:pt x="6392" y="9085"/>
                  </a:moveTo>
                  <a:lnTo>
                    <a:pt x="6255" y="9108"/>
                  </a:lnTo>
                  <a:cubicBezTo>
                    <a:pt x="6278" y="9245"/>
                    <a:pt x="6300" y="9382"/>
                    <a:pt x="6323" y="9496"/>
                  </a:cubicBezTo>
                  <a:lnTo>
                    <a:pt x="6460" y="9473"/>
                  </a:lnTo>
                  <a:cubicBezTo>
                    <a:pt x="6437" y="9359"/>
                    <a:pt x="6415" y="9222"/>
                    <a:pt x="6392" y="9085"/>
                  </a:cubicBezTo>
                  <a:close/>
                  <a:moveTo>
                    <a:pt x="6529" y="9884"/>
                  </a:moveTo>
                  <a:lnTo>
                    <a:pt x="6392" y="9907"/>
                  </a:lnTo>
                  <a:cubicBezTo>
                    <a:pt x="6415" y="10044"/>
                    <a:pt x="6437" y="10158"/>
                    <a:pt x="6460" y="10295"/>
                  </a:cubicBezTo>
                  <a:lnTo>
                    <a:pt x="6574" y="10272"/>
                  </a:lnTo>
                  <a:cubicBezTo>
                    <a:pt x="6574" y="10158"/>
                    <a:pt x="6551" y="10021"/>
                    <a:pt x="6529" y="9884"/>
                  </a:cubicBezTo>
                  <a:close/>
                  <a:moveTo>
                    <a:pt x="6620" y="10683"/>
                  </a:moveTo>
                  <a:lnTo>
                    <a:pt x="6483" y="10706"/>
                  </a:lnTo>
                  <a:cubicBezTo>
                    <a:pt x="6506" y="10820"/>
                    <a:pt x="6506" y="10957"/>
                    <a:pt x="6529" y="11094"/>
                  </a:cubicBezTo>
                  <a:lnTo>
                    <a:pt x="6666" y="11094"/>
                  </a:lnTo>
                  <a:cubicBezTo>
                    <a:pt x="6643" y="10957"/>
                    <a:pt x="6643" y="10820"/>
                    <a:pt x="6620" y="10683"/>
                  </a:cubicBezTo>
                  <a:close/>
                  <a:moveTo>
                    <a:pt x="6551" y="11505"/>
                  </a:moveTo>
                  <a:cubicBezTo>
                    <a:pt x="6551" y="11642"/>
                    <a:pt x="6551" y="11756"/>
                    <a:pt x="6551" y="11893"/>
                  </a:cubicBezTo>
                  <a:lnTo>
                    <a:pt x="6688" y="11893"/>
                  </a:lnTo>
                  <a:cubicBezTo>
                    <a:pt x="6688" y="11756"/>
                    <a:pt x="6688" y="11619"/>
                    <a:pt x="6688" y="115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75"/>
            <p:cNvSpPr/>
            <p:nvPr/>
          </p:nvSpPr>
          <p:spPr>
            <a:xfrm>
              <a:off x="5775439" y="2188833"/>
              <a:ext cx="954961" cy="1114839"/>
            </a:xfrm>
            <a:custGeom>
              <a:avLst/>
              <a:gdLst/>
              <a:ahLst/>
              <a:cxnLst/>
              <a:rect l="l" t="t" r="r" b="b"/>
              <a:pathLst>
                <a:path w="29035" h="33896" extrusionOk="0">
                  <a:moveTo>
                    <a:pt x="28943" y="0"/>
                  </a:moveTo>
                  <a:cubicBezTo>
                    <a:pt x="28829" y="92"/>
                    <a:pt x="28737" y="183"/>
                    <a:pt x="28646" y="297"/>
                  </a:cubicBezTo>
                  <a:lnTo>
                    <a:pt x="28760" y="365"/>
                  </a:lnTo>
                  <a:cubicBezTo>
                    <a:pt x="28829" y="274"/>
                    <a:pt x="28920" y="183"/>
                    <a:pt x="29034" y="92"/>
                  </a:cubicBezTo>
                  <a:lnTo>
                    <a:pt x="28943" y="0"/>
                  </a:lnTo>
                  <a:close/>
                  <a:moveTo>
                    <a:pt x="28418" y="616"/>
                  </a:moveTo>
                  <a:cubicBezTo>
                    <a:pt x="28349" y="753"/>
                    <a:pt x="28281" y="868"/>
                    <a:pt x="28235" y="1005"/>
                  </a:cubicBezTo>
                  <a:lnTo>
                    <a:pt x="28349" y="1050"/>
                  </a:lnTo>
                  <a:cubicBezTo>
                    <a:pt x="28395" y="936"/>
                    <a:pt x="28463" y="799"/>
                    <a:pt x="28532" y="685"/>
                  </a:cubicBezTo>
                  <a:lnTo>
                    <a:pt x="28418" y="616"/>
                  </a:lnTo>
                  <a:close/>
                  <a:moveTo>
                    <a:pt x="28098" y="1393"/>
                  </a:moveTo>
                  <a:cubicBezTo>
                    <a:pt x="28075" y="1529"/>
                    <a:pt x="28053" y="1666"/>
                    <a:pt x="28030" y="1803"/>
                  </a:cubicBezTo>
                  <a:lnTo>
                    <a:pt x="28167" y="1803"/>
                  </a:lnTo>
                  <a:cubicBezTo>
                    <a:pt x="28189" y="1666"/>
                    <a:pt x="28212" y="1552"/>
                    <a:pt x="28235" y="1415"/>
                  </a:cubicBezTo>
                  <a:lnTo>
                    <a:pt x="28098" y="1393"/>
                  </a:lnTo>
                  <a:close/>
                  <a:moveTo>
                    <a:pt x="28007" y="2214"/>
                  </a:moveTo>
                  <a:cubicBezTo>
                    <a:pt x="28007" y="2237"/>
                    <a:pt x="28007" y="2260"/>
                    <a:pt x="28007" y="2283"/>
                  </a:cubicBezTo>
                  <a:cubicBezTo>
                    <a:pt x="28007" y="2397"/>
                    <a:pt x="28007" y="2511"/>
                    <a:pt x="28007" y="2602"/>
                  </a:cubicBezTo>
                  <a:lnTo>
                    <a:pt x="28144" y="2602"/>
                  </a:lnTo>
                  <a:cubicBezTo>
                    <a:pt x="28144" y="2488"/>
                    <a:pt x="28144" y="2397"/>
                    <a:pt x="28144" y="2283"/>
                  </a:cubicBezTo>
                  <a:cubicBezTo>
                    <a:pt x="28144" y="2260"/>
                    <a:pt x="28144" y="2237"/>
                    <a:pt x="28144" y="2214"/>
                  </a:cubicBezTo>
                  <a:close/>
                  <a:moveTo>
                    <a:pt x="28189" y="2990"/>
                  </a:moveTo>
                  <a:lnTo>
                    <a:pt x="28053" y="3013"/>
                  </a:lnTo>
                  <a:cubicBezTo>
                    <a:pt x="28075" y="3150"/>
                    <a:pt x="28098" y="3287"/>
                    <a:pt x="28121" y="3424"/>
                  </a:cubicBezTo>
                  <a:lnTo>
                    <a:pt x="28258" y="3401"/>
                  </a:lnTo>
                  <a:cubicBezTo>
                    <a:pt x="28235" y="3264"/>
                    <a:pt x="28212" y="3127"/>
                    <a:pt x="28189" y="2990"/>
                  </a:cubicBezTo>
                  <a:close/>
                  <a:moveTo>
                    <a:pt x="28349" y="3789"/>
                  </a:moveTo>
                  <a:lnTo>
                    <a:pt x="28212" y="3812"/>
                  </a:lnTo>
                  <a:cubicBezTo>
                    <a:pt x="28235" y="3949"/>
                    <a:pt x="28281" y="4086"/>
                    <a:pt x="28304" y="4200"/>
                  </a:cubicBezTo>
                  <a:lnTo>
                    <a:pt x="28441" y="4177"/>
                  </a:lnTo>
                  <a:cubicBezTo>
                    <a:pt x="28395" y="4040"/>
                    <a:pt x="28372" y="3903"/>
                    <a:pt x="28349" y="3789"/>
                  </a:cubicBezTo>
                  <a:close/>
                  <a:moveTo>
                    <a:pt x="28030" y="4269"/>
                  </a:moveTo>
                  <a:cubicBezTo>
                    <a:pt x="27916" y="4291"/>
                    <a:pt x="27779" y="4337"/>
                    <a:pt x="27642" y="4383"/>
                  </a:cubicBezTo>
                  <a:lnTo>
                    <a:pt x="27687" y="4497"/>
                  </a:lnTo>
                  <a:cubicBezTo>
                    <a:pt x="27824" y="4474"/>
                    <a:pt x="27938" y="4428"/>
                    <a:pt x="28075" y="4405"/>
                  </a:cubicBezTo>
                  <a:lnTo>
                    <a:pt x="28030" y="4269"/>
                  </a:lnTo>
                  <a:close/>
                  <a:moveTo>
                    <a:pt x="27254" y="4474"/>
                  </a:moveTo>
                  <a:cubicBezTo>
                    <a:pt x="27140" y="4520"/>
                    <a:pt x="27003" y="4542"/>
                    <a:pt x="26866" y="4588"/>
                  </a:cubicBezTo>
                  <a:lnTo>
                    <a:pt x="26911" y="4725"/>
                  </a:lnTo>
                  <a:cubicBezTo>
                    <a:pt x="27048" y="4679"/>
                    <a:pt x="27162" y="4634"/>
                    <a:pt x="27299" y="4611"/>
                  </a:cubicBezTo>
                  <a:lnTo>
                    <a:pt x="27254" y="4474"/>
                  </a:lnTo>
                  <a:close/>
                  <a:moveTo>
                    <a:pt x="26478" y="4702"/>
                  </a:moveTo>
                  <a:cubicBezTo>
                    <a:pt x="26363" y="4748"/>
                    <a:pt x="26227" y="4771"/>
                    <a:pt x="26090" y="4816"/>
                  </a:cubicBezTo>
                  <a:lnTo>
                    <a:pt x="26135" y="4953"/>
                  </a:lnTo>
                  <a:cubicBezTo>
                    <a:pt x="26272" y="4908"/>
                    <a:pt x="26386" y="4862"/>
                    <a:pt x="26523" y="4839"/>
                  </a:cubicBezTo>
                  <a:lnTo>
                    <a:pt x="26478" y="4702"/>
                  </a:lnTo>
                  <a:close/>
                  <a:moveTo>
                    <a:pt x="25702" y="4930"/>
                  </a:moveTo>
                  <a:cubicBezTo>
                    <a:pt x="25587" y="4976"/>
                    <a:pt x="25450" y="5022"/>
                    <a:pt x="25336" y="5067"/>
                  </a:cubicBezTo>
                  <a:lnTo>
                    <a:pt x="25359" y="5182"/>
                  </a:lnTo>
                  <a:cubicBezTo>
                    <a:pt x="25496" y="5159"/>
                    <a:pt x="25633" y="5113"/>
                    <a:pt x="25747" y="5067"/>
                  </a:cubicBezTo>
                  <a:lnTo>
                    <a:pt x="25702" y="4930"/>
                  </a:lnTo>
                  <a:close/>
                  <a:moveTo>
                    <a:pt x="24948" y="5182"/>
                  </a:moveTo>
                  <a:cubicBezTo>
                    <a:pt x="24811" y="5227"/>
                    <a:pt x="24697" y="5273"/>
                    <a:pt x="24560" y="5318"/>
                  </a:cubicBezTo>
                  <a:lnTo>
                    <a:pt x="24606" y="5455"/>
                  </a:lnTo>
                  <a:cubicBezTo>
                    <a:pt x="24743" y="5410"/>
                    <a:pt x="24857" y="5364"/>
                    <a:pt x="24994" y="5318"/>
                  </a:cubicBezTo>
                  <a:lnTo>
                    <a:pt x="24948" y="5182"/>
                  </a:lnTo>
                  <a:close/>
                  <a:moveTo>
                    <a:pt x="24172" y="5455"/>
                  </a:moveTo>
                  <a:cubicBezTo>
                    <a:pt x="24058" y="5501"/>
                    <a:pt x="23921" y="5547"/>
                    <a:pt x="23807" y="5592"/>
                  </a:cubicBezTo>
                  <a:lnTo>
                    <a:pt x="23853" y="5707"/>
                  </a:lnTo>
                  <a:cubicBezTo>
                    <a:pt x="23967" y="5661"/>
                    <a:pt x="24104" y="5615"/>
                    <a:pt x="24218" y="5570"/>
                  </a:cubicBezTo>
                  <a:lnTo>
                    <a:pt x="24172" y="5455"/>
                  </a:lnTo>
                  <a:close/>
                  <a:moveTo>
                    <a:pt x="23419" y="5729"/>
                  </a:moveTo>
                  <a:cubicBezTo>
                    <a:pt x="23305" y="5775"/>
                    <a:pt x="23168" y="5821"/>
                    <a:pt x="23054" y="5866"/>
                  </a:cubicBezTo>
                  <a:lnTo>
                    <a:pt x="23099" y="6003"/>
                  </a:lnTo>
                  <a:cubicBezTo>
                    <a:pt x="23214" y="5958"/>
                    <a:pt x="23351" y="5889"/>
                    <a:pt x="23465" y="5843"/>
                  </a:cubicBezTo>
                  <a:lnTo>
                    <a:pt x="23419" y="5729"/>
                  </a:lnTo>
                  <a:close/>
                  <a:moveTo>
                    <a:pt x="22666" y="6026"/>
                  </a:moveTo>
                  <a:cubicBezTo>
                    <a:pt x="22552" y="6072"/>
                    <a:pt x="22415" y="6117"/>
                    <a:pt x="22301" y="6163"/>
                  </a:cubicBezTo>
                  <a:lnTo>
                    <a:pt x="22346" y="6300"/>
                  </a:lnTo>
                  <a:cubicBezTo>
                    <a:pt x="22460" y="6231"/>
                    <a:pt x="22597" y="6186"/>
                    <a:pt x="22711" y="6140"/>
                  </a:cubicBezTo>
                  <a:lnTo>
                    <a:pt x="22666" y="6026"/>
                  </a:lnTo>
                  <a:close/>
                  <a:moveTo>
                    <a:pt x="21913" y="6323"/>
                  </a:moveTo>
                  <a:cubicBezTo>
                    <a:pt x="21798" y="6368"/>
                    <a:pt x="21661" y="6437"/>
                    <a:pt x="21547" y="6483"/>
                  </a:cubicBezTo>
                  <a:lnTo>
                    <a:pt x="21593" y="6597"/>
                  </a:lnTo>
                  <a:cubicBezTo>
                    <a:pt x="21730" y="6551"/>
                    <a:pt x="21844" y="6505"/>
                    <a:pt x="21981" y="6437"/>
                  </a:cubicBezTo>
                  <a:lnTo>
                    <a:pt x="21913" y="6323"/>
                  </a:lnTo>
                  <a:close/>
                  <a:moveTo>
                    <a:pt x="21182" y="6642"/>
                  </a:moveTo>
                  <a:cubicBezTo>
                    <a:pt x="21045" y="6688"/>
                    <a:pt x="20931" y="6756"/>
                    <a:pt x="20817" y="6802"/>
                  </a:cubicBezTo>
                  <a:lnTo>
                    <a:pt x="20863" y="6916"/>
                  </a:lnTo>
                  <a:cubicBezTo>
                    <a:pt x="20977" y="6871"/>
                    <a:pt x="21114" y="6825"/>
                    <a:pt x="21228" y="6756"/>
                  </a:cubicBezTo>
                  <a:lnTo>
                    <a:pt x="21182" y="6642"/>
                  </a:lnTo>
                  <a:close/>
                  <a:moveTo>
                    <a:pt x="20452" y="6985"/>
                  </a:moveTo>
                  <a:cubicBezTo>
                    <a:pt x="20315" y="7030"/>
                    <a:pt x="20201" y="7099"/>
                    <a:pt x="20087" y="7145"/>
                  </a:cubicBezTo>
                  <a:lnTo>
                    <a:pt x="20132" y="7259"/>
                  </a:lnTo>
                  <a:cubicBezTo>
                    <a:pt x="20246" y="7213"/>
                    <a:pt x="20383" y="7145"/>
                    <a:pt x="20497" y="7099"/>
                  </a:cubicBezTo>
                  <a:lnTo>
                    <a:pt x="20452" y="6985"/>
                  </a:lnTo>
                  <a:close/>
                  <a:moveTo>
                    <a:pt x="19721" y="7327"/>
                  </a:moveTo>
                  <a:cubicBezTo>
                    <a:pt x="19584" y="7373"/>
                    <a:pt x="19470" y="7441"/>
                    <a:pt x="19356" y="7510"/>
                  </a:cubicBezTo>
                  <a:lnTo>
                    <a:pt x="19425" y="7624"/>
                  </a:lnTo>
                  <a:cubicBezTo>
                    <a:pt x="19539" y="7555"/>
                    <a:pt x="19653" y="7510"/>
                    <a:pt x="19767" y="7441"/>
                  </a:cubicBezTo>
                  <a:lnTo>
                    <a:pt x="19721" y="7327"/>
                  </a:lnTo>
                  <a:close/>
                  <a:moveTo>
                    <a:pt x="18991" y="7692"/>
                  </a:moveTo>
                  <a:cubicBezTo>
                    <a:pt x="18877" y="7738"/>
                    <a:pt x="18763" y="7806"/>
                    <a:pt x="18626" y="7875"/>
                  </a:cubicBezTo>
                  <a:lnTo>
                    <a:pt x="18694" y="7989"/>
                  </a:lnTo>
                  <a:cubicBezTo>
                    <a:pt x="18808" y="7921"/>
                    <a:pt x="18945" y="7875"/>
                    <a:pt x="19059" y="7806"/>
                  </a:cubicBezTo>
                  <a:lnTo>
                    <a:pt x="18991" y="7692"/>
                  </a:lnTo>
                  <a:close/>
                  <a:moveTo>
                    <a:pt x="18283" y="8058"/>
                  </a:moveTo>
                  <a:cubicBezTo>
                    <a:pt x="18169" y="8126"/>
                    <a:pt x="18032" y="8194"/>
                    <a:pt x="17918" y="8263"/>
                  </a:cubicBezTo>
                  <a:lnTo>
                    <a:pt x="17987" y="8377"/>
                  </a:lnTo>
                  <a:cubicBezTo>
                    <a:pt x="18101" y="8309"/>
                    <a:pt x="18215" y="8240"/>
                    <a:pt x="18352" y="8172"/>
                  </a:cubicBezTo>
                  <a:lnTo>
                    <a:pt x="18283" y="8058"/>
                  </a:lnTo>
                  <a:close/>
                  <a:moveTo>
                    <a:pt x="17576" y="8446"/>
                  </a:moveTo>
                  <a:cubicBezTo>
                    <a:pt x="17462" y="8514"/>
                    <a:pt x="17347" y="8583"/>
                    <a:pt x="17233" y="8651"/>
                  </a:cubicBezTo>
                  <a:lnTo>
                    <a:pt x="17302" y="8765"/>
                  </a:lnTo>
                  <a:cubicBezTo>
                    <a:pt x="17416" y="8697"/>
                    <a:pt x="17530" y="8628"/>
                    <a:pt x="17644" y="8560"/>
                  </a:cubicBezTo>
                  <a:lnTo>
                    <a:pt x="17576" y="8446"/>
                  </a:lnTo>
                  <a:close/>
                  <a:moveTo>
                    <a:pt x="16868" y="8856"/>
                  </a:moveTo>
                  <a:cubicBezTo>
                    <a:pt x="16754" y="8925"/>
                    <a:pt x="16640" y="8993"/>
                    <a:pt x="16526" y="9062"/>
                  </a:cubicBezTo>
                  <a:lnTo>
                    <a:pt x="16594" y="9176"/>
                  </a:lnTo>
                  <a:cubicBezTo>
                    <a:pt x="16708" y="9107"/>
                    <a:pt x="16822" y="9039"/>
                    <a:pt x="16937" y="8971"/>
                  </a:cubicBezTo>
                  <a:lnTo>
                    <a:pt x="16868" y="8856"/>
                  </a:lnTo>
                  <a:close/>
                  <a:moveTo>
                    <a:pt x="16183" y="9290"/>
                  </a:moveTo>
                  <a:cubicBezTo>
                    <a:pt x="16069" y="9359"/>
                    <a:pt x="15955" y="9427"/>
                    <a:pt x="15841" y="9496"/>
                  </a:cubicBezTo>
                  <a:lnTo>
                    <a:pt x="15909" y="9610"/>
                  </a:lnTo>
                  <a:cubicBezTo>
                    <a:pt x="16024" y="9541"/>
                    <a:pt x="16138" y="9473"/>
                    <a:pt x="16252" y="9404"/>
                  </a:cubicBezTo>
                  <a:lnTo>
                    <a:pt x="16183" y="9290"/>
                  </a:lnTo>
                  <a:close/>
                  <a:moveTo>
                    <a:pt x="15499" y="9724"/>
                  </a:moveTo>
                  <a:cubicBezTo>
                    <a:pt x="15407" y="9792"/>
                    <a:pt x="15293" y="9861"/>
                    <a:pt x="15179" y="9952"/>
                  </a:cubicBezTo>
                  <a:lnTo>
                    <a:pt x="15248" y="10066"/>
                  </a:lnTo>
                  <a:cubicBezTo>
                    <a:pt x="15362" y="9975"/>
                    <a:pt x="15476" y="9906"/>
                    <a:pt x="15590" y="9838"/>
                  </a:cubicBezTo>
                  <a:lnTo>
                    <a:pt x="15499" y="9724"/>
                  </a:lnTo>
                  <a:close/>
                  <a:moveTo>
                    <a:pt x="14837" y="10180"/>
                  </a:moveTo>
                  <a:cubicBezTo>
                    <a:pt x="14723" y="10249"/>
                    <a:pt x="14608" y="10340"/>
                    <a:pt x="14517" y="10409"/>
                  </a:cubicBezTo>
                  <a:lnTo>
                    <a:pt x="14586" y="10523"/>
                  </a:lnTo>
                  <a:cubicBezTo>
                    <a:pt x="14700" y="10431"/>
                    <a:pt x="14814" y="10363"/>
                    <a:pt x="14928" y="10294"/>
                  </a:cubicBezTo>
                  <a:lnTo>
                    <a:pt x="14837" y="10180"/>
                  </a:lnTo>
                  <a:close/>
                  <a:moveTo>
                    <a:pt x="14175" y="10637"/>
                  </a:moveTo>
                  <a:cubicBezTo>
                    <a:pt x="14083" y="10728"/>
                    <a:pt x="13969" y="10797"/>
                    <a:pt x="13855" y="10888"/>
                  </a:cubicBezTo>
                  <a:lnTo>
                    <a:pt x="13946" y="11002"/>
                  </a:lnTo>
                  <a:cubicBezTo>
                    <a:pt x="14038" y="10911"/>
                    <a:pt x="14152" y="10842"/>
                    <a:pt x="14266" y="10751"/>
                  </a:cubicBezTo>
                  <a:lnTo>
                    <a:pt x="14175" y="10637"/>
                  </a:lnTo>
                  <a:close/>
                  <a:moveTo>
                    <a:pt x="13536" y="11116"/>
                  </a:moveTo>
                  <a:cubicBezTo>
                    <a:pt x="13422" y="11207"/>
                    <a:pt x="13330" y="11299"/>
                    <a:pt x="13216" y="11367"/>
                  </a:cubicBezTo>
                  <a:lnTo>
                    <a:pt x="13307" y="11481"/>
                  </a:lnTo>
                  <a:cubicBezTo>
                    <a:pt x="13399" y="11390"/>
                    <a:pt x="13513" y="11322"/>
                    <a:pt x="13627" y="11230"/>
                  </a:cubicBezTo>
                  <a:lnTo>
                    <a:pt x="13536" y="11116"/>
                  </a:lnTo>
                  <a:close/>
                  <a:moveTo>
                    <a:pt x="12897" y="11618"/>
                  </a:moveTo>
                  <a:cubicBezTo>
                    <a:pt x="12782" y="11710"/>
                    <a:pt x="12691" y="11801"/>
                    <a:pt x="12577" y="11869"/>
                  </a:cubicBezTo>
                  <a:lnTo>
                    <a:pt x="12668" y="11983"/>
                  </a:lnTo>
                  <a:cubicBezTo>
                    <a:pt x="12782" y="11892"/>
                    <a:pt x="12874" y="11824"/>
                    <a:pt x="12988" y="11732"/>
                  </a:cubicBezTo>
                  <a:lnTo>
                    <a:pt x="12897" y="11618"/>
                  </a:lnTo>
                  <a:close/>
                  <a:moveTo>
                    <a:pt x="12280" y="12143"/>
                  </a:moveTo>
                  <a:cubicBezTo>
                    <a:pt x="12166" y="12235"/>
                    <a:pt x="12075" y="12303"/>
                    <a:pt x="11961" y="12394"/>
                  </a:cubicBezTo>
                  <a:lnTo>
                    <a:pt x="12052" y="12508"/>
                  </a:lnTo>
                  <a:cubicBezTo>
                    <a:pt x="12166" y="12417"/>
                    <a:pt x="12257" y="12326"/>
                    <a:pt x="12372" y="12235"/>
                  </a:cubicBezTo>
                  <a:lnTo>
                    <a:pt x="12280" y="12143"/>
                  </a:lnTo>
                  <a:close/>
                  <a:moveTo>
                    <a:pt x="11664" y="12668"/>
                  </a:moveTo>
                  <a:cubicBezTo>
                    <a:pt x="11550" y="12760"/>
                    <a:pt x="11459" y="12851"/>
                    <a:pt x="11367" y="12942"/>
                  </a:cubicBezTo>
                  <a:lnTo>
                    <a:pt x="11459" y="13033"/>
                  </a:lnTo>
                  <a:cubicBezTo>
                    <a:pt x="11550" y="12942"/>
                    <a:pt x="11641" y="12851"/>
                    <a:pt x="11755" y="12760"/>
                  </a:cubicBezTo>
                  <a:lnTo>
                    <a:pt x="11664" y="12668"/>
                  </a:lnTo>
                  <a:close/>
                  <a:moveTo>
                    <a:pt x="11071" y="13216"/>
                  </a:moveTo>
                  <a:cubicBezTo>
                    <a:pt x="10956" y="13307"/>
                    <a:pt x="10865" y="13399"/>
                    <a:pt x="10774" y="13490"/>
                  </a:cubicBezTo>
                  <a:lnTo>
                    <a:pt x="10865" y="13581"/>
                  </a:lnTo>
                  <a:cubicBezTo>
                    <a:pt x="10956" y="13490"/>
                    <a:pt x="11048" y="13399"/>
                    <a:pt x="11162" y="13307"/>
                  </a:cubicBezTo>
                  <a:lnTo>
                    <a:pt x="11071" y="13216"/>
                  </a:lnTo>
                  <a:close/>
                  <a:moveTo>
                    <a:pt x="10477" y="13764"/>
                  </a:moveTo>
                  <a:cubicBezTo>
                    <a:pt x="10386" y="13855"/>
                    <a:pt x="10272" y="13946"/>
                    <a:pt x="10180" y="14061"/>
                  </a:cubicBezTo>
                  <a:lnTo>
                    <a:pt x="10272" y="14152"/>
                  </a:lnTo>
                  <a:cubicBezTo>
                    <a:pt x="10386" y="14061"/>
                    <a:pt x="10477" y="13969"/>
                    <a:pt x="10568" y="13855"/>
                  </a:cubicBezTo>
                  <a:lnTo>
                    <a:pt x="10477" y="13764"/>
                  </a:lnTo>
                  <a:close/>
                  <a:moveTo>
                    <a:pt x="9906" y="14334"/>
                  </a:moveTo>
                  <a:cubicBezTo>
                    <a:pt x="9815" y="14426"/>
                    <a:pt x="9701" y="14540"/>
                    <a:pt x="9610" y="14631"/>
                  </a:cubicBezTo>
                  <a:lnTo>
                    <a:pt x="9724" y="14722"/>
                  </a:lnTo>
                  <a:cubicBezTo>
                    <a:pt x="9815" y="14631"/>
                    <a:pt x="9906" y="14540"/>
                    <a:pt x="9998" y="14426"/>
                  </a:cubicBezTo>
                  <a:lnTo>
                    <a:pt x="9906" y="14334"/>
                  </a:lnTo>
                  <a:close/>
                  <a:moveTo>
                    <a:pt x="9336" y="14928"/>
                  </a:moveTo>
                  <a:cubicBezTo>
                    <a:pt x="9244" y="15019"/>
                    <a:pt x="9153" y="15133"/>
                    <a:pt x="9062" y="15225"/>
                  </a:cubicBezTo>
                  <a:lnTo>
                    <a:pt x="9176" y="15316"/>
                  </a:lnTo>
                  <a:cubicBezTo>
                    <a:pt x="9244" y="15225"/>
                    <a:pt x="9336" y="15111"/>
                    <a:pt x="9450" y="15019"/>
                  </a:cubicBezTo>
                  <a:lnTo>
                    <a:pt x="9336" y="14928"/>
                  </a:lnTo>
                  <a:close/>
                  <a:moveTo>
                    <a:pt x="8788" y="15521"/>
                  </a:moveTo>
                  <a:cubicBezTo>
                    <a:pt x="8697" y="15613"/>
                    <a:pt x="8628" y="15727"/>
                    <a:pt x="8537" y="15818"/>
                  </a:cubicBezTo>
                  <a:lnTo>
                    <a:pt x="8628" y="15909"/>
                  </a:lnTo>
                  <a:cubicBezTo>
                    <a:pt x="8720" y="15818"/>
                    <a:pt x="8811" y="15704"/>
                    <a:pt x="8902" y="15613"/>
                  </a:cubicBezTo>
                  <a:lnTo>
                    <a:pt x="8788" y="15521"/>
                  </a:lnTo>
                  <a:close/>
                  <a:moveTo>
                    <a:pt x="8263" y="16138"/>
                  </a:moveTo>
                  <a:cubicBezTo>
                    <a:pt x="8172" y="16229"/>
                    <a:pt x="8103" y="16343"/>
                    <a:pt x="8012" y="16434"/>
                  </a:cubicBezTo>
                  <a:lnTo>
                    <a:pt x="8103" y="16526"/>
                  </a:lnTo>
                  <a:cubicBezTo>
                    <a:pt x="8195" y="16434"/>
                    <a:pt x="8286" y="16320"/>
                    <a:pt x="8377" y="16229"/>
                  </a:cubicBezTo>
                  <a:lnTo>
                    <a:pt x="8263" y="16138"/>
                  </a:lnTo>
                  <a:close/>
                  <a:moveTo>
                    <a:pt x="7761" y="16754"/>
                  </a:moveTo>
                  <a:cubicBezTo>
                    <a:pt x="7670" y="16868"/>
                    <a:pt x="7578" y="16959"/>
                    <a:pt x="7510" y="17073"/>
                  </a:cubicBezTo>
                  <a:lnTo>
                    <a:pt x="7601" y="17165"/>
                  </a:lnTo>
                  <a:cubicBezTo>
                    <a:pt x="7692" y="17051"/>
                    <a:pt x="7761" y="16937"/>
                    <a:pt x="7852" y="16845"/>
                  </a:cubicBezTo>
                  <a:lnTo>
                    <a:pt x="7761" y="16754"/>
                  </a:lnTo>
                  <a:close/>
                  <a:moveTo>
                    <a:pt x="7259" y="17393"/>
                  </a:moveTo>
                  <a:cubicBezTo>
                    <a:pt x="7167" y="17484"/>
                    <a:pt x="7099" y="17598"/>
                    <a:pt x="7008" y="17713"/>
                  </a:cubicBezTo>
                  <a:lnTo>
                    <a:pt x="7122" y="17781"/>
                  </a:lnTo>
                  <a:cubicBezTo>
                    <a:pt x="7190" y="17690"/>
                    <a:pt x="7282" y="17576"/>
                    <a:pt x="7350" y="17462"/>
                  </a:cubicBezTo>
                  <a:lnTo>
                    <a:pt x="7259" y="17393"/>
                  </a:lnTo>
                  <a:close/>
                  <a:moveTo>
                    <a:pt x="6757" y="18032"/>
                  </a:moveTo>
                  <a:cubicBezTo>
                    <a:pt x="6688" y="18146"/>
                    <a:pt x="6620" y="18260"/>
                    <a:pt x="6528" y="18352"/>
                  </a:cubicBezTo>
                  <a:lnTo>
                    <a:pt x="6642" y="18443"/>
                  </a:lnTo>
                  <a:cubicBezTo>
                    <a:pt x="6711" y="18329"/>
                    <a:pt x="6802" y="18215"/>
                    <a:pt x="6871" y="18123"/>
                  </a:cubicBezTo>
                  <a:lnTo>
                    <a:pt x="6757" y="18032"/>
                  </a:lnTo>
                  <a:close/>
                  <a:moveTo>
                    <a:pt x="6300" y="18694"/>
                  </a:moveTo>
                  <a:cubicBezTo>
                    <a:pt x="6232" y="18808"/>
                    <a:pt x="6140" y="18900"/>
                    <a:pt x="6072" y="19014"/>
                  </a:cubicBezTo>
                  <a:lnTo>
                    <a:pt x="6186" y="19105"/>
                  </a:lnTo>
                  <a:cubicBezTo>
                    <a:pt x="6254" y="18991"/>
                    <a:pt x="6323" y="18877"/>
                    <a:pt x="6414" y="18763"/>
                  </a:cubicBezTo>
                  <a:lnTo>
                    <a:pt x="6300" y="18694"/>
                  </a:lnTo>
                  <a:close/>
                  <a:moveTo>
                    <a:pt x="5844" y="19356"/>
                  </a:moveTo>
                  <a:cubicBezTo>
                    <a:pt x="5775" y="19470"/>
                    <a:pt x="5707" y="19584"/>
                    <a:pt x="5615" y="19698"/>
                  </a:cubicBezTo>
                  <a:lnTo>
                    <a:pt x="5729" y="19767"/>
                  </a:lnTo>
                  <a:cubicBezTo>
                    <a:pt x="5821" y="19653"/>
                    <a:pt x="5889" y="19539"/>
                    <a:pt x="5958" y="19424"/>
                  </a:cubicBezTo>
                  <a:lnTo>
                    <a:pt x="5844" y="19356"/>
                  </a:lnTo>
                  <a:close/>
                  <a:moveTo>
                    <a:pt x="5410" y="20041"/>
                  </a:moveTo>
                  <a:cubicBezTo>
                    <a:pt x="5341" y="20155"/>
                    <a:pt x="5273" y="20269"/>
                    <a:pt x="5204" y="20383"/>
                  </a:cubicBezTo>
                  <a:lnTo>
                    <a:pt x="5319" y="20452"/>
                  </a:lnTo>
                  <a:cubicBezTo>
                    <a:pt x="5387" y="20338"/>
                    <a:pt x="5455" y="20223"/>
                    <a:pt x="5524" y="20109"/>
                  </a:cubicBezTo>
                  <a:lnTo>
                    <a:pt x="5410" y="20041"/>
                  </a:lnTo>
                  <a:close/>
                  <a:moveTo>
                    <a:pt x="4976" y="20726"/>
                  </a:moveTo>
                  <a:cubicBezTo>
                    <a:pt x="4908" y="20840"/>
                    <a:pt x="4839" y="20954"/>
                    <a:pt x="4771" y="21068"/>
                  </a:cubicBezTo>
                  <a:lnTo>
                    <a:pt x="4908" y="21136"/>
                  </a:lnTo>
                  <a:cubicBezTo>
                    <a:pt x="4953" y="21022"/>
                    <a:pt x="5022" y="20908"/>
                    <a:pt x="5090" y="20794"/>
                  </a:cubicBezTo>
                  <a:lnTo>
                    <a:pt x="4976" y="20726"/>
                  </a:lnTo>
                  <a:close/>
                  <a:moveTo>
                    <a:pt x="4588" y="21410"/>
                  </a:moveTo>
                  <a:cubicBezTo>
                    <a:pt x="4520" y="21524"/>
                    <a:pt x="4451" y="21639"/>
                    <a:pt x="4383" y="21776"/>
                  </a:cubicBezTo>
                  <a:lnTo>
                    <a:pt x="4497" y="21821"/>
                  </a:lnTo>
                  <a:cubicBezTo>
                    <a:pt x="4565" y="21707"/>
                    <a:pt x="4634" y="21593"/>
                    <a:pt x="4702" y="21479"/>
                  </a:cubicBezTo>
                  <a:lnTo>
                    <a:pt x="4588" y="21410"/>
                  </a:lnTo>
                  <a:close/>
                  <a:moveTo>
                    <a:pt x="4177" y="22118"/>
                  </a:moveTo>
                  <a:cubicBezTo>
                    <a:pt x="4132" y="22232"/>
                    <a:pt x="4063" y="22369"/>
                    <a:pt x="3995" y="22483"/>
                  </a:cubicBezTo>
                  <a:lnTo>
                    <a:pt x="4109" y="22529"/>
                  </a:lnTo>
                  <a:cubicBezTo>
                    <a:pt x="4177" y="22415"/>
                    <a:pt x="4246" y="22300"/>
                    <a:pt x="4314" y="22186"/>
                  </a:cubicBezTo>
                  <a:lnTo>
                    <a:pt x="4177" y="22118"/>
                  </a:lnTo>
                  <a:close/>
                  <a:moveTo>
                    <a:pt x="3812" y="22825"/>
                  </a:moveTo>
                  <a:cubicBezTo>
                    <a:pt x="3744" y="22962"/>
                    <a:pt x="3698" y="23077"/>
                    <a:pt x="3629" y="23191"/>
                  </a:cubicBezTo>
                  <a:lnTo>
                    <a:pt x="3744" y="23259"/>
                  </a:lnTo>
                  <a:cubicBezTo>
                    <a:pt x="3812" y="23145"/>
                    <a:pt x="3858" y="23008"/>
                    <a:pt x="3926" y="22894"/>
                  </a:cubicBezTo>
                  <a:lnTo>
                    <a:pt x="3812" y="22825"/>
                  </a:lnTo>
                  <a:close/>
                  <a:moveTo>
                    <a:pt x="3447" y="23556"/>
                  </a:moveTo>
                  <a:cubicBezTo>
                    <a:pt x="3378" y="23670"/>
                    <a:pt x="3333" y="23807"/>
                    <a:pt x="3264" y="23921"/>
                  </a:cubicBezTo>
                  <a:lnTo>
                    <a:pt x="3401" y="23990"/>
                  </a:lnTo>
                  <a:cubicBezTo>
                    <a:pt x="3447" y="23853"/>
                    <a:pt x="3515" y="23738"/>
                    <a:pt x="3561" y="23624"/>
                  </a:cubicBezTo>
                  <a:lnTo>
                    <a:pt x="3447" y="23556"/>
                  </a:lnTo>
                  <a:close/>
                  <a:moveTo>
                    <a:pt x="3104" y="24286"/>
                  </a:moveTo>
                  <a:cubicBezTo>
                    <a:pt x="3036" y="24400"/>
                    <a:pt x="2990" y="24537"/>
                    <a:pt x="2945" y="24651"/>
                  </a:cubicBezTo>
                  <a:lnTo>
                    <a:pt x="3059" y="24720"/>
                  </a:lnTo>
                  <a:cubicBezTo>
                    <a:pt x="3104" y="24583"/>
                    <a:pt x="3173" y="24469"/>
                    <a:pt x="3219" y="24355"/>
                  </a:cubicBezTo>
                  <a:lnTo>
                    <a:pt x="3104" y="24286"/>
                  </a:lnTo>
                  <a:close/>
                  <a:moveTo>
                    <a:pt x="2762" y="25017"/>
                  </a:moveTo>
                  <a:cubicBezTo>
                    <a:pt x="2716" y="25154"/>
                    <a:pt x="2671" y="25268"/>
                    <a:pt x="2602" y="25405"/>
                  </a:cubicBezTo>
                  <a:lnTo>
                    <a:pt x="2739" y="25450"/>
                  </a:lnTo>
                  <a:cubicBezTo>
                    <a:pt x="2785" y="25313"/>
                    <a:pt x="2831" y="25199"/>
                    <a:pt x="2899" y="25085"/>
                  </a:cubicBezTo>
                  <a:lnTo>
                    <a:pt x="2762" y="25017"/>
                  </a:lnTo>
                  <a:close/>
                  <a:moveTo>
                    <a:pt x="2465" y="25770"/>
                  </a:moveTo>
                  <a:cubicBezTo>
                    <a:pt x="2397" y="25884"/>
                    <a:pt x="2351" y="26021"/>
                    <a:pt x="2306" y="26135"/>
                  </a:cubicBezTo>
                  <a:lnTo>
                    <a:pt x="2420" y="26181"/>
                  </a:lnTo>
                  <a:cubicBezTo>
                    <a:pt x="2488" y="26067"/>
                    <a:pt x="2534" y="25953"/>
                    <a:pt x="2579" y="25816"/>
                  </a:cubicBezTo>
                  <a:lnTo>
                    <a:pt x="2465" y="25770"/>
                  </a:lnTo>
                  <a:close/>
                  <a:moveTo>
                    <a:pt x="2146" y="26523"/>
                  </a:moveTo>
                  <a:cubicBezTo>
                    <a:pt x="2100" y="26637"/>
                    <a:pt x="2055" y="26774"/>
                    <a:pt x="2009" y="26888"/>
                  </a:cubicBezTo>
                  <a:lnTo>
                    <a:pt x="2123" y="26934"/>
                  </a:lnTo>
                  <a:cubicBezTo>
                    <a:pt x="2191" y="26820"/>
                    <a:pt x="2237" y="26683"/>
                    <a:pt x="2283" y="26569"/>
                  </a:cubicBezTo>
                  <a:lnTo>
                    <a:pt x="2146" y="26523"/>
                  </a:lnTo>
                  <a:close/>
                  <a:moveTo>
                    <a:pt x="1872" y="27276"/>
                  </a:moveTo>
                  <a:cubicBezTo>
                    <a:pt x="1826" y="27391"/>
                    <a:pt x="1781" y="27527"/>
                    <a:pt x="1735" y="27642"/>
                  </a:cubicBezTo>
                  <a:lnTo>
                    <a:pt x="1849" y="27687"/>
                  </a:lnTo>
                  <a:cubicBezTo>
                    <a:pt x="1895" y="27573"/>
                    <a:pt x="1940" y="27436"/>
                    <a:pt x="1986" y="27322"/>
                  </a:cubicBezTo>
                  <a:lnTo>
                    <a:pt x="1872" y="27276"/>
                  </a:lnTo>
                  <a:close/>
                  <a:moveTo>
                    <a:pt x="1598" y="28030"/>
                  </a:moveTo>
                  <a:cubicBezTo>
                    <a:pt x="1552" y="28167"/>
                    <a:pt x="1507" y="28281"/>
                    <a:pt x="1461" y="28418"/>
                  </a:cubicBezTo>
                  <a:lnTo>
                    <a:pt x="1598" y="28463"/>
                  </a:lnTo>
                  <a:cubicBezTo>
                    <a:pt x="1644" y="28326"/>
                    <a:pt x="1689" y="28212"/>
                    <a:pt x="1712" y="28075"/>
                  </a:cubicBezTo>
                  <a:lnTo>
                    <a:pt x="1598" y="28030"/>
                  </a:lnTo>
                  <a:close/>
                  <a:moveTo>
                    <a:pt x="1347" y="28806"/>
                  </a:moveTo>
                  <a:cubicBezTo>
                    <a:pt x="1301" y="28920"/>
                    <a:pt x="1256" y="29057"/>
                    <a:pt x="1210" y="29194"/>
                  </a:cubicBezTo>
                  <a:lnTo>
                    <a:pt x="1347" y="29217"/>
                  </a:lnTo>
                  <a:cubicBezTo>
                    <a:pt x="1393" y="29102"/>
                    <a:pt x="1415" y="28965"/>
                    <a:pt x="1461" y="28829"/>
                  </a:cubicBezTo>
                  <a:lnTo>
                    <a:pt x="1347" y="28806"/>
                  </a:lnTo>
                  <a:close/>
                  <a:moveTo>
                    <a:pt x="1096" y="29559"/>
                  </a:moveTo>
                  <a:cubicBezTo>
                    <a:pt x="1050" y="29696"/>
                    <a:pt x="1005" y="29833"/>
                    <a:pt x="982" y="29947"/>
                  </a:cubicBezTo>
                  <a:lnTo>
                    <a:pt x="1096" y="29993"/>
                  </a:lnTo>
                  <a:cubicBezTo>
                    <a:pt x="1142" y="29856"/>
                    <a:pt x="1187" y="29742"/>
                    <a:pt x="1233" y="29605"/>
                  </a:cubicBezTo>
                  <a:lnTo>
                    <a:pt x="1096" y="29559"/>
                  </a:lnTo>
                  <a:close/>
                  <a:moveTo>
                    <a:pt x="868" y="30335"/>
                  </a:moveTo>
                  <a:cubicBezTo>
                    <a:pt x="822" y="30472"/>
                    <a:pt x="799" y="30609"/>
                    <a:pt x="753" y="30723"/>
                  </a:cubicBezTo>
                  <a:lnTo>
                    <a:pt x="890" y="30769"/>
                  </a:lnTo>
                  <a:cubicBezTo>
                    <a:pt x="913" y="30632"/>
                    <a:pt x="959" y="30518"/>
                    <a:pt x="1005" y="30381"/>
                  </a:cubicBezTo>
                  <a:lnTo>
                    <a:pt x="868" y="30335"/>
                  </a:lnTo>
                  <a:close/>
                  <a:moveTo>
                    <a:pt x="639" y="31111"/>
                  </a:moveTo>
                  <a:cubicBezTo>
                    <a:pt x="617" y="31248"/>
                    <a:pt x="571" y="31385"/>
                    <a:pt x="548" y="31499"/>
                  </a:cubicBezTo>
                  <a:lnTo>
                    <a:pt x="685" y="31545"/>
                  </a:lnTo>
                  <a:cubicBezTo>
                    <a:pt x="708" y="31408"/>
                    <a:pt x="753" y="31294"/>
                    <a:pt x="776" y="31157"/>
                  </a:cubicBezTo>
                  <a:lnTo>
                    <a:pt x="639" y="31111"/>
                  </a:lnTo>
                  <a:close/>
                  <a:moveTo>
                    <a:pt x="434" y="31910"/>
                  </a:moveTo>
                  <a:cubicBezTo>
                    <a:pt x="411" y="32024"/>
                    <a:pt x="388" y="32161"/>
                    <a:pt x="343" y="32298"/>
                  </a:cubicBezTo>
                  <a:lnTo>
                    <a:pt x="480" y="32321"/>
                  </a:lnTo>
                  <a:cubicBezTo>
                    <a:pt x="502" y="32184"/>
                    <a:pt x="548" y="32070"/>
                    <a:pt x="571" y="31933"/>
                  </a:cubicBezTo>
                  <a:lnTo>
                    <a:pt x="434" y="31910"/>
                  </a:lnTo>
                  <a:close/>
                  <a:moveTo>
                    <a:pt x="251" y="32686"/>
                  </a:moveTo>
                  <a:cubicBezTo>
                    <a:pt x="228" y="32823"/>
                    <a:pt x="206" y="32937"/>
                    <a:pt x="160" y="33074"/>
                  </a:cubicBezTo>
                  <a:lnTo>
                    <a:pt x="297" y="33120"/>
                  </a:lnTo>
                  <a:cubicBezTo>
                    <a:pt x="320" y="32983"/>
                    <a:pt x="365" y="32846"/>
                    <a:pt x="388" y="32709"/>
                  </a:cubicBezTo>
                  <a:lnTo>
                    <a:pt x="251" y="32686"/>
                  </a:lnTo>
                  <a:close/>
                  <a:moveTo>
                    <a:pt x="69" y="33462"/>
                  </a:moveTo>
                  <a:cubicBezTo>
                    <a:pt x="46" y="33599"/>
                    <a:pt x="23" y="33736"/>
                    <a:pt x="0" y="33873"/>
                  </a:cubicBezTo>
                  <a:lnTo>
                    <a:pt x="137" y="33896"/>
                  </a:lnTo>
                  <a:cubicBezTo>
                    <a:pt x="160" y="33759"/>
                    <a:pt x="183" y="33622"/>
                    <a:pt x="206" y="33508"/>
                  </a:cubicBezTo>
                  <a:lnTo>
                    <a:pt x="69" y="33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75"/>
            <p:cNvSpPr/>
            <p:nvPr/>
          </p:nvSpPr>
          <p:spPr>
            <a:xfrm>
              <a:off x="6077247" y="3581475"/>
              <a:ext cx="258252" cy="361132"/>
            </a:xfrm>
            <a:custGeom>
              <a:avLst/>
              <a:gdLst/>
              <a:ahLst/>
              <a:cxnLst/>
              <a:rect l="l" t="t" r="r" b="b"/>
              <a:pathLst>
                <a:path w="7852" h="10980" extrusionOk="0">
                  <a:moveTo>
                    <a:pt x="68" y="0"/>
                  </a:moveTo>
                  <a:lnTo>
                    <a:pt x="0" y="114"/>
                  </a:lnTo>
                  <a:cubicBezTo>
                    <a:pt x="114" y="183"/>
                    <a:pt x="228" y="251"/>
                    <a:pt x="365" y="297"/>
                  </a:cubicBezTo>
                  <a:lnTo>
                    <a:pt x="411" y="183"/>
                  </a:lnTo>
                  <a:cubicBezTo>
                    <a:pt x="297" y="114"/>
                    <a:pt x="183" y="69"/>
                    <a:pt x="68" y="0"/>
                  </a:cubicBezTo>
                  <a:close/>
                  <a:moveTo>
                    <a:pt x="776" y="365"/>
                  </a:moveTo>
                  <a:lnTo>
                    <a:pt x="708" y="502"/>
                  </a:lnTo>
                  <a:cubicBezTo>
                    <a:pt x="822" y="548"/>
                    <a:pt x="936" y="616"/>
                    <a:pt x="1050" y="685"/>
                  </a:cubicBezTo>
                  <a:lnTo>
                    <a:pt x="1118" y="571"/>
                  </a:lnTo>
                  <a:cubicBezTo>
                    <a:pt x="1004" y="502"/>
                    <a:pt x="890" y="434"/>
                    <a:pt x="776" y="365"/>
                  </a:cubicBezTo>
                  <a:close/>
                  <a:moveTo>
                    <a:pt x="1484" y="776"/>
                  </a:moveTo>
                  <a:lnTo>
                    <a:pt x="1415" y="890"/>
                  </a:lnTo>
                  <a:cubicBezTo>
                    <a:pt x="1529" y="959"/>
                    <a:pt x="1643" y="1027"/>
                    <a:pt x="1758" y="1096"/>
                  </a:cubicBezTo>
                  <a:lnTo>
                    <a:pt x="1826" y="1004"/>
                  </a:lnTo>
                  <a:cubicBezTo>
                    <a:pt x="1712" y="913"/>
                    <a:pt x="1598" y="845"/>
                    <a:pt x="1484" y="776"/>
                  </a:cubicBezTo>
                  <a:close/>
                  <a:moveTo>
                    <a:pt x="2168" y="1210"/>
                  </a:moveTo>
                  <a:lnTo>
                    <a:pt x="2077" y="1324"/>
                  </a:lnTo>
                  <a:cubicBezTo>
                    <a:pt x="2191" y="1392"/>
                    <a:pt x="2305" y="1484"/>
                    <a:pt x="2419" y="1552"/>
                  </a:cubicBezTo>
                  <a:lnTo>
                    <a:pt x="2488" y="1438"/>
                  </a:lnTo>
                  <a:cubicBezTo>
                    <a:pt x="2374" y="1370"/>
                    <a:pt x="2283" y="1278"/>
                    <a:pt x="2168" y="1210"/>
                  </a:cubicBezTo>
                  <a:close/>
                  <a:moveTo>
                    <a:pt x="2830" y="1689"/>
                  </a:moveTo>
                  <a:lnTo>
                    <a:pt x="2739" y="1780"/>
                  </a:lnTo>
                  <a:cubicBezTo>
                    <a:pt x="2853" y="1872"/>
                    <a:pt x="2944" y="1940"/>
                    <a:pt x="3059" y="2032"/>
                  </a:cubicBezTo>
                  <a:lnTo>
                    <a:pt x="3150" y="1917"/>
                  </a:lnTo>
                  <a:cubicBezTo>
                    <a:pt x="3036" y="1849"/>
                    <a:pt x="2922" y="1758"/>
                    <a:pt x="2830" y="1689"/>
                  </a:cubicBezTo>
                  <a:close/>
                  <a:moveTo>
                    <a:pt x="3447" y="2191"/>
                  </a:moveTo>
                  <a:lnTo>
                    <a:pt x="3378" y="2283"/>
                  </a:lnTo>
                  <a:cubicBezTo>
                    <a:pt x="3469" y="2374"/>
                    <a:pt x="3584" y="2465"/>
                    <a:pt x="3675" y="2534"/>
                  </a:cubicBezTo>
                  <a:lnTo>
                    <a:pt x="3766" y="2442"/>
                  </a:lnTo>
                  <a:cubicBezTo>
                    <a:pt x="3675" y="2351"/>
                    <a:pt x="3561" y="2260"/>
                    <a:pt x="3447" y="2191"/>
                  </a:cubicBezTo>
                  <a:close/>
                  <a:moveTo>
                    <a:pt x="4063" y="2716"/>
                  </a:moveTo>
                  <a:lnTo>
                    <a:pt x="3972" y="2808"/>
                  </a:lnTo>
                  <a:cubicBezTo>
                    <a:pt x="4063" y="2899"/>
                    <a:pt x="4177" y="2990"/>
                    <a:pt x="4268" y="3081"/>
                  </a:cubicBezTo>
                  <a:lnTo>
                    <a:pt x="4360" y="2990"/>
                  </a:lnTo>
                  <a:cubicBezTo>
                    <a:pt x="4268" y="2899"/>
                    <a:pt x="4154" y="2808"/>
                    <a:pt x="4063" y="2716"/>
                  </a:cubicBezTo>
                  <a:close/>
                  <a:moveTo>
                    <a:pt x="4634" y="3287"/>
                  </a:moveTo>
                  <a:lnTo>
                    <a:pt x="4542" y="3378"/>
                  </a:lnTo>
                  <a:cubicBezTo>
                    <a:pt x="4634" y="3470"/>
                    <a:pt x="4725" y="3584"/>
                    <a:pt x="4816" y="3675"/>
                  </a:cubicBezTo>
                  <a:lnTo>
                    <a:pt x="4907" y="3584"/>
                  </a:lnTo>
                  <a:cubicBezTo>
                    <a:pt x="4816" y="3492"/>
                    <a:pt x="4725" y="3378"/>
                    <a:pt x="4634" y="3287"/>
                  </a:cubicBezTo>
                  <a:close/>
                  <a:moveTo>
                    <a:pt x="5181" y="3880"/>
                  </a:moveTo>
                  <a:lnTo>
                    <a:pt x="5067" y="3972"/>
                  </a:lnTo>
                  <a:cubicBezTo>
                    <a:pt x="5159" y="4086"/>
                    <a:pt x="5250" y="4177"/>
                    <a:pt x="5318" y="4291"/>
                  </a:cubicBezTo>
                  <a:lnTo>
                    <a:pt x="5432" y="4200"/>
                  </a:lnTo>
                  <a:cubicBezTo>
                    <a:pt x="5341" y="4109"/>
                    <a:pt x="5273" y="3994"/>
                    <a:pt x="5181" y="3880"/>
                  </a:cubicBezTo>
                  <a:close/>
                  <a:moveTo>
                    <a:pt x="5684" y="4542"/>
                  </a:moveTo>
                  <a:lnTo>
                    <a:pt x="5569" y="4611"/>
                  </a:lnTo>
                  <a:cubicBezTo>
                    <a:pt x="5638" y="4725"/>
                    <a:pt x="5729" y="4839"/>
                    <a:pt x="5798" y="4930"/>
                  </a:cubicBezTo>
                  <a:lnTo>
                    <a:pt x="5912" y="4862"/>
                  </a:lnTo>
                  <a:cubicBezTo>
                    <a:pt x="5843" y="4748"/>
                    <a:pt x="5752" y="4634"/>
                    <a:pt x="5684" y="4542"/>
                  </a:cubicBezTo>
                  <a:close/>
                  <a:moveTo>
                    <a:pt x="6117" y="5204"/>
                  </a:moveTo>
                  <a:lnTo>
                    <a:pt x="6003" y="5273"/>
                  </a:lnTo>
                  <a:cubicBezTo>
                    <a:pt x="6094" y="5387"/>
                    <a:pt x="6163" y="5501"/>
                    <a:pt x="6208" y="5615"/>
                  </a:cubicBezTo>
                  <a:lnTo>
                    <a:pt x="6345" y="5547"/>
                  </a:lnTo>
                  <a:cubicBezTo>
                    <a:pt x="6277" y="5432"/>
                    <a:pt x="6208" y="5318"/>
                    <a:pt x="6117" y="5204"/>
                  </a:cubicBezTo>
                  <a:close/>
                  <a:moveTo>
                    <a:pt x="6528" y="5912"/>
                  </a:moveTo>
                  <a:lnTo>
                    <a:pt x="6414" y="5980"/>
                  </a:lnTo>
                  <a:cubicBezTo>
                    <a:pt x="6482" y="6094"/>
                    <a:pt x="6528" y="6209"/>
                    <a:pt x="6597" y="6323"/>
                  </a:cubicBezTo>
                  <a:lnTo>
                    <a:pt x="6711" y="6277"/>
                  </a:lnTo>
                  <a:cubicBezTo>
                    <a:pt x="6642" y="6163"/>
                    <a:pt x="6597" y="6026"/>
                    <a:pt x="6528" y="5912"/>
                  </a:cubicBezTo>
                  <a:close/>
                  <a:moveTo>
                    <a:pt x="6870" y="6642"/>
                  </a:moveTo>
                  <a:lnTo>
                    <a:pt x="6756" y="6688"/>
                  </a:lnTo>
                  <a:cubicBezTo>
                    <a:pt x="6802" y="6825"/>
                    <a:pt x="6848" y="6939"/>
                    <a:pt x="6916" y="7076"/>
                  </a:cubicBezTo>
                  <a:lnTo>
                    <a:pt x="7030" y="7007"/>
                  </a:lnTo>
                  <a:cubicBezTo>
                    <a:pt x="6985" y="6893"/>
                    <a:pt x="6939" y="6756"/>
                    <a:pt x="6870" y="6642"/>
                  </a:cubicBezTo>
                  <a:close/>
                  <a:moveTo>
                    <a:pt x="7167" y="7395"/>
                  </a:moveTo>
                  <a:lnTo>
                    <a:pt x="7053" y="7441"/>
                  </a:lnTo>
                  <a:cubicBezTo>
                    <a:pt x="7099" y="7578"/>
                    <a:pt x="7122" y="7692"/>
                    <a:pt x="7167" y="7829"/>
                  </a:cubicBezTo>
                  <a:lnTo>
                    <a:pt x="7304" y="7783"/>
                  </a:lnTo>
                  <a:cubicBezTo>
                    <a:pt x="7258" y="7647"/>
                    <a:pt x="7213" y="7532"/>
                    <a:pt x="7167" y="7395"/>
                  </a:cubicBezTo>
                  <a:close/>
                  <a:moveTo>
                    <a:pt x="7418" y="8172"/>
                  </a:moveTo>
                  <a:lnTo>
                    <a:pt x="7281" y="8217"/>
                  </a:lnTo>
                  <a:cubicBezTo>
                    <a:pt x="7327" y="8331"/>
                    <a:pt x="7350" y="8468"/>
                    <a:pt x="7373" y="8605"/>
                  </a:cubicBezTo>
                  <a:lnTo>
                    <a:pt x="7510" y="8560"/>
                  </a:lnTo>
                  <a:cubicBezTo>
                    <a:pt x="7487" y="8423"/>
                    <a:pt x="7441" y="8308"/>
                    <a:pt x="7418" y="8172"/>
                  </a:cubicBezTo>
                  <a:close/>
                  <a:moveTo>
                    <a:pt x="7601" y="8970"/>
                  </a:moveTo>
                  <a:lnTo>
                    <a:pt x="7464" y="8993"/>
                  </a:lnTo>
                  <a:cubicBezTo>
                    <a:pt x="7487" y="9107"/>
                    <a:pt x="7510" y="9244"/>
                    <a:pt x="7532" y="9381"/>
                  </a:cubicBezTo>
                  <a:lnTo>
                    <a:pt x="7669" y="9358"/>
                  </a:lnTo>
                  <a:cubicBezTo>
                    <a:pt x="7646" y="9221"/>
                    <a:pt x="7624" y="9085"/>
                    <a:pt x="7601" y="8970"/>
                  </a:cubicBezTo>
                  <a:close/>
                  <a:moveTo>
                    <a:pt x="7601" y="9769"/>
                  </a:moveTo>
                  <a:cubicBezTo>
                    <a:pt x="7624" y="9906"/>
                    <a:pt x="7624" y="10043"/>
                    <a:pt x="7646" y="10180"/>
                  </a:cubicBezTo>
                  <a:lnTo>
                    <a:pt x="7783" y="10157"/>
                  </a:lnTo>
                  <a:cubicBezTo>
                    <a:pt x="7761" y="10020"/>
                    <a:pt x="7761" y="9883"/>
                    <a:pt x="7738" y="9769"/>
                  </a:cubicBezTo>
                  <a:close/>
                  <a:moveTo>
                    <a:pt x="7692" y="10568"/>
                  </a:moveTo>
                  <a:cubicBezTo>
                    <a:pt x="7692" y="10705"/>
                    <a:pt x="7692" y="10842"/>
                    <a:pt x="7715" y="10979"/>
                  </a:cubicBezTo>
                  <a:lnTo>
                    <a:pt x="7852" y="10979"/>
                  </a:lnTo>
                  <a:cubicBezTo>
                    <a:pt x="7829" y="10842"/>
                    <a:pt x="7829" y="10705"/>
                    <a:pt x="7829" y="105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75"/>
            <p:cNvSpPr/>
            <p:nvPr/>
          </p:nvSpPr>
          <p:spPr>
            <a:xfrm>
              <a:off x="5595985" y="2263595"/>
              <a:ext cx="77357" cy="76601"/>
            </a:xfrm>
            <a:custGeom>
              <a:avLst/>
              <a:gdLst/>
              <a:ahLst/>
              <a:cxnLst/>
              <a:rect l="l" t="t" r="r" b="b"/>
              <a:pathLst>
                <a:path w="2352" h="2329" extrusionOk="0">
                  <a:moveTo>
                    <a:pt x="1184" y="1"/>
                  </a:moveTo>
                  <a:cubicBezTo>
                    <a:pt x="692" y="1"/>
                    <a:pt x="246" y="297"/>
                    <a:pt x="92" y="740"/>
                  </a:cubicBezTo>
                  <a:cubicBezTo>
                    <a:pt x="24" y="877"/>
                    <a:pt x="1" y="1037"/>
                    <a:pt x="1" y="1197"/>
                  </a:cubicBezTo>
                  <a:cubicBezTo>
                    <a:pt x="24" y="1493"/>
                    <a:pt x="161" y="1790"/>
                    <a:pt x="389" y="2018"/>
                  </a:cubicBezTo>
                  <a:cubicBezTo>
                    <a:pt x="593" y="2222"/>
                    <a:pt x="934" y="2329"/>
                    <a:pt x="1264" y="2329"/>
                  </a:cubicBezTo>
                  <a:cubicBezTo>
                    <a:pt x="1488" y="2329"/>
                    <a:pt x="1706" y="2280"/>
                    <a:pt x="1873" y="2178"/>
                  </a:cubicBezTo>
                  <a:cubicBezTo>
                    <a:pt x="2261" y="1950"/>
                    <a:pt x="2352" y="1448"/>
                    <a:pt x="2306" y="1037"/>
                  </a:cubicBezTo>
                  <a:cubicBezTo>
                    <a:pt x="2238" y="558"/>
                    <a:pt x="1964" y="124"/>
                    <a:pt x="1462" y="33"/>
                  </a:cubicBezTo>
                  <a:cubicBezTo>
                    <a:pt x="1369" y="11"/>
                    <a:pt x="1276" y="1"/>
                    <a:pt x="1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75"/>
            <p:cNvSpPr/>
            <p:nvPr/>
          </p:nvSpPr>
          <p:spPr>
            <a:xfrm>
              <a:off x="5614766" y="2282145"/>
              <a:ext cx="39073" cy="39632"/>
            </a:xfrm>
            <a:custGeom>
              <a:avLst/>
              <a:gdLst/>
              <a:ahLst/>
              <a:cxnLst/>
              <a:rect l="l" t="t" r="r" b="b"/>
              <a:pathLst>
                <a:path w="1188" h="1205" extrusionOk="0">
                  <a:moveTo>
                    <a:pt x="593" y="1"/>
                  </a:moveTo>
                  <a:cubicBezTo>
                    <a:pt x="347" y="1"/>
                    <a:pt x="123" y="150"/>
                    <a:pt x="46" y="382"/>
                  </a:cubicBezTo>
                  <a:cubicBezTo>
                    <a:pt x="1" y="450"/>
                    <a:pt x="1" y="541"/>
                    <a:pt x="1" y="610"/>
                  </a:cubicBezTo>
                  <a:cubicBezTo>
                    <a:pt x="1" y="770"/>
                    <a:pt x="69" y="929"/>
                    <a:pt x="183" y="1043"/>
                  </a:cubicBezTo>
                  <a:cubicBezTo>
                    <a:pt x="292" y="1152"/>
                    <a:pt x="466" y="1205"/>
                    <a:pt x="637" y="1205"/>
                  </a:cubicBezTo>
                  <a:cubicBezTo>
                    <a:pt x="753" y="1205"/>
                    <a:pt x="867" y="1181"/>
                    <a:pt x="959" y="1135"/>
                  </a:cubicBezTo>
                  <a:cubicBezTo>
                    <a:pt x="1165" y="998"/>
                    <a:pt x="1188" y="747"/>
                    <a:pt x="1165" y="541"/>
                  </a:cubicBezTo>
                  <a:cubicBezTo>
                    <a:pt x="1142" y="290"/>
                    <a:pt x="1005" y="62"/>
                    <a:pt x="731" y="16"/>
                  </a:cubicBezTo>
                  <a:cubicBezTo>
                    <a:pt x="685" y="6"/>
                    <a:pt x="638" y="1"/>
                    <a:pt x="5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75"/>
            <p:cNvSpPr/>
            <p:nvPr/>
          </p:nvSpPr>
          <p:spPr>
            <a:xfrm>
              <a:off x="6776939" y="2541393"/>
              <a:ext cx="76601" cy="76765"/>
            </a:xfrm>
            <a:custGeom>
              <a:avLst/>
              <a:gdLst/>
              <a:ahLst/>
              <a:cxnLst/>
              <a:rect l="l" t="t" r="r" b="b"/>
              <a:pathLst>
                <a:path w="2329" h="2334" extrusionOk="0">
                  <a:moveTo>
                    <a:pt x="1170" y="0"/>
                  </a:moveTo>
                  <a:cubicBezTo>
                    <a:pt x="691" y="0"/>
                    <a:pt x="242" y="297"/>
                    <a:pt x="69" y="739"/>
                  </a:cubicBezTo>
                  <a:cubicBezTo>
                    <a:pt x="23" y="876"/>
                    <a:pt x="0" y="1036"/>
                    <a:pt x="0" y="1196"/>
                  </a:cubicBezTo>
                  <a:cubicBezTo>
                    <a:pt x="23" y="1493"/>
                    <a:pt x="160" y="1789"/>
                    <a:pt x="365" y="2018"/>
                  </a:cubicBezTo>
                  <a:cubicBezTo>
                    <a:pt x="574" y="2226"/>
                    <a:pt x="927" y="2333"/>
                    <a:pt x="1269" y="2333"/>
                  </a:cubicBezTo>
                  <a:cubicBezTo>
                    <a:pt x="1488" y="2333"/>
                    <a:pt x="1703" y="2289"/>
                    <a:pt x="1872" y="2200"/>
                  </a:cubicBezTo>
                  <a:cubicBezTo>
                    <a:pt x="2260" y="1972"/>
                    <a:pt x="2328" y="1470"/>
                    <a:pt x="2283" y="1036"/>
                  </a:cubicBezTo>
                  <a:cubicBezTo>
                    <a:pt x="2237" y="557"/>
                    <a:pt x="1963" y="146"/>
                    <a:pt x="1438" y="32"/>
                  </a:cubicBezTo>
                  <a:cubicBezTo>
                    <a:pt x="1349" y="10"/>
                    <a:pt x="1259" y="0"/>
                    <a:pt x="1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75"/>
            <p:cNvSpPr/>
            <p:nvPr/>
          </p:nvSpPr>
          <p:spPr>
            <a:xfrm>
              <a:off x="6795686" y="2560174"/>
              <a:ext cx="39073" cy="39369"/>
            </a:xfrm>
            <a:custGeom>
              <a:avLst/>
              <a:gdLst/>
              <a:ahLst/>
              <a:cxnLst/>
              <a:rect l="l" t="t" r="r" b="b"/>
              <a:pathLst>
                <a:path w="1188" h="1197" extrusionOk="0">
                  <a:moveTo>
                    <a:pt x="629" y="1"/>
                  </a:moveTo>
                  <a:cubicBezTo>
                    <a:pt x="369" y="1"/>
                    <a:pt x="125" y="152"/>
                    <a:pt x="24" y="374"/>
                  </a:cubicBezTo>
                  <a:cubicBezTo>
                    <a:pt x="1" y="442"/>
                    <a:pt x="1" y="534"/>
                    <a:pt x="1" y="602"/>
                  </a:cubicBezTo>
                  <a:cubicBezTo>
                    <a:pt x="1" y="762"/>
                    <a:pt x="69" y="922"/>
                    <a:pt x="183" y="1036"/>
                  </a:cubicBezTo>
                  <a:cubicBezTo>
                    <a:pt x="292" y="1145"/>
                    <a:pt x="466" y="1197"/>
                    <a:pt x="633" y="1197"/>
                  </a:cubicBezTo>
                  <a:cubicBezTo>
                    <a:pt x="745" y="1197"/>
                    <a:pt x="854" y="1173"/>
                    <a:pt x="937" y="1127"/>
                  </a:cubicBezTo>
                  <a:cubicBezTo>
                    <a:pt x="1142" y="1013"/>
                    <a:pt x="1188" y="739"/>
                    <a:pt x="1165" y="534"/>
                  </a:cubicBezTo>
                  <a:cubicBezTo>
                    <a:pt x="1142" y="283"/>
                    <a:pt x="982" y="77"/>
                    <a:pt x="731" y="9"/>
                  </a:cubicBezTo>
                  <a:cubicBezTo>
                    <a:pt x="697" y="3"/>
                    <a:pt x="663" y="1"/>
                    <a:pt x="6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75"/>
            <p:cNvSpPr/>
            <p:nvPr/>
          </p:nvSpPr>
          <p:spPr>
            <a:xfrm>
              <a:off x="6671062" y="2290171"/>
              <a:ext cx="77357" cy="76699"/>
            </a:xfrm>
            <a:custGeom>
              <a:avLst/>
              <a:gdLst/>
              <a:ahLst/>
              <a:cxnLst/>
              <a:rect l="l" t="t" r="r" b="b"/>
              <a:pathLst>
                <a:path w="2352" h="2332" extrusionOk="0">
                  <a:moveTo>
                    <a:pt x="1220" y="0"/>
                  </a:moveTo>
                  <a:cubicBezTo>
                    <a:pt x="719" y="0"/>
                    <a:pt x="269" y="298"/>
                    <a:pt x="92" y="731"/>
                  </a:cubicBezTo>
                  <a:cubicBezTo>
                    <a:pt x="24" y="868"/>
                    <a:pt x="1" y="1028"/>
                    <a:pt x="1" y="1188"/>
                  </a:cubicBezTo>
                  <a:cubicBezTo>
                    <a:pt x="24" y="1507"/>
                    <a:pt x="161" y="1804"/>
                    <a:pt x="389" y="2009"/>
                  </a:cubicBezTo>
                  <a:cubicBezTo>
                    <a:pt x="593" y="2227"/>
                    <a:pt x="936" y="2331"/>
                    <a:pt x="1266" y="2331"/>
                  </a:cubicBezTo>
                  <a:cubicBezTo>
                    <a:pt x="1489" y="2331"/>
                    <a:pt x="1707" y="2284"/>
                    <a:pt x="1873" y="2192"/>
                  </a:cubicBezTo>
                  <a:cubicBezTo>
                    <a:pt x="2261" y="1964"/>
                    <a:pt x="2352" y="1461"/>
                    <a:pt x="2306" y="1051"/>
                  </a:cubicBezTo>
                  <a:cubicBezTo>
                    <a:pt x="2238" y="548"/>
                    <a:pt x="1964" y="138"/>
                    <a:pt x="1462" y="23"/>
                  </a:cubicBezTo>
                  <a:cubicBezTo>
                    <a:pt x="1380" y="8"/>
                    <a:pt x="1299" y="0"/>
                    <a:pt x="1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75"/>
            <p:cNvSpPr/>
            <p:nvPr/>
          </p:nvSpPr>
          <p:spPr>
            <a:xfrm>
              <a:off x="6689843" y="2308688"/>
              <a:ext cx="39073" cy="39369"/>
            </a:xfrm>
            <a:custGeom>
              <a:avLst/>
              <a:gdLst/>
              <a:ahLst/>
              <a:cxnLst/>
              <a:rect l="l" t="t" r="r" b="b"/>
              <a:pathLst>
                <a:path w="1188" h="1197" extrusionOk="0">
                  <a:moveTo>
                    <a:pt x="630" y="1"/>
                  </a:moveTo>
                  <a:cubicBezTo>
                    <a:pt x="369" y="1"/>
                    <a:pt x="127" y="154"/>
                    <a:pt x="46" y="396"/>
                  </a:cubicBezTo>
                  <a:cubicBezTo>
                    <a:pt x="23" y="465"/>
                    <a:pt x="0" y="533"/>
                    <a:pt x="0" y="625"/>
                  </a:cubicBezTo>
                  <a:cubicBezTo>
                    <a:pt x="0" y="784"/>
                    <a:pt x="92" y="921"/>
                    <a:pt x="183" y="1035"/>
                  </a:cubicBezTo>
                  <a:cubicBezTo>
                    <a:pt x="292" y="1144"/>
                    <a:pt x="466" y="1196"/>
                    <a:pt x="637" y="1196"/>
                  </a:cubicBezTo>
                  <a:cubicBezTo>
                    <a:pt x="753" y="1196"/>
                    <a:pt x="867" y="1173"/>
                    <a:pt x="959" y="1127"/>
                  </a:cubicBezTo>
                  <a:cubicBezTo>
                    <a:pt x="1165" y="1013"/>
                    <a:pt x="1187" y="761"/>
                    <a:pt x="1165" y="533"/>
                  </a:cubicBezTo>
                  <a:cubicBezTo>
                    <a:pt x="1142" y="282"/>
                    <a:pt x="1005" y="77"/>
                    <a:pt x="731" y="8"/>
                  </a:cubicBezTo>
                  <a:cubicBezTo>
                    <a:pt x="697" y="3"/>
                    <a:pt x="663" y="1"/>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75"/>
            <p:cNvSpPr/>
            <p:nvPr/>
          </p:nvSpPr>
          <p:spPr>
            <a:xfrm>
              <a:off x="6136550" y="2114499"/>
              <a:ext cx="76601" cy="76699"/>
            </a:xfrm>
            <a:custGeom>
              <a:avLst/>
              <a:gdLst/>
              <a:ahLst/>
              <a:cxnLst/>
              <a:rect l="l" t="t" r="r" b="b"/>
              <a:pathLst>
                <a:path w="2329" h="2332" extrusionOk="0">
                  <a:moveTo>
                    <a:pt x="1204" y="0"/>
                  </a:moveTo>
                  <a:cubicBezTo>
                    <a:pt x="713" y="0"/>
                    <a:pt x="246" y="300"/>
                    <a:pt x="69" y="754"/>
                  </a:cubicBezTo>
                  <a:cubicBezTo>
                    <a:pt x="23" y="891"/>
                    <a:pt x="0" y="1028"/>
                    <a:pt x="0" y="1187"/>
                  </a:cubicBezTo>
                  <a:cubicBezTo>
                    <a:pt x="23" y="1507"/>
                    <a:pt x="160" y="1804"/>
                    <a:pt x="365" y="2009"/>
                  </a:cubicBezTo>
                  <a:cubicBezTo>
                    <a:pt x="570" y="2227"/>
                    <a:pt x="912" y="2331"/>
                    <a:pt x="1248" y="2331"/>
                  </a:cubicBezTo>
                  <a:cubicBezTo>
                    <a:pt x="1474" y="2331"/>
                    <a:pt x="1697" y="2284"/>
                    <a:pt x="1872" y="2192"/>
                  </a:cubicBezTo>
                  <a:cubicBezTo>
                    <a:pt x="2260" y="1963"/>
                    <a:pt x="2328" y="1461"/>
                    <a:pt x="2283" y="1050"/>
                  </a:cubicBezTo>
                  <a:cubicBezTo>
                    <a:pt x="2237" y="548"/>
                    <a:pt x="1963" y="137"/>
                    <a:pt x="1438" y="23"/>
                  </a:cubicBezTo>
                  <a:cubicBezTo>
                    <a:pt x="1360" y="8"/>
                    <a:pt x="1282" y="0"/>
                    <a:pt x="1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75"/>
            <p:cNvSpPr/>
            <p:nvPr/>
          </p:nvSpPr>
          <p:spPr>
            <a:xfrm>
              <a:off x="6155297" y="2133510"/>
              <a:ext cx="39073" cy="38876"/>
            </a:xfrm>
            <a:custGeom>
              <a:avLst/>
              <a:gdLst/>
              <a:ahLst/>
              <a:cxnLst/>
              <a:rect l="l" t="t" r="r" b="b"/>
              <a:pathLst>
                <a:path w="1188" h="1182" extrusionOk="0">
                  <a:moveTo>
                    <a:pt x="593" y="0"/>
                  </a:moveTo>
                  <a:cubicBezTo>
                    <a:pt x="346" y="0"/>
                    <a:pt x="120" y="150"/>
                    <a:pt x="24" y="381"/>
                  </a:cubicBezTo>
                  <a:cubicBezTo>
                    <a:pt x="1" y="450"/>
                    <a:pt x="1" y="518"/>
                    <a:pt x="1" y="609"/>
                  </a:cubicBezTo>
                  <a:cubicBezTo>
                    <a:pt x="1" y="769"/>
                    <a:pt x="69" y="906"/>
                    <a:pt x="183" y="1020"/>
                  </a:cubicBezTo>
                  <a:cubicBezTo>
                    <a:pt x="292" y="1129"/>
                    <a:pt x="466" y="1181"/>
                    <a:pt x="633" y="1181"/>
                  </a:cubicBezTo>
                  <a:cubicBezTo>
                    <a:pt x="745" y="1181"/>
                    <a:pt x="854" y="1158"/>
                    <a:pt x="937" y="1112"/>
                  </a:cubicBezTo>
                  <a:cubicBezTo>
                    <a:pt x="1142" y="997"/>
                    <a:pt x="1188" y="746"/>
                    <a:pt x="1165" y="518"/>
                  </a:cubicBezTo>
                  <a:cubicBezTo>
                    <a:pt x="1142" y="267"/>
                    <a:pt x="982" y="62"/>
                    <a:pt x="731" y="16"/>
                  </a:cubicBezTo>
                  <a:cubicBezTo>
                    <a:pt x="685" y="5"/>
                    <a:pt x="639" y="0"/>
                    <a:pt x="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75"/>
            <p:cNvSpPr/>
            <p:nvPr/>
          </p:nvSpPr>
          <p:spPr>
            <a:xfrm>
              <a:off x="6077971" y="3194544"/>
              <a:ext cx="77357" cy="76765"/>
            </a:xfrm>
            <a:custGeom>
              <a:avLst/>
              <a:gdLst/>
              <a:ahLst/>
              <a:cxnLst/>
              <a:rect l="l" t="t" r="r" b="b"/>
              <a:pathLst>
                <a:path w="2352" h="2334" extrusionOk="0">
                  <a:moveTo>
                    <a:pt x="1184" y="0"/>
                  </a:moveTo>
                  <a:cubicBezTo>
                    <a:pt x="692" y="0"/>
                    <a:pt x="243" y="297"/>
                    <a:pt x="69" y="739"/>
                  </a:cubicBezTo>
                  <a:cubicBezTo>
                    <a:pt x="24" y="876"/>
                    <a:pt x="1" y="1036"/>
                    <a:pt x="1" y="1196"/>
                  </a:cubicBezTo>
                  <a:cubicBezTo>
                    <a:pt x="24" y="1493"/>
                    <a:pt x="161" y="1789"/>
                    <a:pt x="366" y="2018"/>
                  </a:cubicBezTo>
                  <a:cubicBezTo>
                    <a:pt x="575" y="2226"/>
                    <a:pt x="928" y="2333"/>
                    <a:pt x="1270" y="2333"/>
                  </a:cubicBezTo>
                  <a:cubicBezTo>
                    <a:pt x="1489" y="2333"/>
                    <a:pt x="1703" y="2289"/>
                    <a:pt x="1873" y="2200"/>
                  </a:cubicBezTo>
                  <a:cubicBezTo>
                    <a:pt x="2261" y="1972"/>
                    <a:pt x="2352" y="1470"/>
                    <a:pt x="2306" y="1036"/>
                  </a:cubicBezTo>
                  <a:cubicBezTo>
                    <a:pt x="2238" y="557"/>
                    <a:pt x="1964" y="146"/>
                    <a:pt x="1462" y="32"/>
                  </a:cubicBezTo>
                  <a:cubicBezTo>
                    <a:pt x="1369" y="10"/>
                    <a:pt x="1276" y="0"/>
                    <a:pt x="1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75"/>
            <p:cNvSpPr/>
            <p:nvPr/>
          </p:nvSpPr>
          <p:spPr>
            <a:xfrm>
              <a:off x="6096751" y="3213128"/>
              <a:ext cx="39073" cy="39567"/>
            </a:xfrm>
            <a:custGeom>
              <a:avLst/>
              <a:gdLst/>
              <a:ahLst/>
              <a:cxnLst/>
              <a:rect l="l" t="t" r="r" b="b"/>
              <a:pathLst>
                <a:path w="1188" h="1203" extrusionOk="0">
                  <a:moveTo>
                    <a:pt x="603" y="0"/>
                  </a:moveTo>
                  <a:cubicBezTo>
                    <a:pt x="353" y="0"/>
                    <a:pt x="124" y="165"/>
                    <a:pt x="46" y="380"/>
                  </a:cubicBezTo>
                  <a:cubicBezTo>
                    <a:pt x="0" y="448"/>
                    <a:pt x="0" y="540"/>
                    <a:pt x="0" y="608"/>
                  </a:cubicBezTo>
                  <a:cubicBezTo>
                    <a:pt x="0" y="768"/>
                    <a:pt x="69" y="928"/>
                    <a:pt x="183" y="1042"/>
                  </a:cubicBezTo>
                  <a:cubicBezTo>
                    <a:pt x="292" y="1151"/>
                    <a:pt x="466" y="1203"/>
                    <a:pt x="637" y="1203"/>
                  </a:cubicBezTo>
                  <a:cubicBezTo>
                    <a:pt x="753" y="1203"/>
                    <a:pt x="867" y="1179"/>
                    <a:pt x="959" y="1133"/>
                  </a:cubicBezTo>
                  <a:cubicBezTo>
                    <a:pt x="1142" y="1019"/>
                    <a:pt x="1187" y="745"/>
                    <a:pt x="1165" y="540"/>
                  </a:cubicBezTo>
                  <a:cubicBezTo>
                    <a:pt x="1142" y="289"/>
                    <a:pt x="1005" y="83"/>
                    <a:pt x="731" y="15"/>
                  </a:cubicBezTo>
                  <a:cubicBezTo>
                    <a:pt x="688" y="5"/>
                    <a:pt x="645" y="0"/>
                    <a:pt x="6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75"/>
            <p:cNvSpPr/>
            <p:nvPr/>
          </p:nvSpPr>
          <p:spPr>
            <a:xfrm>
              <a:off x="6257424" y="3449779"/>
              <a:ext cx="77357" cy="76601"/>
            </a:xfrm>
            <a:custGeom>
              <a:avLst/>
              <a:gdLst/>
              <a:ahLst/>
              <a:cxnLst/>
              <a:rect l="l" t="t" r="r" b="b"/>
              <a:pathLst>
                <a:path w="2352" h="2329" extrusionOk="0">
                  <a:moveTo>
                    <a:pt x="1183" y="1"/>
                  </a:moveTo>
                  <a:cubicBezTo>
                    <a:pt x="691" y="1"/>
                    <a:pt x="242" y="297"/>
                    <a:pt x="69" y="740"/>
                  </a:cubicBezTo>
                  <a:cubicBezTo>
                    <a:pt x="23" y="877"/>
                    <a:pt x="0" y="1037"/>
                    <a:pt x="0" y="1197"/>
                  </a:cubicBezTo>
                  <a:cubicBezTo>
                    <a:pt x="23" y="1493"/>
                    <a:pt x="160" y="1790"/>
                    <a:pt x="365" y="2018"/>
                  </a:cubicBezTo>
                  <a:cubicBezTo>
                    <a:pt x="569" y="2222"/>
                    <a:pt x="911" y="2329"/>
                    <a:pt x="1245" y="2329"/>
                  </a:cubicBezTo>
                  <a:cubicBezTo>
                    <a:pt x="1472" y="2329"/>
                    <a:pt x="1696" y="2280"/>
                    <a:pt x="1872" y="2178"/>
                  </a:cubicBezTo>
                  <a:cubicBezTo>
                    <a:pt x="2260" y="1950"/>
                    <a:pt x="2351" y="1448"/>
                    <a:pt x="2283" y="1037"/>
                  </a:cubicBezTo>
                  <a:cubicBezTo>
                    <a:pt x="2237" y="557"/>
                    <a:pt x="1963" y="124"/>
                    <a:pt x="1461" y="32"/>
                  </a:cubicBezTo>
                  <a:cubicBezTo>
                    <a:pt x="1368" y="11"/>
                    <a:pt x="1275" y="1"/>
                    <a:pt x="1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75"/>
            <p:cNvSpPr/>
            <p:nvPr/>
          </p:nvSpPr>
          <p:spPr>
            <a:xfrm>
              <a:off x="6276172" y="3468330"/>
              <a:ext cx="39073" cy="39632"/>
            </a:xfrm>
            <a:custGeom>
              <a:avLst/>
              <a:gdLst/>
              <a:ahLst/>
              <a:cxnLst/>
              <a:rect l="l" t="t" r="r" b="b"/>
              <a:pathLst>
                <a:path w="1188" h="1205" extrusionOk="0">
                  <a:moveTo>
                    <a:pt x="593" y="0"/>
                  </a:moveTo>
                  <a:cubicBezTo>
                    <a:pt x="346" y="0"/>
                    <a:pt x="120" y="150"/>
                    <a:pt x="24" y="381"/>
                  </a:cubicBezTo>
                  <a:cubicBezTo>
                    <a:pt x="1" y="450"/>
                    <a:pt x="1" y="541"/>
                    <a:pt x="1" y="610"/>
                  </a:cubicBezTo>
                  <a:cubicBezTo>
                    <a:pt x="1" y="770"/>
                    <a:pt x="69" y="929"/>
                    <a:pt x="183" y="1043"/>
                  </a:cubicBezTo>
                  <a:cubicBezTo>
                    <a:pt x="292" y="1152"/>
                    <a:pt x="466" y="1204"/>
                    <a:pt x="638" y="1204"/>
                  </a:cubicBezTo>
                  <a:cubicBezTo>
                    <a:pt x="753" y="1204"/>
                    <a:pt x="867" y="1181"/>
                    <a:pt x="959" y="1135"/>
                  </a:cubicBezTo>
                  <a:cubicBezTo>
                    <a:pt x="1142" y="998"/>
                    <a:pt x="1188" y="747"/>
                    <a:pt x="1165" y="541"/>
                  </a:cubicBezTo>
                  <a:cubicBezTo>
                    <a:pt x="1142" y="290"/>
                    <a:pt x="1005" y="62"/>
                    <a:pt x="731" y="16"/>
                  </a:cubicBezTo>
                  <a:cubicBezTo>
                    <a:pt x="685" y="6"/>
                    <a:pt x="638" y="0"/>
                    <a:pt x="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75"/>
            <p:cNvSpPr/>
            <p:nvPr/>
          </p:nvSpPr>
          <p:spPr>
            <a:xfrm>
              <a:off x="5541189" y="2877211"/>
              <a:ext cx="77357" cy="76535"/>
            </a:xfrm>
            <a:custGeom>
              <a:avLst/>
              <a:gdLst/>
              <a:ahLst/>
              <a:cxnLst/>
              <a:rect l="l" t="t" r="r" b="b"/>
              <a:pathLst>
                <a:path w="2352" h="2327" extrusionOk="0">
                  <a:moveTo>
                    <a:pt x="1209" y="1"/>
                  </a:moveTo>
                  <a:cubicBezTo>
                    <a:pt x="712" y="1"/>
                    <a:pt x="268" y="283"/>
                    <a:pt x="92" y="732"/>
                  </a:cubicBezTo>
                  <a:cubicBezTo>
                    <a:pt x="24" y="869"/>
                    <a:pt x="1" y="1029"/>
                    <a:pt x="24" y="1189"/>
                  </a:cubicBezTo>
                  <a:cubicBezTo>
                    <a:pt x="24" y="1486"/>
                    <a:pt x="161" y="1805"/>
                    <a:pt x="389" y="2011"/>
                  </a:cubicBezTo>
                  <a:cubicBezTo>
                    <a:pt x="597" y="2219"/>
                    <a:pt x="950" y="2326"/>
                    <a:pt x="1287" y="2326"/>
                  </a:cubicBezTo>
                  <a:cubicBezTo>
                    <a:pt x="1503" y="2326"/>
                    <a:pt x="1712" y="2282"/>
                    <a:pt x="1872" y="2193"/>
                  </a:cubicBezTo>
                  <a:cubicBezTo>
                    <a:pt x="2260" y="1965"/>
                    <a:pt x="2352" y="1463"/>
                    <a:pt x="2306" y="1029"/>
                  </a:cubicBezTo>
                  <a:cubicBezTo>
                    <a:pt x="2238" y="550"/>
                    <a:pt x="1964" y="139"/>
                    <a:pt x="1462" y="25"/>
                  </a:cubicBezTo>
                  <a:cubicBezTo>
                    <a:pt x="1376" y="8"/>
                    <a:pt x="1292" y="1"/>
                    <a:pt x="12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75"/>
            <p:cNvSpPr/>
            <p:nvPr/>
          </p:nvSpPr>
          <p:spPr>
            <a:xfrm>
              <a:off x="5559969" y="2895762"/>
              <a:ext cx="39830" cy="39369"/>
            </a:xfrm>
            <a:custGeom>
              <a:avLst/>
              <a:gdLst/>
              <a:ahLst/>
              <a:cxnLst/>
              <a:rect l="l" t="t" r="r" b="b"/>
              <a:pathLst>
                <a:path w="1211" h="1197" extrusionOk="0">
                  <a:moveTo>
                    <a:pt x="645" y="1"/>
                  </a:moveTo>
                  <a:cubicBezTo>
                    <a:pt x="369" y="1"/>
                    <a:pt x="127" y="152"/>
                    <a:pt x="46" y="374"/>
                  </a:cubicBezTo>
                  <a:cubicBezTo>
                    <a:pt x="23" y="442"/>
                    <a:pt x="0" y="534"/>
                    <a:pt x="0" y="602"/>
                  </a:cubicBezTo>
                  <a:cubicBezTo>
                    <a:pt x="0" y="762"/>
                    <a:pt x="92" y="922"/>
                    <a:pt x="183" y="1036"/>
                  </a:cubicBezTo>
                  <a:cubicBezTo>
                    <a:pt x="292" y="1145"/>
                    <a:pt x="466" y="1197"/>
                    <a:pt x="637" y="1197"/>
                  </a:cubicBezTo>
                  <a:cubicBezTo>
                    <a:pt x="753" y="1197"/>
                    <a:pt x="867" y="1173"/>
                    <a:pt x="959" y="1127"/>
                  </a:cubicBezTo>
                  <a:cubicBezTo>
                    <a:pt x="1164" y="1013"/>
                    <a:pt x="1210" y="739"/>
                    <a:pt x="1164" y="534"/>
                  </a:cubicBezTo>
                  <a:cubicBezTo>
                    <a:pt x="1142" y="283"/>
                    <a:pt x="1005" y="77"/>
                    <a:pt x="754" y="9"/>
                  </a:cubicBezTo>
                  <a:cubicBezTo>
                    <a:pt x="717" y="3"/>
                    <a:pt x="681" y="1"/>
                    <a:pt x="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75"/>
            <p:cNvSpPr/>
            <p:nvPr/>
          </p:nvSpPr>
          <p:spPr>
            <a:xfrm>
              <a:off x="5725872" y="2800377"/>
              <a:ext cx="76601" cy="76634"/>
            </a:xfrm>
            <a:custGeom>
              <a:avLst/>
              <a:gdLst/>
              <a:ahLst/>
              <a:cxnLst/>
              <a:rect l="l" t="t" r="r" b="b"/>
              <a:pathLst>
                <a:path w="2329" h="2330" extrusionOk="0">
                  <a:moveTo>
                    <a:pt x="1170" y="1"/>
                  </a:moveTo>
                  <a:cubicBezTo>
                    <a:pt x="692" y="1"/>
                    <a:pt x="242" y="298"/>
                    <a:pt x="69" y="740"/>
                  </a:cubicBezTo>
                  <a:cubicBezTo>
                    <a:pt x="24" y="877"/>
                    <a:pt x="1" y="1037"/>
                    <a:pt x="1" y="1197"/>
                  </a:cubicBezTo>
                  <a:cubicBezTo>
                    <a:pt x="1" y="1493"/>
                    <a:pt x="161" y="1790"/>
                    <a:pt x="366" y="2018"/>
                  </a:cubicBezTo>
                  <a:cubicBezTo>
                    <a:pt x="570" y="2222"/>
                    <a:pt x="911" y="2329"/>
                    <a:pt x="1241" y="2329"/>
                  </a:cubicBezTo>
                  <a:cubicBezTo>
                    <a:pt x="1465" y="2329"/>
                    <a:pt x="1683" y="2280"/>
                    <a:pt x="1850" y="2178"/>
                  </a:cubicBezTo>
                  <a:cubicBezTo>
                    <a:pt x="2260" y="1950"/>
                    <a:pt x="2329" y="1448"/>
                    <a:pt x="2283" y="1037"/>
                  </a:cubicBezTo>
                  <a:cubicBezTo>
                    <a:pt x="2238" y="558"/>
                    <a:pt x="1941" y="124"/>
                    <a:pt x="1439" y="33"/>
                  </a:cubicBezTo>
                  <a:cubicBezTo>
                    <a:pt x="1349" y="11"/>
                    <a:pt x="1259" y="1"/>
                    <a:pt x="1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75"/>
            <p:cNvSpPr/>
            <p:nvPr/>
          </p:nvSpPr>
          <p:spPr>
            <a:xfrm>
              <a:off x="5743896" y="2818928"/>
              <a:ext cx="39830" cy="39632"/>
            </a:xfrm>
            <a:custGeom>
              <a:avLst/>
              <a:gdLst/>
              <a:ahLst/>
              <a:cxnLst/>
              <a:rect l="l" t="t" r="r" b="b"/>
              <a:pathLst>
                <a:path w="1211" h="1205" extrusionOk="0">
                  <a:moveTo>
                    <a:pt x="616" y="1"/>
                  </a:moveTo>
                  <a:cubicBezTo>
                    <a:pt x="369" y="1"/>
                    <a:pt x="143" y="150"/>
                    <a:pt x="46" y="382"/>
                  </a:cubicBezTo>
                  <a:cubicBezTo>
                    <a:pt x="23" y="450"/>
                    <a:pt x="1" y="541"/>
                    <a:pt x="23" y="610"/>
                  </a:cubicBezTo>
                  <a:cubicBezTo>
                    <a:pt x="23" y="770"/>
                    <a:pt x="92" y="929"/>
                    <a:pt x="206" y="1044"/>
                  </a:cubicBezTo>
                  <a:cubicBezTo>
                    <a:pt x="301" y="1153"/>
                    <a:pt x="478" y="1205"/>
                    <a:pt x="649" y="1205"/>
                  </a:cubicBezTo>
                  <a:cubicBezTo>
                    <a:pt x="764" y="1205"/>
                    <a:pt x="876" y="1181"/>
                    <a:pt x="959" y="1135"/>
                  </a:cubicBezTo>
                  <a:cubicBezTo>
                    <a:pt x="1165" y="998"/>
                    <a:pt x="1210" y="747"/>
                    <a:pt x="1187" y="541"/>
                  </a:cubicBezTo>
                  <a:cubicBezTo>
                    <a:pt x="1165" y="290"/>
                    <a:pt x="1005" y="62"/>
                    <a:pt x="754" y="16"/>
                  </a:cubicBezTo>
                  <a:cubicBezTo>
                    <a:pt x="707" y="6"/>
                    <a:pt x="661"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75"/>
            <p:cNvSpPr/>
            <p:nvPr/>
          </p:nvSpPr>
          <p:spPr>
            <a:xfrm>
              <a:off x="6620772" y="2762092"/>
              <a:ext cx="77357" cy="76601"/>
            </a:xfrm>
            <a:custGeom>
              <a:avLst/>
              <a:gdLst/>
              <a:ahLst/>
              <a:cxnLst/>
              <a:rect l="l" t="t" r="r" b="b"/>
              <a:pathLst>
                <a:path w="2352" h="2329" extrusionOk="0">
                  <a:moveTo>
                    <a:pt x="1185" y="1"/>
                  </a:moveTo>
                  <a:cubicBezTo>
                    <a:pt x="698" y="1"/>
                    <a:pt x="265" y="297"/>
                    <a:pt x="92" y="740"/>
                  </a:cubicBezTo>
                  <a:cubicBezTo>
                    <a:pt x="23" y="877"/>
                    <a:pt x="1" y="1037"/>
                    <a:pt x="23" y="1197"/>
                  </a:cubicBezTo>
                  <a:cubicBezTo>
                    <a:pt x="23" y="1493"/>
                    <a:pt x="160" y="1790"/>
                    <a:pt x="389" y="2018"/>
                  </a:cubicBezTo>
                  <a:cubicBezTo>
                    <a:pt x="592" y="2222"/>
                    <a:pt x="934" y="2329"/>
                    <a:pt x="1264" y="2329"/>
                  </a:cubicBezTo>
                  <a:cubicBezTo>
                    <a:pt x="1487" y="2329"/>
                    <a:pt x="1706" y="2280"/>
                    <a:pt x="1872" y="2178"/>
                  </a:cubicBezTo>
                  <a:cubicBezTo>
                    <a:pt x="2260" y="1950"/>
                    <a:pt x="2352" y="1448"/>
                    <a:pt x="2306" y="1037"/>
                  </a:cubicBezTo>
                  <a:cubicBezTo>
                    <a:pt x="2237" y="558"/>
                    <a:pt x="1964" y="124"/>
                    <a:pt x="1461" y="33"/>
                  </a:cubicBezTo>
                  <a:cubicBezTo>
                    <a:pt x="1368" y="11"/>
                    <a:pt x="1276" y="1"/>
                    <a:pt x="1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75"/>
            <p:cNvSpPr/>
            <p:nvPr/>
          </p:nvSpPr>
          <p:spPr>
            <a:xfrm>
              <a:off x="6639553" y="2780643"/>
              <a:ext cx="39797" cy="39271"/>
            </a:xfrm>
            <a:custGeom>
              <a:avLst/>
              <a:gdLst/>
              <a:ahLst/>
              <a:cxnLst/>
              <a:rect l="l" t="t" r="r" b="b"/>
              <a:pathLst>
                <a:path w="1210" h="1194" extrusionOk="0">
                  <a:moveTo>
                    <a:pt x="606" y="1"/>
                  </a:moveTo>
                  <a:cubicBezTo>
                    <a:pt x="346" y="1"/>
                    <a:pt x="123" y="150"/>
                    <a:pt x="46" y="382"/>
                  </a:cubicBezTo>
                  <a:cubicBezTo>
                    <a:pt x="23" y="450"/>
                    <a:pt x="0" y="518"/>
                    <a:pt x="0" y="610"/>
                  </a:cubicBezTo>
                  <a:cubicBezTo>
                    <a:pt x="0" y="770"/>
                    <a:pt x="91" y="929"/>
                    <a:pt x="183" y="1043"/>
                  </a:cubicBezTo>
                  <a:cubicBezTo>
                    <a:pt x="291" y="1138"/>
                    <a:pt x="464" y="1193"/>
                    <a:pt x="635" y="1193"/>
                  </a:cubicBezTo>
                  <a:cubicBezTo>
                    <a:pt x="751" y="1193"/>
                    <a:pt x="866" y="1168"/>
                    <a:pt x="959" y="1112"/>
                  </a:cubicBezTo>
                  <a:cubicBezTo>
                    <a:pt x="1164" y="998"/>
                    <a:pt x="1210" y="747"/>
                    <a:pt x="1164" y="541"/>
                  </a:cubicBezTo>
                  <a:cubicBezTo>
                    <a:pt x="1141" y="290"/>
                    <a:pt x="1004" y="62"/>
                    <a:pt x="753" y="16"/>
                  </a:cubicBezTo>
                  <a:cubicBezTo>
                    <a:pt x="704" y="6"/>
                    <a:pt x="654" y="1"/>
                    <a:pt x="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75"/>
            <p:cNvSpPr/>
            <p:nvPr/>
          </p:nvSpPr>
          <p:spPr>
            <a:xfrm>
              <a:off x="7012669" y="2875007"/>
              <a:ext cx="77357" cy="77061"/>
            </a:xfrm>
            <a:custGeom>
              <a:avLst/>
              <a:gdLst/>
              <a:ahLst/>
              <a:cxnLst/>
              <a:rect l="l" t="t" r="r" b="b"/>
              <a:pathLst>
                <a:path w="2352" h="2343" extrusionOk="0">
                  <a:moveTo>
                    <a:pt x="1220" y="0"/>
                  </a:moveTo>
                  <a:cubicBezTo>
                    <a:pt x="719" y="0"/>
                    <a:pt x="269" y="300"/>
                    <a:pt x="92" y="754"/>
                  </a:cubicBezTo>
                  <a:cubicBezTo>
                    <a:pt x="46" y="891"/>
                    <a:pt x="0" y="1028"/>
                    <a:pt x="23" y="1187"/>
                  </a:cubicBezTo>
                  <a:cubicBezTo>
                    <a:pt x="23" y="1507"/>
                    <a:pt x="160" y="1804"/>
                    <a:pt x="388" y="2032"/>
                  </a:cubicBezTo>
                  <a:cubicBezTo>
                    <a:pt x="592" y="2236"/>
                    <a:pt x="934" y="2343"/>
                    <a:pt x="1263" y="2343"/>
                  </a:cubicBezTo>
                  <a:cubicBezTo>
                    <a:pt x="1487" y="2343"/>
                    <a:pt x="1706" y="2293"/>
                    <a:pt x="1872" y="2192"/>
                  </a:cubicBezTo>
                  <a:cubicBezTo>
                    <a:pt x="2260" y="1963"/>
                    <a:pt x="2351" y="1461"/>
                    <a:pt x="2306" y="1050"/>
                  </a:cubicBezTo>
                  <a:cubicBezTo>
                    <a:pt x="2237" y="571"/>
                    <a:pt x="1963" y="137"/>
                    <a:pt x="1461" y="23"/>
                  </a:cubicBezTo>
                  <a:cubicBezTo>
                    <a:pt x="1380" y="8"/>
                    <a:pt x="1300" y="0"/>
                    <a:pt x="1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75"/>
            <p:cNvSpPr/>
            <p:nvPr/>
          </p:nvSpPr>
          <p:spPr>
            <a:xfrm>
              <a:off x="7031417" y="2894018"/>
              <a:ext cx="39830" cy="39205"/>
            </a:xfrm>
            <a:custGeom>
              <a:avLst/>
              <a:gdLst/>
              <a:ahLst/>
              <a:cxnLst/>
              <a:rect l="l" t="t" r="r" b="b"/>
              <a:pathLst>
                <a:path w="1211" h="1192" extrusionOk="0">
                  <a:moveTo>
                    <a:pt x="615" y="0"/>
                  </a:moveTo>
                  <a:cubicBezTo>
                    <a:pt x="363" y="0"/>
                    <a:pt x="124" y="150"/>
                    <a:pt x="47" y="381"/>
                  </a:cubicBezTo>
                  <a:cubicBezTo>
                    <a:pt x="24" y="450"/>
                    <a:pt x="1" y="518"/>
                    <a:pt x="1" y="609"/>
                  </a:cubicBezTo>
                  <a:cubicBezTo>
                    <a:pt x="24" y="769"/>
                    <a:pt x="92" y="929"/>
                    <a:pt x="206" y="1020"/>
                  </a:cubicBezTo>
                  <a:cubicBezTo>
                    <a:pt x="303" y="1131"/>
                    <a:pt x="484" y="1191"/>
                    <a:pt x="657" y="1191"/>
                  </a:cubicBezTo>
                  <a:cubicBezTo>
                    <a:pt x="769" y="1191"/>
                    <a:pt x="879" y="1166"/>
                    <a:pt x="960" y="1112"/>
                  </a:cubicBezTo>
                  <a:cubicBezTo>
                    <a:pt x="1165" y="997"/>
                    <a:pt x="1211" y="746"/>
                    <a:pt x="1188" y="541"/>
                  </a:cubicBezTo>
                  <a:cubicBezTo>
                    <a:pt x="1142" y="290"/>
                    <a:pt x="1005" y="62"/>
                    <a:pt x="754" y="16"/>
                  </a:cubicBezTo>
                  <a:cubicBezTo>
                    <a:pt x="708" y="5"/>
                    <a:pt x="661" y="0"/>
                    <a:pt x="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75"/>
            <p:cNvSpPr/>
            <p:nvPr/>
          </p:nvSpPr>
          <p:spPr>
            <a:xfrm>
              <a:off x="6776939" y="2946019"/>
              <a:ext cx="76601" cy="76634"/>
            </a:xfrm>
            <a:custGeom>
              <a:avLst/>
              <a:gdLst/>
              <a:ahLst/>
              <a:cxnLst/>
              <a:rect l="l" t="t" r="r" b="b"/>
              <a:pathLst>
                <a:path w="2329" h="2330" extrusionOk="0">
                  <a:moveTo>
                    <a:pt x="1170" y="1"/>
                  </a:moveTo>
                  <a:cubicBezTo>
                    <a:pt x="691" y="1"/>
                    <a:pt x="242" y="298"/>
                    <a:pt x="69" y="740"/>
                  </a:cubicBezTo>
                  <a:cubicBezTo>
                    <a:pt x="23" y="877"/>
                    <a:pt x="0" y="1037"/>
                    <a:pt x="0" y="1197"/>
                  </a:cubicBezTo>
                  <a:cubicBezTo>
                    <a:pt x="23" y="1494"/>
                    <a:pt x="160" y="1790"/>
                    <a:pt x="365" y="2019"/>
                  </a:cubicBezTo>
                  <a:cubicBezTo>
                    <a:pt x="569" y="2222"/>
                    <a:pt x="911" y="2329"/>
                    <a:pt x="1245" y="2329"/>
                  </a:cubicBezTo>
                  <a:cubicBezTo>
                    <a:pt x="1472" y="2329"/>
                    <a:pt x="1696" y="2280"/>
                    <a:pt x="1872" y="2178"/>
                  </a:cubicBezTo>
                  <a:cubicBezTo>
                    <a:pt x="2260" y="1973"/>
                    <a:pt x="2328" y="1448"/>
                    <a:pt x="2283" y="1037"/>
                  </a:cubicBezTo>
                  <a:cubicBezTo>
                    <a:pt x="2237" y="558"/>
                    <a:pt x="1963" y="124"/>
                    <a:pt x="1438" y="33"/>
                  </a:cubicBezTo>
                  <a:cubicBezTo>
                    <a:pt x="1349" y="11"/>
                    <a:pt x="1259" y="1"/>
                    <a:pt x="1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75"/>
            <p:cNvSpPr/>
            <p:nvPr/>
          </p:nvSpPr>
          <p:spPr>
            <a:xfrm>
              <a:off x="6795686" y="2964636"/>
              <a:ext cx="39073" cy="39567"/>
            </a:xfrm>
            <a:custGeom>
              <a:avLst/>
              <a:gdLst/>
              <a:ahLst/>
              <a:cxnLst/>
              <a:rect l="l" t="t" r="r" b="b"/>
              <a:pathLst>
                <a:path w="1188" h="1203" extrusionOk="0">
                  <a:moveTo>
                    <a:pt x="604" y="0"/>
                  </a:moveTo>
                  <a:cubicBezTo>
                    <a:pt x="353" y="0"/>
                    <a:pt x="121" y="165"/>
                    <a:pt x="24" y="380"/>
                  </a:cubicBezTo>
                  <a:cubicBezTo>
                    <a:pt x="1" y="448"/>
                    <a:pt x="1" y="540"/>
                    <a:pt x="1" y="608"/>
                  </a:cubicBezTo>
                  <a:cubicBezTo>
                    <a:pt x="1" y="768"/>
                    <a:pt x="69" y="928"/>
                    <a:pt x="183" y="1042"/>
                  </a:cubicBezTo>
                  <a:cubicBezTo>
                    <a:pt x="292" y="1151"/>
                    <a:pt x="466" y="1203"/>
                    <a:pt x="633" y="1203"/>
                  </a:cubicBezTo>
                  <a:cubicBezTo>
                    <a:pt x="745" y="1203"/>
                    <a:pt x="854" y="1179"/>
                    <a:pt x="937" y="1133"/>
                  </a:cubicBezTo>
                  <a:cubicBezTo>
                    <a:pt x="1142" y="1019"/>
                    <a:pt x="1188" y="745"/>
                    <a:pt x="1165" y="540"/>
                  </a:cubicBezTo>
                  <a:cubicBezTo>
                    <a:pt x="1142" y="288"/>
                    <a:pt x="982" y="83"/>
                    <a:pt x="731" y="15"/>
                  </a:cubicBezTo>
                  <a:cubicBezTo>
                    <a:pt x="689" y="5"/>
                    <a:pt x="646" y="0"/>
                    <a:pt x="6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75"/>
            <p:cNvSpPr/>
            <p:nvPr/>
          </p:nvSpPr>
          <p:spPr>
            <a:xfrm>
              <a:off x="6040442" y="3545131"/>
              <a:ext cx="76601" cy="76601"/>
            </a:xfrm>
            <a:custGeom>
              <a:avLst/>
              <a:gdLst/>
              <a:ahLst/>
              <a:cxnLst/>
              <a:rect l="l" t="t" r="r" b="b"/>
              <a:pathLst>
                <a:path w="2329" h="2329" extrusionOk="0">
                  <a:moveTo>
                    <a:pt x="1170" y="1"/>
                  </a:moveTo>
                  <a:cubicBezTo>
                    <a:pt x="691" y="1"/>
                    <a:pt x="242" y="297"/>
                    <a:pt x="69" y="740"/>
                  </a:cubicBezTo>
                  <a:cubicBezTo>
                    <a:pt x="23" y="877"/>
                    <a:pt x="1" y="1037"/>
                    <a:pt x="1" y="1196"/>
                  </a:cubicBezTo>
                  <a:cubicBezTo>
                    <a:pt x="1" y="1493"/>
                    <a:pt x="160" y="1790"/>
                    <a:pt x="366" y="2018"/>
                  </a:cubicBezTo>
                  <a:cubicBezTo>
                    <a:pt x="570" y="2222"/>
                    <a:pt x="911" y="2329"/>
                    <a:pt x="1241" y="2329"/>
                  </a:cubicBezTo>
                  <a:cubicBezTo>
                    <a:pt x="1465" y="2329"/>
                    <a:pt x="1683" y="2279"/>
                    <a:pt x="1849" y="2178"/>
                  </a:cubicBezTo>
                  <a:cubicBezTo>
                    <a:pt x="2260" y="1972"/>
                    <a:pt x="2329" y="1447"/>
                    <a:pt x="2283" y="1037"/>
                  </a:cubicBezTo>
                  <a:cubicBezTo>
                    <a:pt x="2237" y="557"/>
                    <a:pt x="1941" y="124"/>
                    <a:pt x="1439" y="32"/>
                  </a:cubicBezTo>
                  <a:cubicBezTo>
                    <a:pt x="1349" y="11"/>
                    <a:pt x="1259" y="1"/>
                    <a:pt x="1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75"/>
            <p:cNvSpPr/>
            <p:nvPr/>
          </p:nvSpPr>
          <p:spPr>
            <a:xfrm>
              <a:off x="6058466" y="3563714"/>
              <a:ext cx="39830" cy="39600"/>
            </a:xfrm>
            <a:custGeom>
              <a:avLst/>
              <a:gdLst/>
              <a:ahLst/>
              <a:cxnLst/>
              <a:rect l="l" t="t" r="r" b="b"/>
              <a:pathLst>
                <a:path w="1211" h="1204" extrusionOk="0">
                  <a:moveTo>
                    <a:pt x="626" y="1"/>
                  </a:moveTo>
                  <a:cubicBezTo>
                    <a:pt x="375" y="1"/>
                    <a:pt x="144" y="165"/>
                    <a:pt x="46" y="380"/>
                  </a:cubicBezTo>
                  <a:cubicBezTo>
                    <a:pt x="23" y="449"/>
                    <a:pt x="0" y="540"/>
                    <a:pt x="0" y="609"/>
                  </a:cubicBezTo>
                  <a:cubicBezTo>
                    <a:pt x="23" y="768"/>
                    <a:pt x="92" y="928"/>
                    <a:pt x="206" y="1042"/>
                  </a:cubicBezTo>
                  <a:cubicBezTo>
                    <a:pt x="301" y="1151"/>
                    <a:pt x="478" y="1203"/>
                    <a:pt x="648" y="1203"/>
                  </a:cubicBezTo>
                  <a:cubicBezTo>
                    <a:pt x="764" y="1203"/>
                    <a:pt x="876" y="1180"/>
                    <a:pt x="959" y="1134"/>
                  </a:cubicBezTo>
                  <a:cubicBezTo>
                    <a:pt x="1164" y="1019"/>
                    <a:pt x="1210" y="745"/>
                    <a:pt x="1187" y="540"/>
                  </a:cubicBezTo>
                  <a:cubicBezTo>
                    <a:pt x="1142" y="289"/>
                    <a:pt x="1005" y="84"/>
                    <a:pt x="754" y="15"/>
                  </a:cubicBezTo>
                  <a:cubicBezTo>
                    <a:pt x="711" y="5"/>
                    <a:pt x="668" y="1"/>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75"/>
            <p:cNvSpPr/>
            <p:nvPr/>
          </p:nvSpPr>
          <p:spPr>
            <a:xfrm>
              <a:off x="5615522" y="2541393"/>
              <a:ext cx="77357" cy="76765"/>
            </a:xfrm>
            <a:custGeom>
              <a:avLst/>
              <a:gdLst/>
              <a:ahLst/>
              <a:cxnLst/>
              <a:rect l="l" t="t" r="r" b="b"/>
              <a:pathLst>
                <a:path w="2352" h="2334" extrusionOk="0">
                  <a:moveTo>
                    <a:pt x="1184" y="0"/>
                  </a:moveTo>
                  <a:cubicBezTo>
                    <a:pt x="691" y="0"/>
                    <a:pt x="242" y="297"/>
                    <a:pt x="69" y="739"/>
                  </a:cubicBezTo>
                  <a:cubicBezTo>
                    <a:pt x="23" y="876"/>
                    <a:pt x="0" y="1036"/>
                    <a:pt x="0" y="1196"/>
                  </a:cubicBezTo>
                  <a:cubicBezTo>
                    <a:pt x="23" y="1493"/>
                    <a:pt x="160" y="1789"/>
                    <a:pt x="366" y="2018"/>
                  </a:cubicBezTo>
                  <a:cubicBezTo>
                    <a:pt x="574" y="2226"/>
                    <a:pt x="927" y="2333"/>
                    <a:pt x="1269" y="2333"/>
                  </a:cubicBezTo>
                  <a:cubicBezTo>
                    <a:pt x="1488" y="2333"/>
                    <a:pt x="1703" y="2289"/>
                    <a:pt x="1872" y="2200"/>
                  </a:cubicBezTo>
                  <a:cubicBezTo>
                    <a:pt x="2260" y="1972"/>
                    <a:pt x="2351" y="1470"/>
                    <a:pt x="2283" y="1036"/>
                  </a:cubicBezTo>
                  <a:cubicBezTo>
                    <a:pt x="2237" y="557"/>
                    <a:pt x="1963" y="146"/>
                    <a:pt x="1461" y="32"/>
                  </a:cubicBezTo>
                  <a:cubicBezTo>
                    <a:pt x="1368" y="10"/>
                    <a:pt x="1275" y="0"/>
                    <a:pt x="1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75"/>
            <p:cNvSpPr/>
            <p:nvPr/>
          </p:nvSpPr>
          <p:spPr>
            <a:xfrm>
              <a:off x="5634303" y="2560174"/>
              <a:ext cx="39040" cy="39369"/>
            </a:xfrm>
            <a:custGeom>
              <a:avLst/>
              <a:gdLst/>
              <a:ahLst/>
              <a:cxnLst/>
              <a:rect l="l" t="t" r="r" b="b"/>
              <a:pathLst>
                <a:path w="1187" h="1197" extrusionOk="0">
                  <a:moveTo>
                    <a:pt x="629" y="1"/>
                  </a:moveTo>
                  <a:cubicBezTo>
                    <a:pt x="368" y="1"/>
                    <a:pt x="124" y="152"/>
                    <a:pt x="23" y="374"/>
                  </a:cubicBezTo>
                  <a:cubicBezTo>
                    <a:pt x="0" y="442"/>
                    <a:pt x="0" y="534"/>
                    <a:pt x="0" y="602"/>
                  </a:cubicBezTo>
                  <a:cubicBezTo>
                    <a:pt x="0" y="762"/>
                    <a:pt x="69" y="922"/>
                    <a:pt x="183" y="1036"/>
                  </a:cubicBezTo>
                  <a:cubicBezTo>
                    <a:pt x="292" y="1145"/>
                    <a:pt x="466" y="1197"/>
                    <a:pt x="637" y="1197"/>
                  </a:cubicBezTo>
                  <a:cubicBezTo>
                    <a:pt x="752" y="1197"/>
                    <a:pt x="867" y="1173"/>
                    <a:pt x="959" y="1127"/>
                  </a:cubicBezTo>
                  <a:cubicBezTo>
                    <a:pt x="1141" y="1013"/>
                    <a:pt x="1187" y="739"/>
                    <a:pt x="1164" y="534"/>
                  </a:cubicBezTo>
                  <a:cubicBezTo>
                    <a:pt x="1141" y="283"/>
                    <a:pt x="1004" y="77"/>
                    <a:pt x="730" y="9"/>
                  </a:cubicBezTo>
                  <a:cubicBezTo>
                    <a:pt x="696" y="3"/>
                    <a:pt x="662" y="1"/>
                    <a:pt x="6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75"/>
            <p:cNvSpPr/>
            <p:nvPr/>
          </p:nvSpPr>
          <p:spPr>
            <a:xfrm>
              <a:off x="5415808" y="2464822"/>
              <a:ext cx="76634" cy="76601"/>
            </a:xfrm>
            <a:custGeom>
              <a:avLst/>
              <a:gdLst/>
              <a:ahLst/>
              <a:cxnLst/>
              <a:rect l="l" t="t" r="r" b="b"/>
              <a:pathLst>
                <a:path w="2330" h="2329" extrusionOk="0">
                  <a:moveTo>
                    <a:pt x="1170" y="0"/>
                  </a:moveTo>
                  <a:cubicBezTo>
                    <a:pt x="692" y="0"/>
                    <a:pt x="243" y="297"/>
                    <a:pt x="69" y="739"/>
                  </a:cubicBezTo>
                  <a:cubicBezTo>
                    <a:pt x="24" y="876"/>
                    <a:pt x="1" y="1036"/>
                    <a:pt x="1" y="1196"/>
                  </a:cubicBezTo>
                  <a:cubicBezTo>
                    <a:pt x="24" y="1493"/>
                    <a:pt x="161" y="1789"/>
                    <a:pt x="366" y="2018"/>
                  </a:cubicBezTo>
                  <a:cubicBezTo>
                    <a:pt x="570" y="2221"/>
                    <a:pt x="911" y="2328"/>
                    <a:pt x="1246" y="2328"/>
                  </a:cubicBezTo>
                  <a:cubicBezTo>
                    <a:pt x="1473" y="2328"/>
                    <a:pt x="1697" y="2279"/>
                    <a:pt x="1873" y="2177"/>
                  </a:cubicBezTo>
                  <a:cubicBezTo>
                    <a:pt x="2261" y="1949"/>
                    <a:pt x="2329" y="1447"/>
                    <a:pt x="2283" y="1036"/>
                  </a:cubicBezTo>
                  <a:cubicBezTo>
                    <a:pt x="2238" y="557"/>
                    <a:pt x="1964" y="123"/>
                    <a:pt x="1439" y="32"/>
                  </a:cubicBezTo>
                  <a:cubicBezTo>
                    <a:pt x="1349" y="10"/>
                    <a:pt x="1259" y="0"/>
                    <a:pt x="1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75"/>
            <p:cNvSpPr/>
            <p:nvPr/>
          </p:nvSpPr>
          <p:spPr>
            <a:xfrm>
              <a:off x="5434589" y="2483340"/>
              <a:ext cx="39073" cy="39632"/>
            </a:xfrm>
            <a:custGeom>
              <a:avLst/>
              <a:gdLst/>
              <a:ahLst/>
              <a:cxnLst/>
              <a:rect l="l" t="t" r="r" b="b"/>
              <a:pathLst>
                <a:path w="1188" h="1205" extrusionOk="0">
                  <a:moveTo>
                    <a:pt x="593" y="1"/>
                  </a:moveTo>
                  <a:cubicBezTo>
                    <a:pt x="346" y="1"/>
                    <a:pt x="120" y="151"/>
                    <a:pt x="23" y="382"/>
                  </a:cubicBezTo>
                  <a:cubicBezTo>
                    <a:pt x="1" y="450"/>
                    <a:pt x="1" y="542"/>
                    <a:pt x="1" y="610"/>
                  </a:cubicBezTo>
                  <a:cubicBezTo>
                    <a:pt x="1" y="770"/>
                    <a:pt x="69" y="930"/>
                    <a:pt x="183" y="1044"/>
                  </a:cubicBezTo>
                  <a:cubicBezTo>
                    <a:pt x="292" y="1153"/>
                    <a:pt x="466" y="1205"/>
                    <a:pt x="632" y="1205"/>
                  </a:cubicBezTo>
                  <a:cubicBezTo>
                    <a:pt x="745" y="1205"/>
                    <a:pt x="854" y="1181"/>
                    <a:pt x="936" y="1135"/>
                  </a:cubicBezTo>
                  <a:cubicBezTo>
                    <a:pt x="1142" y="998"/>
                    <a:pt x="1187" y="747"/>
                    <a:pt x="1165" y="542"/>
                  </a:cubicBezTo>
                  <a:cubicBezTo>
                    <a:pt x="1142" y="290"/>
                    <a:pt x="982" y="62"/>
                    <a:pt x="731" y="17"/>
                  </a:cubicBezTo>
                  <a:cubicBezTo>
                    <a:pt x="685" y="6"/>
                    <a:pt x="638" y="1"/>
                    <a:pt x="5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75"/>
            <p:cNvSpPr/>
            <p:nvPr/>
          </p:nvSpPr>
          <p:spPr>
            <a:xfrm>
              <a:off x="6870777" y="2420058"/>
              <a:ext cx="18780" cy="21050"/>
            </a:xfrm>
            <a:custGeom>
              <a:avLst/>
              <a:gdLst/>
              <a:ahLst/>
              <a:cxnLst/>
              <a:rect l="l" t="t" r="r" b="b"/>
              <a:pathLst>
                <a:path w="571" h="640" extrusionOk="0">
                  <a:moveTo>
                    <a:pt x="114" y="0"/>
                  </a:moveTo>
                  <a:lnTo>
                    <a:pt x="0" y="92"/>
                  </a:lnTo>
                  <a:lnTo>
                    <a:pt x="480" y="639"/>
                  </a:lnTo>
                  <a:lnTo>
                    <a:pt x="571" y="548"/>
                  </a:lnTo>
                  <a:lnTo>
                    <a:pt x="114" y="0"/>
                  </a:lnTo>
                  <a:close/>
                </a:path>
              </a:pathLst>
            </a:custGeom>
            <a:solidFill>
              <a:srgbClr val="A8C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4" name="Google Shape;6134;p75"/>
          <p:cNvGrpSpPr/>
          <p:nvPr/>
        </p:nvGrpSpPr>
        <p:grpSpPr>
          <a:xfrm>
            <a:off x="5575797" y="2583111"/>
            <a:ext cx="2855160" cy="1065114"/>
            <a:chOff x="5575797" y="2583109"/>
            <a:chExt cx="2855160" cy="1065114"/>
          </a:xfrm>
        </p:grpSpPr>
        <p:sp>
          <p:nvSpPr>
            <p:cNvPr id="6135" name="Google Shape;6135;p75"/>
            <p:cNvSpPr/>
            <p:nvPr/>
          </p:nvSpPr>
          <p:spPr>
            <a:xfrm>
              <a:off x="6348312" y="3314968"/>
              <a:ext cx="2009565" cy="175394"/>
            </a:xfrm>
            <a:custGeom>
              <a:avLst/>
              <a:gdLst/>
              <a:ahLst/>
              <a:cxnLst/>
              <a:rect l="l" t="t" r="r" b="b"/>
              <a:pathLst>
                <a:path w="172606" h="15065" extrusionOk="0">
                  <a:moveTo>
                    <a:pt x="1" y="0"/>
                  </a:moveTo>
                  <a:lnTo>
                    <a:pt x="1" y="15065"/>
                  </a:lnTo>
                  <a:lnTo>
                    <a:pt x="172606" y="15065"/>
                  </a:lnTo>
                  <a:lnTo>
                    <a:pt x="1726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75"/>
            <p:cNvSpPr/>
            <p:nvPr/>
          </p:nvSpPr>
          <p:spPr>
            <a:xfrm>
              <a:off x="7130933" y="3386453"/>
              <a:ext cx="114283" cy="61926"/>
            </a:xfrm>
            <a:custGeom>
              <a:avLst/>
              <a:gdLst/>
              <a:ahLst/>
              <a:cxnLst/>
              <a:rect l="l" t="t" r="r" b="b"/>
              <a:pathLst>
                <a:path w="9816" h="5319" extrusionOk="0">
                  <a:moveTo>
                    <a:pt x="2077" y="0"/>
                  </a:moveTo>
                  <a:cubicBezTo>
                    <a:pt x="936" y="0"/>
                    <a:pt x="0" y="936"/>
                    <a:pt x="0" y="2077"/>
                  </a:cubicBezTo>
                  <a:lnTo>
                    <a:pt x="0" y="3241"/>
                  </a:lnTo>
                  <a:cubicBezTo>
                    <a:pt x="0" y="4383"/>
                    <a:pt x="936" y="5318"/>
                    <a:pt x="2077" y="5318"/>
                  </a:cubicBezTo>
                  <a:lnTo>
                    <a:pt x="7738" y="5318"/>
                  </a:lnTo>
                  <a:cubicBezTo>
                    <a:pt x="8879" y="5318"/>
                    <a:pt x="9815" y="4383"/>
                    <a:pt x="9815" y="3241"/>
                  </a:cubicBezTo>
                  <a:lnTo>
                    <a:pt x="9815" y="2077"/>
                  </a:lnTo>
                  <a:cubicBezTo>
                    <a:pt x="9815" y="936"/>
                    <a:pt x="8879" y="0"/>
                    <a:pt x="7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75"/>
            <p:cNvSpPr/>
            <p:nvPr/>
          </p:nvSpPr>
          <p:spPr>
            <a:xfrm>
              <a:off x="7183277" y="3417270"/>
              <a:ext cx="9582" cy="115610"/>
            </a:xfrm>
            <a:custGeom>
              <a:avLst/>
              <a:gdLst/>
              <a:ahLst/>
              <a:cxnLst/>
              <a:rect l="l" t="t" r="r" b="b"/>
              <a:pathLst>
                <a:path w="823" h="9930" extrusionOk="0">
                  <a:moveTo>
                    <a:pt x="412" y="1"/>
                  </a:moveTo>
                  <a:cubicBezTo>
                    <a:pt x="184" y="1"/>
                    <a:pt x="1" y="184"/>
                    <a:pt x="1" y="412"/>
                  </a:cubicBezTo>
                  <a:lnTo>
                    <a:pt x="1" y="9542"/>
                  </a:lnTo>
                  <a:cubicBezTo>
                    <a:pt x="1" y="9770"/>
                    <a:pt x="184" y="9930"/>
                    <a:pt x="412" y="9930"/>
                  </a:cubicBezTo>
                  <a:cubicBezTo>
                    <a:pt x="640" y="9930"/>
                    <a:pt x="823" y="9770"/>
                    <a:pt x="823" y="9542"/>
                  </a:cubicBezTo>
                  <a:lnTo>
                    <a:pt x="823" y="412"/>
                  </a:lnTo>
                  <a:cubicBezTo>
                    <a:pt x="823" y="184"/>
                    <a:pt x="640" y="1"/>
                    <a:pt x="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75"/>
            <p:cNvSpPr/>
            <p:nvPr/>
          </p:nvSpPr>
          <p:spPr>
            <a:xfrm>
              <a:off x="7168130" y="3524370"/>
              <a:ext cx="40143" cy="17289"/>
            </a:xfrm>
            <a:custGeom>
              <a:avLst/>
              <a:gdLst/>
              <a:ahLst/>
              <a:cxnLst/>
              <a:rect l="l" t="t" r="r" b="b"/>
              <a:pathLst>
                <a:path w="3448" h="1485" extrusionOk="0">
                  <a:moveTo>
                    <a:pt x="1" y="0"/>
                  </a:moveTo>
                  <a:lnTo>
                    <a:pt x="1" y="1484"/>
                  </a:lnTo>
                  <a:lnTo>
                    <a:pt x="3447" y="1484"/>
                  </a:lnTo>
                  <a:lnTo>
                    <a:pt x="3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75"/>
            <p:cNvSpPr/>
            <p:nvPr/>
          </p:nvSpPr>
          <p:spPr>
            <a:xfrm>
              <a:off x="7130933" y="3386453"/>
              <a:ext cx="114283" cy="35614"/>
            </a:xfrm>
            <a:custGeom>
              <a:avLst/>
              <a:gdLst/>
              <a:ahLst/>
              <a:cxnLst/>
              <a:rect l="l" t="t" r="r" b="b"/>
              <a:pathLst>
                <a:path w="9816" h="3059" extrusionOk="0">
                  <a:moveTo>
                    <a:pt x="2077" y="0"/>
                  </a:moveTo>
                  <a:cubicBezTo>
                    <a:pt x="936" y="0"/>
                    <a:pt x="0" y="936"/>
                    <a:pt x="0" y="2077"/>
                  </a:cubicBezTo>
                  <a:lnTo>
                    <a:pt x="0" y="3059"/>
                  </a:lnTo>
                  <a:lnTo>
                    <a:pt x="9815" y="3059"/>
                  </a:lnTo>
                  <a:lnTo>
                    <a:pt x="9815" y="2077"/>
                  </a:lnTo>
                  <a:cubicBezTo>
                    <a:pt x="9815" y="936"/>
                    <a:pt x="8879" y="0"/>
                    <a:pt x="7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75"/>
            <p:cNvSpPr/>
            <p:nvPr/>
          </p:nvSpPr>
          <p:spPr>
            <a:xfrm>
              <a:off x="6211454" y="2641566"/>
              <a:ext cx="2212867" cy="745423"/>
            </a:xfrm>
            <a:custGeom>
              <a:avLst/>
              <a:gdLst/>
              <a:ahLst/>
              <a:cxnLst/>
              <a:rect l="l" t="t" r="r" b="b"/>
              <a:pathLst>
                <a:path w="190068" h="64026" extrusionOk="0">
                  <a:moveTo>
                    <a:pt x="2238" y="1"/>
                  </a:moveTo>
                  <a:cubicBezTo>
                    <a:pt x="1005" y="1"/>
                    <a:pt x="1" y="1005"/>
                    <a:pt x="1" y="2261"/>
                  </a:cubicBezTo>
                  <a:lnTo>
                    <a:pt x="1" y="61766"/>
                  </a:lnTo>
                  <a:cubicBezTo>
                    <a:pt x="1" y="63022"/>
                    <a:pt x="1005" y="64026"/>
                    <a:pt x="2238" y="64026"/>
                  </a:cubicBezTo>
                  <a:lnTo>
                    <a:pt x="187830" y="64026"/>
                  </a:lnTo>
                  <a:cubicBezTo>
                    <a:pt x="189063" y="64026"/>
                    <a:pt x="190067" y="63022"/>
                    <a:pt x="190067" y="61766"/>
                  </a:cubicBezTo>
                  <a:lnTo>
                    <a:pt x="190067" y="2261"/>
                  </a:lnTo>
                  <a:cubicBezTo>
                    <a:pt x="190067" y="1005"/>
                    <a:pt x="189063" y="1"/>
                    <a:pt x="187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75"/>
            <p:cNvSpPr/>
            <p:nvPr/>
          </p:nvSpPr>
          <p:spPr>
            <a:xfrm>
              <a:off x="6261412" y="2676644"/>
              <a:ext cx="17557" cy="675265"/>
            </a:xfrm>
            <a:custGeom>
              <a:avLst/>
              <a:gdLst/>
              <a:ahLst/>
              <a:cxnLst/>
              <a:rect l="l" t="t" r="r" b="b"/>
              <a:pathLst>
                <a:path w="1508"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75"/>
            <p:cNvSpPr/>
            <p:nvPr/>
          </p:nvSpPr>
          <p:spPr>
            <a:xfrm>
              <a:off x="6330778" y="2676644"/>
              <a:ext cx="17545" cy="675265"/>
            </a:xfrm>
            <a:custGeom>
              <a:avLst/>
              <a:gdLst/>
              <a:ahLst/>
              <a:cxnLst/>
              <a:rect l="l" t="t" r="r" b="b"/>
              <a:pathLst>
                <a:path w="1507" h="58000" extrusionOk="0">
                  <a:moveTo>
                    <a:pt x="754" y="1"/>
                  </a:moveTo>
                  <a:cubicBezTo>
                    <a:pt x="343" y="1"/>
                    <a:pt x="0" y="343"/>
                    <a:pt x="0" y="754"/>
                  </a:cubicBezTo>
                  <a:lnTo>
                    <a:pt x="0" y="57247"/>
                  </a:lnTo>
                  <a:cubicBezTo>
                    <a:pt x="0" y="57658"/>
                    <a:pt x="343" y="58000"/>
                    <a:pt x="754" y="58000"/>
                  </a:cubicBezTo>
                  <a:cubicBezTo>
                    <a:pt x="1164" y="58000"/>
                    <a:pt x="1507" y="57658"/>
                    <a:pt x="1507" y="57247"/>
                  </a:cubicBezTo>
                  <a:lnTo>
                    <a:pt x="1507" y="754"/>
                  </a:lnTo>
                  <a:cubicBezTo>
                    <a:pt x="1507" y="343"/>
                    <a:pt x="1164"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75"/>
            <p:cNvSpPr/>
            <p:nvPr/>
          </p:nvSpPr>
          <p:spPr>
            <a:xfrm>
              <a:off x="6400133" y="2676644"/>
              <a:ext cx="17289" cy="675265"/>
            </a:xfrm>
            <a:custGeom>
              <a:avLst/>
              <a:gdLst/>
              <a:ahLst/>
              <a:cxnLst/>
              <a:rect l="l" t="t" r="r" b="b"/>
              <a:pathLst>
                <a:path w="1485" h="58000" extrusionOk="0">
                  <a:moveTo>
                    <a:pt x="754" y="1"/>
                  </a:moveTo>
                  <a:cubicBezTo>
                    <a:pt x="343" y="1"/>
                    <a:pt x="1" y="343"/>
                    <a:pt x="1" y="754"/>
                  </a:cubicBezTo>
                  <a:lnTo>
                    <a:pt x="1" y="57247"/>
                  </a:lnTo>
                  <a:cubicBezTo>
                    <a:pt x="1" y="57658"/>
                    <a:pt x="343" y="58000"/>
                    <a:pt x="754" y="58000"/>
                  </a:cubicBezTo>
                  <a:cubicBezTo>
                    <a:pt x="1165" y="58000"/>
                    <a:pt x="1484" y="57658"/>
                    <a:pt x="1484" y="57247"/>
                  </a:cubicBezTo>
                  <a:lnTo>
                    <a:pt x="1484" y="754"/>
                  </a:lnTo>
                  <a:cubicBezTo>
                    <a:pt x="1484"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75"/>
            <p:cNvSpPr/>
            <p:nvPr/>
          </p:nvSpPr>
          <p:spPr>
            <a:xfrm>
              <a:off x="6469499" y="2676644"/>
              <a:ext cx="17277" cy="675265"/>
            </a:xfrm>
            <a:custGeom>
              <a:avLst/>
              <a:gdLst/>
              <a:ahLst/>
              <a:cxnLst/>
              <a:rect l="l" t="t" r="r" b="b"/>
              <a:pathLst>
                <a:path w="1484" h="58000" extrusionOk="0">
                  <a:moveTo>
                    <a:pt x="731" y="1"/>
                  </a:moveTo>
                  <a:cubicBezTo>
                    <a:pt x="320" y="1"/>
                    <a:pt x="0" y="343"/>
                    <a:pt x="0" y="754"/>
                  </a:cubicBezTo>
                  <a:lnTo>
                    <a:pt x="0" y="57247"/>
                  </a:lnTo>
                  <a:cubicBezTo>
                    <a:pt x="0" y="57658"/>
                    <a:pt x="320" y="58000"/>
                    <a:pt x="731" y="58000"/>
                  </a:cubicBezTo>
                  <a:cubicBezTo>
                    <a:pt x="1141" y="58000"/>
                    <a:pt x="1484" y="57658"/>
                    <a:pt x="1484" y="57247"/>
                  </a:cubicBezTo>
                  <a:lnTo>
                    <a:pt x="1484" y="754"/>
                  </a:lnTo>
                  <a:cubicBezTo>
                    <a:pt x="1484" y="343"/>
                    <a:pt x="1141" y="1"/>
                    <a:pt x="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75"/>
            <p:cNvSpPr/>
            <p:nvPr/>
          </p:nvSpPr>
          <p:spPr>
            <a:xfrm>
              <a:off x="6538585" y="2676644"/>
              <a:ext cx="17557" cy="675265"/>
            </a:xfrm>
            <a:custGeom>
              <a:avLst/>
              <a:gdLst/>
              <a:ahLst/>
              <a:cxnLst/>
              <a:rect l="l" t="t" r="r" b="b"/>
              <a:pathLst>
                <a:path w="1508"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75"/>
            <p:cNvSpPr/>
            <p:nvPr/>
          </p:nvSpPr>
          <p:spPr>
            <a:xfrm>
              <a:off x="6607951" y="2676644"/>
              <a:ext cx="17545" cy="675265"/>
            </a:xfrm>
            <a:custGeom>
              <a:avLst/>
              <a:gdLst/>
              <a:ahLst/>
              <a:cxnLst/>
              <a:rect l="l" t="t" r="r" b="b"/>
              <a:pathLst>
                <a:path w="1507" h="58000" extrusionOk="0">
                  <a:moveTo>
                    <a:pt x="753" y="1"/>
                  </a:moveTo>
                  <a:cubicBezTo>
                    <a:pt x="342" y="1"/>
                    <a:pt x="0" y="343"/>
                    <a:pt x="0" y="754"/>
                  </a:cubicBezTo>
                  <a:lnTo>
                    <a:pt x="0" y="57247"/>
                  </a:lnTo>
                  <a:cubicBezTo>
                    <a:pt x="0" y="57658"/>
                    <a:pt x="342" y="58000"/>
                    <a:pt x="753" y="58000"/>
                  </a:cubicBezTo>
                  <a:cubicBezTo>
                    <a:pt x="1164" y="58000"/>
                    <a:pt x="1507" y="57658"/>
                    <a:pt x="1507" y="57247"/>
                  </a:cubicBezTo>
                  <a:lnTo>
                    <a:pt x="1507" y="754"/>
                  </a:lnTo>
                  <a:cubicBezTo>
                    <a:pt x="1507" y="343"/>
                    <a:pt x="1164"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75"/>
            <p:cNvSpPr/>
            <p:nvPr/>
          </p:nvSpPr>
          <p:spPr>
            <a:xfrm>
              <a:off x="6677306" y="2676644"/>
              <a:ext cx="17545" cy="675265"/>
            </a:xfrm>
            <a:custGeom>
              <a:avLst/>
              <a:gdLst/>
              <a:ahLst/>
              <a:cxnLst/>
              <a:rect l="l" t="t" r="r" b="b"/>
              <a:pathLst>
                <a:path w="1507"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75"/>
            <p:cNvSpPr/>
            <p:nvPr/>
          </p:nvSpPr>
          <p:spPr>
            <a:xfrm>
              <a:off x="6746660" y="2676644"/>
              <a:ext cx="17289" cy="675265"/>
            </a:xfrm>
            <a:custGeom>
              <a:avLst/>
              <a:gdLst/>
              <a:ahLst/>
              <a:cxnLst/>
              <a:rect l="l" t="t" r="r" b="b"/>
              <a:pathLst>
                <a:path w="1485" h="58000" extrusionOk="0">
                  <a:moveTo>
                    <a:pt x="754" y="1"/>
                  </a:moveTo>
                  <a:cubicBezTo>
                    <a:pt x="343" y="1"/>
                    <a:pt x="1" y="343"/>
                    <a:pt x="1" y="754"/>
                  </a:cubicBezTo>
                  <a:lnTo>
                    <a:pt x="1" y="57247"/>
                  </a:lnTo>
                  <a:cubicBezTo>
                    <a:pt x="1" y="57658"/>
                    <a:pt x="343" y="58000"/>
                    <a:pt x="754" y="58000"/>
                  </a:cubicBezTo>
                  <a:cubicBezTo>
                    <a:pt x="1165" y="58000"/>
                    <a:pt x="1485" y="57658"/>
                    <a:pt x="1485" y="57247"/>
                  </a:cubicBezTo>
                  <a:lnTo>
                    <a:pt x="1485" y="754"/>
                  </a:lnTo>
                  <a:cubicBezTo>
                    <a:pt x="1485"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75"/>
            <p:cNvSpPr/>
            <p:nvPr/>
          </p:nvSpPr>
          <p:spPr>
            <a:xfrm>
              <a:off x="6816026" y="2676644"/>
              <a:ext cx="17277" cy="675265"/>
            </a:xfrm>
            <a:custGeom>
              <a:avLst/>
              <a:gdLst/>
              <a:ahLst/>
              <a:cxnLst/>
              <a:rect l="l" t="t" r="r" b="b"/>
              <a:pathLst>
                <a:path w="1484" h="58000" extrusionOk="0">
                  <a:moveTo>
                    <a:pt x="731" y="1"/>
                  </a:moveTo>
                  <a:cubicBezTo>
                    <a:pt x="320" y="1"/>
                    <a:pt x="0" y="343"/>
                    <a:pt x="0" y="754"/>
                  </a:cubicBezTo>
                  <a:lnTo>
                    <a:pt x="0" y="57247"/>
                  </a:lnTo>
                  <a:cubicBezTo>
                    <a:pt x="0" y="57658"/>
                    <a:pt x="320" y="58000"/>
                    <a:pt x="731" y="58000"/>
                  </a:cubicBezTo>
                  <a:cubicBezTo>
                    <a:pt x="1142" y="58000"/>
                    <a:pt x="1484" y="57658"/>
                    <a:pt x="1484" y="57247"/>
                  </a:cubicBezTo>
                  <a:lnTo>
                    <a:pt x="1484" y="754"/>
                  </a:lnTo>
                  <a:cubicBezTo>
                    <a:pt x="1484" y="343"/>
                    <a:pt x="1142" y="1"/>
                    <a:pt x="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75"/>
            <p:cNvSpPr/>
            <p:nvPr/>
          </p:nvSpPr>
          <p:spPr>
            <a:xfrm>
              <a:off x="6885113" y="2676644"/>
              <a:ext cx="17557" cy="675265"/>
            </a:xfrm>
            <a:custGeom>
              <a:avLst/>
              <a:gdLst/>
              <a:ahLst/>
              <a:cxnLst/>
              <a:rect l="l" t="t" r="r" b="b"/>
              <a:pathLst>
                <a:path w="1508"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75"/>
            <p:cNvSpPr/>
            <p:nvPr/>
          </p:nvSpPr>
          <p:spPr>
            <a:xfrm>
              <a:off x="6954479" y="2676644"/>
              <a:ext cx="17545" cy="675265"/>
            </a:xfrm>
            <a:custGeom>
              <a:avLst/>
              <a:gdLst/>
              <a:ahLst/>
              <a:cxnLst/>
              <a:rect l="l" t="t" r="r" b="b"/>
              <a:pathLst>
                <a:path w="1507" h="58000" extrusionOk="0">
                  <a:moveTo>
                    <a:pt x="754" y="1"/>
                  </a:moveTo>
                  <a:cubicBezTo>
                    <a:pt x="343" y="1"/>
                    <a:pt x="0" y="343"/>
                    <a:pt x="0" y="754"/>
                  </a:cubicBezTo>
                  <a:lnTo>
                    <a:pt x="0" y="57247"/>
                  </a:lnTo>
                  <a:cubicBezTo>
                    <a:pt x="0" y="57658"/>
                    <a:pt x="343" y="58000"/>
                    <a:pt x="754" y="58000"/>
                  </a:cubicBezTo>
                  <a:cubicBezTo>
                    <a:pt x="1164" y="58000"/>
                    <a:pt x="1507" y="57658"/>
                    <a:pt x="1507" y="57247"/>
                  </a:cubicBezTo>
                  <a:lnTo>
                    <a:pt x="1507" y="754"/>
                  </a:lnTo>
                  <a:cubicBezTo>
                    <a:pt x="1507" y="343"/>
                    <a:pt x="1164"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75"/>
            <p:cNvSpPr/>
            <p:nvPr/>
          </p:nvSpPr>
          <p:spPr>
            <a:xfrm>
              <a:off x="7023833" y="2676644"/>
              <a:ext cx="17289" cy="675265"/>
            </a:xfrm>
            <a:custGeom>
              <a:avLst/>
              <a:gdLst/>
              <a:ahLst/>
              <a:cxnLst/>
              <a:rect l="l" t="t" r="r" b="b"/>
              <a:pathLst>
                <a:path w="1485" h="58000" extrusionOk="0">
                  <a:moveTo>
                    <a:pt x="754" y="1"/>
                  </a:moveTo>
                  <a:cubicBezTo>
                    <a:pt x="343" y="1"/>
                    <a:pt x="1" y="343"/>
                    <a:pt x="1" y="754"/>
                  </a:cubicBezTo>
                  <a:lnTo>
                    <a:pt x="1" y="57247"/>
                  </a:lnTo>
                  <a:cubicBezTo>
                    <a:pt x="1" y="57658"/>
                    <a:pt x="343" y="58000"/>
                    <a:pt x="754" y="58000"/>
                  </a:cubicBezTo>
                  <a:cubicBezTo>
                    <a:pt x="1165" y="58000"/>
                    <a:pt x="1484" y="57658"/>
                    <a:pt x="1484" y="57247"/>
                  </a:cubicBezTo>
                  <a:lnTo>
                    <a:pt x="1484" y="754"/>
                  </a:lnTo>
                  <a:cubicBezTo>
                    <a:pt x="1484"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75"/>
            <p:cNvSpPr/>
            <p:nvPr/>
          </p:nvSpPr>
          <p:spPr>
            <a:xfrm>
              <a:off x="7093199" y="2676644"/>
              <a:ext cx="17277" cy="675265"/>
            </a:xfrm>
            <a:custGeom>
              <a:avLst/>
              <a:gdLst/>
              <a:ahLst/>
              <a:cxnLst/>
              <a:rect l="l" t="t" r="r" b="b"/>
              <a:pathLst>
                <a:path w="1484" h="58000" extrusionOk="0">
                  <a:moveTo>
                    <a:pt x="753" y="1"/>
                  </a:moveTo>
                  <a:cubicBezTo>
                    <a:pt x="343" y="1"/>
                    <a:pt x="0" y="343"/>
                    <a:pt x="0" y="754"/>
                  </a:cubicBezTo>
                  <a:lnTo>
                    <a:pt x="0" y="57247"/>
                  </a:lnTo>
                  <a:cubicBezTo>
                    <a:pt x="0" y="57658"/>
                    <a:pt x="343" y="58000"/>
                    <a:pt x="753" y="58000"/>
                  </a:cubicBezTo>
                  <a:cubicBezTo>
                    <a:pt x="1164" y="58000"/>
                    <a:pt x="1484" y="57658"/>
                    <a:pt x="1484" y="57247"/>
                  </a:cubicBezTo>
                  <a:lnTo>
                    <a:pt x="1484" y="754"/>
                  </a:lnTo>
                  <a:cubicBezTo>
                    <a:pt x="1484" y="343"/>
                    <a:pt x="1164"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75"/>
            <p:cNvSpPr/>
            <p:nvPr/>
          </p:nvSpPr>
          <p:spPr>
            <a:xfrm>
              <a:off x="7162554" y="2676644"/>
              <a:ext cx="17289" cy="675265"/>
            </a:xfrm>
            <a:custGeom>
              <a:avLst/>
              <a:gdLst/>
              <a:ahLst/>
              <a:cxnLst/>
              <a:rect l="l" t="t" r="r" b="b"/>
              <a:pathLst>
                <a:path w="1485" h="58000" extrusionOk="0">
                  <a:moveTo>
                    <a:pt x="731" y="1"/>
                  </a:moveTo>
                  <a:cubicBezTo>
                    <a:pt x="320" y="1"/>
                    <a:pt x="1" y="343"/>
                    <a:pt x="1" y="754"/>
                  </a:cubicBezTo>
                  <a:lnTo>
                    <a:pt x="1" y="57247"/>
                  </a:lnTo>
                  <a:cubicBezTo>
                    <a:pt x="1" y="57658"/>
                    <a:pt x="320" y="58000"/>
                    <a:pt x="731" y="58000"/>
                  </a:cubicBezTo>
                  <a:cubicBezTo>
                    <a:pt x="1142" y="58000"/>
                    <a:pt x="1484" y="57658"/>
                    <a:pt x="1484" y="57247"/>
                  </a:cubicBezTo>
                  <a:lnTo>
                    <a:pt x="1484" y="754"/>
                  </a:lnTo>
                  <a:cubicBezTo>
                    <a:pt x="1484" y="343"/>
                    <a:pt x="1142" y="1"/>
                    <a:pt x="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75"/>
            <p:cNvSpPr/>
            <p:nvPr/>
          </p:nvSpPr>
          <p:spPr>
            <a:xfrm>
              <a:off x="7231652" y="2676644"/>
              <a:ext cx="17545" cy="675265"/>
            </a:xfrm>
            <a:custGeom>
              <a:avLst/>
              <a:gdLst/>
              <a:ahLst/>
              <a:cxnLst/>
              <a:rect l="l" t="t" r="r" b="b"/>
              <a:pathLst>
                <a:path w="1507" h="58000" extrusionOk="0">
                  <a:moveTo>
                    <a:pt x="753" y="1"/>
                  </a:moveTo>
                  <a:cubicBezTo>
                    <a:pt x="342" y="1"/>
                    <a:pt x="0" y="343"/>
                    <a:pt x="0" y="754"/>
                  </a:cubicBezTo>
                  <a:lnTo>
                    <a:pt x="0" y="57247"/>
                  </a:lnTo>
                  <a:cubicBezTo>
                    <a:pt x="0" y="57658"/>
                    <a:pt x="342" y="58000"/>
                    <a:pt x="753" y="58000"/>
                  </a:cubicBezTo>
                  <a:cubicBezTo>
                    <a:pt x="1164" y="58000"/>
                    <a:pt x="1507" y="57658"/>
                    <a:pt x="1507" y="57247"/>
                  </a:cubicBezTo>
                  <a:lnTo>
                    <a:pt x="1507" y="754"/>
                  </a:lnTo>
                  <a:cubicBezTo>
                    <a:pt x="1507" y="343"/>
                    <a:pt x="1164"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75"/>
            <p:cNvSpPr/>
            <p:nvPr/>
          </p:nvSpPr>
          <p:spPr>
            <a:xfrm>
              <a:off x="7301006" y="2676644"/>
              <a:ext cx="17545" cy="675265"/>
            </a:xfrm>
            <a:custGeom>
              <a:avLst/>
              <a:gdLst/>
              <a:ahLst/>
              <a:cxnLst/>
              <a:rect l="l" t="t" r="r" b="b"/>
              <a:pathLst>
                <a:path w="1507"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75"/>
            <p:cNvSpPr/>
            <p:nvPr/>
          </p:nvSpPr>
          <p:spPr>
            <a:xfrm>
              <a:off x="7370361" y="2676644"/>
              <a:ext cx="17289" cy="675265"/>
            </a:xfrm>
            <a:custGeom>
              <a:avLst/>
              <a:gdLst/>
              <a:ahLst/>
              <a:cxnLst/>
              <a:rect l="l" t="t" r="r" b="b"/>
              <a:pathLst>
                <a:path w="1485" h="58000" extrusionOk="0">
                  <a:moveTo>
                    <a:pt x="754" y="1"/>
                  </a:moveTo>
                  <a:cubicBezTo>
                    <a:pt x="343" y="1"/>
                    <a:pt x="1" y="343"/>
                    <a:pt x="1" y="754"/>
                  </a:cubicBezTo>
                  <a:lnTo>
                    <a:pt x="1" y="57247"/>
                  </a:lnTo>
                  <a:cubicBezTo>
                    <a:pt x="1" y="57658"/>
                    <a:pt x="343" y="58000"/>
                    <a:pt x="754" y="58000"/>
                  </a:cubicBezTo>
                  <a:cubicBezTo>
                    <a:pt x="1165" y="58000"/>
                    <a:pt x="1485" y="57658"/>
                    <a:pt x="1485" y="57247"/>
                  </a:cubicBezTo>
                  <a:lnTo>
                    <a:pt x="1485" y="754"/>
                  </a:lnTo>
                  <a:cubicBezTo>
                    <a:pt x="1485"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75"/>
            <p:cNvSpPr/>
            <p:nvPr/>
          </p:nvSpPr>
          <p:spPr>
            <a:xfrm>
              <a:off x="7439727" y="2676644"/>
              <a:ext cx="17277" cy="675265"/>
            </a:xfrm>
            <a:custGeom>
              <a:avLst/>
              <a:gdLst/>
              <a:ahLst/>
              <a:cxnLst/>
              <a:rect l="l" t="t" r="r" b="b"/>
              <a:pathLst>
                <a:path w="1484" h="58000" extrusionOk="0">
                  <a:moveTo>
                    <a:pt x="731" y="1"/>
                  </a:moveTo>
                  <a:cubicBezTo>
                    <a:pt x="320" y="1"/>
                    <a:pt x="0" y="343"/>
                    <a:pt x="0" y="754"/>
                  </a:cubicBezTo>
                  <a:lnTo>
                    <a:pt x="0" y="57247"/>
                  </a:lnTo>
                  <a:cubicBezTo>
                    <a:pt x="0" y="57658"/>
                    <a:pt x="320" y="58000"/>
                    <a:pt x="731" y="58000"/>
                  </a:cubicBezTo>
                  <a:cubicBezTo>
                    <a:pt x="1164" y="58000"/>
                    <a:pt x="1484" y="57658"/>
                    <a:pt x="1484" y="57247"/>
                  </a:cubicBezTo>
                  <a:lnTo>
                    <a:pt x="1484" y="754"/>
                  </a:lnTo>
                  <a:cubicBezTo>
                    <a:pt x="1484" y="343"/>
                    <a:pt x="1164" y="1"/>
                    <a:pt x="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75"/>
            <p:cNvSpPr/>
            <p:nvPr/>
          </p:nvSpPr>
          <p:spPr>
            <a:xfrm>
              <a:off x="7508813" y="2676644"/>
              <a:ext cx="17557" cy="675265"/>
            </a:xfrm>
            <a:custGeom>
              <a:avLst/>
              <a:gdLst/>
              <a:ahLst/>
              <a:cxnLst/>
              <a:rect l="l" t="t" r="r" b="b"/>
              <a:pathLst>
                <a:path w="1508"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75"/>
            <p:cNvSpPr/>
            <p:nvPr/>
          </p:nvSpPr>
          <p:spPr>
            <a:xfrm>
              <a:off x="7578179" y="2676644"/>
              <a:ext cx="17545" cy="675265"/>
            </a:xfrm>
            <a:custGeom>
              <a:avLst/>
              <a:gdLst/>
              <a:ahLst/>
              <a:cxnLst/>
              <a:rect l="l" t="t" r="r" b="b"/>
              <a:pathLst>
                <a:path w="1507" h="58000" extrusionOk="0">
                  <a:moveTo>
                    <a:pt x="754" y="1"/>
                  </a:moveTo>
                  <a:cubicBezTo>
                    <a:pt x="343" y="1"/>
                    <a:pt x="0" y="343"/>
                    <a:pt x="0" y="754"/>
                  </a:cubicBezTo>
                  <a:lnTo>
                    <a:pt x="0" y="57247"/>
                  </a:lnTo>
                  <a:cubicBezTo>
                    <a:pt x="0" y="57658"/>
                    <a:pt x="343" y="58000"/>
                    <a:pt x="754" y="58000"/>
                  </a:cubicBezTo>
                  <a:cubicBezTo>
                    <a:pt x="1164" y="58000"/>
                    <a:pt x="1507" y="57658"/>
                    <a:pt x="1507" y="57247"/>
                  </a:cubicBezTo>
                  <a:lnTo>
                    <a:pt x="1507" y="754"/>
                  </a:lnTo>
                  <a:cubicBezTo>
                    <a:pt x="1507" y="343"/>
                    <a:pt x="1164"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75"/>
            <p:cNvSpPr/>
            <p:nvPr/>
          </p:nvSpPr>
          <p:spPr>
            <a:xfrm>
              <a:off x="7647534" y="2676644"/>
              <a:ext cx="17557" cy="675265"/>
            </a:xfrm>
            <a:custGeom>
              <a:avLst/>
              <a:gdLst/>
              <a:ahLst/>
              <a:cxnLst/>
              <a:rect l="l" t="t" r="r" b="b"/>
              <a:pathLst>
                <a:path w="1508"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75"/>
            <p:cNvSpPr/>
            <p:nvPr/>
          </p:nvSpPr>
          <p:spPr>
            <a:xfrm>
              <a:off x="7716900" y="2676644"/>
              <a:ext cx="17277" cy="675265"/>
            </a:xfrm>
            <a:custGeom>
              <a:avLst/>
              <a:gdLst/>
              <a:ahLst/>
              <a:cxnLst/>
              <a:rect l="l" t="t" r="r" b="b"/>
              <a:pathLst>
                <a:path w="1484" h="58000" extrusionOk="0">
                  <a:moveTo>
                    <a:pt x="753" y="1"/>
                  </a:moveTo>
                  <a:cubicBezTo>
                    <a:pt x="342" y="1"/>
                    <a:pt x="0" y="343"/>
                    <a:pt x="0" y="754"/>
                  </a:cubicBezTo>
                  <a:lnTo>
                    <a:pt x="0" y="57247"/>
                  </a:lnTo>
                  <a:cubicBezTo>
                    <a:pt x="0" y="57658"/>
                    <a:pt x="342" y="58000"/>
                    <a:pt x="753" y="58000"/>
                  </a:cubicBezTo>
                  <a:cubicBezTo>
                    <a:pt x="1164" y="58000"/>
                    <a:pt x="1484" y="57658"/>
                    <a:pt x="1484" y="57247"/>
                  </a:cubicBezTo>
                  <a:lnTo>
                    <a:pt x="1484" y="754"/>
                  </a:lnTo>
                  <a:cubicBezTo>
                    <a:pt x="1484" y="343"/>
                    <a:pt x="1164"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75"/>
            <p:cNvSpPr/>
            <p:nvPr/>
          </p:nvSpPr>
          <p:spPr>
            <a:xfrm>
              <a:off x="7786254" y="2676644"/>
              <a:ext cx="17289" cy="675265"/>
            </a:xfrm>
            <a:custGeom>
              <a:avLst/>
              <a:gdLst/>
              <a:ahLst/>
              <a:cxnLst/>
              <a:rect l="l" t="t" r="r" b="b"/>
              <a:pathLst>
                <a:path w="1485" h="58000" extrusionOk="0">
                  <a:moveTo>
                    <a:pt x="731" y="1"/>
                  </a:moveTo>
                  <a:cubicBezTo>
                    <a:pt x="320" y="1"/>
                    <a:pt x="1" y="343"/>
                    <a:pt x="1" y="754"/>
                  </a:cubicBezTo>
                  <a:lnTo>
                    <a:pt x="1" y="57247"/>
                  </a:lnTo>
                  <a:cubicBezTo>
                    <a:pt x="1" y="57658"/>
                    <a:pt x="320" y="58000"/>
                    <a:pt x="731" y="58000"/>
                  </a:cubicBezTo>
                  <a:cubicBezTo>
                    <a:pt x="1142" y="58000"/>
                    <a:pt x="1484" y="57658"/>
                    <a:pt x="1484" y="57247"/>
                  </a:cubicBezTo>
                  <a:lnTo>
                    <a:pt x="1484" y="754"/>
                  </a:lnTo>
                  <a:cubicBezTo>
                    <a:pt x="1484" y="343"/>
                    <a:pt x="1142" y="1"/>
                    <a:pt x="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75"/>
            <p:cNvSpPr/>
            <p:nvPr/>
          </p:nvSpPr>
          <p:spPr>
            <a:xfrm>
              <a:off x="7855608" y="2676644"/>
              <a:ext cx="17289" cy="675265"/>
            </a:xfrm>
            <a:custGeom>
              <a:avLst/>
              <a:gdLst/>
              <a:ahLst/>
              <a:cxnLst/>
              <a:rect l="l" t="t" r="r" b="b"/>
              <a:pathLst>
                <a:path w="1485" h="58000" extrusionOk="0">
                  <a:moveTo>
                    <a:pt x="731" y="1"/>
                  </a:moveTo>
                  <a:cubicBezTo>
                    <a:pt x="320" y="1"/>
                    <a:pt x="1" y="343"/>
                    <a:pt x="1" y="754"/>
                  </a:cubicBezTo>
                  <a:lnTo>
                    <a:pt x="1" y="57247"/>
                  </a:lnTo>
                  <a:cubicBezTo>
                    <a:pt x="1" y="57658"/>
                    <a:pt x="320" y="58000"/>
                    <a:pt x="731" y="58000"/>
                  </a:cubicBezTo>
                  <a:cubicBezTo>
                    <a:pt x="1142" y="58000"/>
                    <a:pt x="1485" y="57658"/>
                    <a:pt x="1485" y="57247"/>
                  </a:cubicBezTo>
                  <a:lnTo>
                    <a:pt x="1485" y="754"/>
                  </a:lnTo>
                  <a:cubicBezTo>
                    <a:pt x="1485" y="343"/>
                    <a:pt x="1142" y="1"/>
                    <a:pt x="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75"/>
            <p:cNvSpPr/>
            <p:nvPr/>
          </p:nvSpPr>
          <p:spPr>
            <a:xfrm>
              <a:off x="7924707" y="2676644"/>
              <a:ext cx="17545" cy="675265"/>
            </a:xfrm>
            <a:custGeom>
              <a:avLst/>
              <a:gdLst/>
              <a:ahLst/>
              <a:cxnLst/>
              <a:rect l="l" t="t" r="r" b="b"/>
              <a:pathLst>
                <a:path w="1507"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75"/>
            <p:cNvSpPr/>
            <p:nvPr/>
          </p:nvSpPr>
          <p:spPr>
            <a:xfrm>
              <a:off x="7994061" y="2676644"/>
              <a:ext cx="17557" cy="675265"/>
            </a:xfrm>
            <a:custGeom>
              <a:avLst/>
              <a:gdLst/>
              <a:ahLst/>
              <a:cxnLst/>
              <a:rect l="l" t="t" r="r" b="b"/>
              <a:pathLst>
                <a:path w="1508"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75"/>
            <p:cNvSpPr/>
            <p:nvPr/>
          </p:nvSpPr>
          <p:spPr>
            <a:xfrm>
              <a:off x="8063427" y="2676644"/>
              <a:ext cx="17277" cy="675265"/>
            </a:xfrm>
            <a:custGeom>
              <a:avLst/>
              <a:gdLst/>
              <a:ahLst/>
              <a:cxnLst/>
              <a:rect l="l" t="t" r="r" b="b"/>
              <a:pathLst>
                <a:path w="1484" h="58000" extrusionOk="0">
                  <a:moveTo>
                    <a:pt x="754" y="1"/>
                  </a:moveTo>
                  <a:cubicBezTo>
                    <a:pt x="320" y="1"/>
                    <a:pt x="0" y="343"/>
                    <a:pt x="0" y="754"/>
                  </a:cubicBezTo>
                  <a:lnTo>
                    <a:pt x="0" y="57247"/>
                  </a:lnTo>
                  <a:cubicBezTo>
                    <a:pt x="0" y="57658"/>
                    <a:pt x="320" y="58000"/>
                    <a:pt x="754" y="58000"/>
                  </a:cubicBezTo>
                  <a:cubicBezTo>
                    <a:pt x="1142" y="58000"/>
                    <a:pt x="1484" y="57658"/>
                    <a:pt x="1484" y="57247"/>
                  </a:cubicBezTo>
                  <a:lnTo>
                    <a:pt x="1484" y="754"/>
                  </a:lnTo>
                  <a:cubicBezTo>
                    <a:pt x="1484" y="343"/>
                    <a:pt x="1142"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75"/>
            <p:cNvSpPr/>
            <p:nvPr/>
          </p:nvSpPr>
          <p:spPr>
            <a:xfrm>
              <a:off x="8132781" y="2676644"/>
              <a:ext cx="17289" cy="675265"/>
            </a:xfrm>
            <a:custGeom>
              <a:avLst/>
              <a:gdLst/>
              <a:ahLst/>
              <a:cxnLst/>
              <a:rect l="l" t="t" r="r" b="b"/>
              <a:pathLst>
                <a:path w="1485" h="58000" extrusionOk="0">
                  <a:moveTo>
                    <a:pt x="731" y="1"/>
                  </a:moveTo>
                  <a:cubicBezTo>
                    <a:pt x="320" y="1"/>
                    <a:pt x="1" y="343"/>
                    <a:pt x="1" y="754"/>
                  </a:cubicBezTo>
                  <a:lnTo>
                    <a:pt x="1" y="57247"/>
                  </a:lnTo>
                  <a:cubicBezTo>
                    <a:pt x="1" y="57658"/>
                    <a:pt x="320" y="58000"/>
                    <a:pt x="731" y="58000"/>
                  </a:cubicBezTo>
                  <a:cubicBezTo>
                    <a:pt x="1142" y="58000"/>
                    <a:pt x="1484" y="57658"/>
                    <a:pt x="1484" y="57247"/>
                  </a:cubicBezTo>
                  <a:lnTo>
                    <a:pt x="1484" y="754"/>
                  </a:lnTo>
                  <a:cubicBezTo>
                    <a:pt x="1484" y="343"/>
                    <a:pt x="1142" y="1"/>
                    <a:pt x="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75"/>
            <p:cNvSpPr/>
            <p:nvPr/>
          </p:nvSpPr>
          <p:spPr>
            <a:xfrm>
              <a:off x="8201880" y="2676644"/>
              <a:ext cx="17545" cy="675265"/>
            </a:xfrm>
            <a:custGeom>
              <a:avLst/>
              <a:gdLst/>
              <a:ahLst/>
              <a:cxnLst/>
              <a:rect l="l" t="t" r="r" b="b"/>
              <a:pathLst>
                <a:path w="1507" h="58000" extrusionOk="0">
                  <a:moveTo>
                    <a:pt x="754" y="1"/>
                  </a:moveTo>
                  <a:cubicBezTo>
                    <a:pt x="343" y="1"/>
                    <a:pt x="0" y="343"/>
                    <a:pt x="0" y="754"/>
                  </a:cubicBezTo>
                  <a:lnTo>
                    <a:pt x="0" y="57247"/>
                  </a:lnTo>
                  <a:cubicBezTo>
                    <a:pt x="0" y="57658"/>
                    <a:pt x="343" y="58000"/>
                    <a:pt x="754" y="58000"/>
                  </a:cubicBezTo>
                  <a:cubicBezTo>
                    <a:pt x="1164" y="58000"/>
                    <a:pt x="1507" y="57658"/>
                    <a:pt x="1507" y="57247"/>
                  </a:cubicBezTo>
                  <a:lnTo>
                    <a:pt x="1507" y="754"/>
                  </a:lnTo>
                  <a:cubicBezTo>
                    <a:pt x="1507" y="343"/>
                    <a:pt x="1164"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75"/>
            <p:cNvSpPr/>
            <p:nvPr/>
          </p:nvSpPr>
          <p:spPr>
            <a:xfrm>
              <a:off x="8271234" y="2676644"/>
              <a:ext cx="17557" cy="675265"/>
            </a:xfrm>
            <a:custGeom>
              <a:avLst/>
              <a:gdLst/>
              <a:ahLst/>
              <a:cxnLst/>
              <a:rect l="l" t="t" r="r" b="b"/>
              <a:pathLst>
                <a:path w="1508" h="58000" extrusionOk="0">
                  <a:moveTo>
                    <a:pt x="754" y="1"/>
                  </a:moveTo>
                  <a:cubicBezTo>
                    <a:pt x="343" y="1"/>
                    <a:pt x="1" y="343"/>
                    <a:pt x="1" y="754"/>
                  </a:cubicBezTo>
                  <a:lnTo>
                    <a:pt x="1" y="57247"/>
                  </a:lnTo>
                  <a:cubicBezTo>
                    <a:pt x="1" y="57658"/>
                    <a:pt x="343" y="58000"/>
                    <a:pt x="754" y="58000"/>
                  </a:cubicBezTo>
                  <a:cubicBezTo>
                    <a:pt x="1165" y="58000"/>
                    <a:pt x="1507" y="57658"/>
                    <a:pt x="1507" y="57247"/>
                  </a:cubicBezTo>
                  <a:lnTo>
                    <a:pt x="1507" y="754"/>
                  </a:lnTo>
                  <a:cubicBezTo>
                    <a:pt x="1507" y="343"/>
                    <a:pt x="1165"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75"/>
            <p:cNvSpPr/>
            <p:nvPr/>
          </p:nvSpPr>
          <p:spPr>
            <a:xfrm>
              <a:off x="8340600" y="2676644"/>
              <a:ext cx="17277" cy="675265"/>
            </a:xfrm>
            <a:custGeom>
              <a:avLst/>
              <a:gdLst/>
              <a:ahLst/>
              <a:cxnLst/>
              <a:rect l="l" t="t" r="r" b="b"/>
              <a:pathLst>
                <a:path w="1484" h="58000" extrusionOk="0">
                  <a:moveTo>
                    <a:pt x="753" y="1"/>
                  </a:moveTo>
                  <a:cubicBezTo>
                    <a:pt x="342" y="1"/>
                    <a:pt x="0" y="343"/>
                    <a:pt x="0" y="754"/>
                  </a:cubicBezTo>
                  <a:lnTo>
                    <a:pt x="0" y="57247"/>
                  </a:lnTo>
                  <a:cubicBezTo>
                    <a:pt x="0" y="57658"/>
                    <a:pt x="342" y="58000"/>
                    <a:pt x="753" y="58000"/>
                  </a:cubicBezTo>
                  <a:cubicBezTo>
                    <a:pt x="1164" y="58000"/>
                    <a:pt x="1484" y="57658"/>
                    <a:pt x="1484" y="57247"/>
                  </a:cubicBezTo>
                  <a:lnTo>
                    <a:pt x="1484" y="754"/>
                  </a:lnTo>
                  <a:cubicBezTo>
                    <a:pt x="1484" y="343"/>
                    <a:pt x="1164"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75"/>
            <p:cNvSpPr/>
            <p:nvPr/>
          </p:nvSpPr>
          <p:spPr>
            <a:xfrm>
              <a:off x="5695121" y="3314968"/>
              <a:ext cx="409513" cy="223501"/>
            </a:xfrm>
            <a:custGeom>
              <a:avLst/>
              <a:gdLst/>
              <a:ahLst/>
              <a:cxnLst/>
              <a:rect l="l" t="t" r="r" b="b"/>
              <a:pathLst>
                <a:path w="35174" h="19197" extrusionOk="0">
                  <a:moveTo>
                    <a:pt x="0" y="0"/>
                  </a:moveTo>
                  <a:lnTo>
                    <a:pt x="0" y="19196"/>
                  </a:lnTo>
                  <a:lnTo>
                    <a:pt x="35174" y="19196"/>
                  </a:lnTo>
                  <a:lnTo>
                    <a:pt x="351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75"/>
            <p:cNvSpPr/>
            <p:nvPr/>
          </p:nvSpPr>
          <p:spPr>
            <a:xfrm>
              <a:off x="5669077" y="2789321"/>
              <a:ext cx="475154" cy="142458"/>
            </a:xfrm>
            <a:custGeom>
              <a:avLst/>
              <a:gdLst/>
              <a:ahLst/>
              <a:cxnLst/>
              <a:rect l="l" t="t" r="r" b="b"/>
              <a:pathLst>
                <a:path w="40812" h="12236" extrusionOk="0">
                  <a:moveTo>
                    <a:pt x="40812" y="1"/>
                  </a:moveTo>
                  <a:cubicBezTo>
                    <a:pt x="7350" y="1"/>
                    <a:pt x="0" y="12235"/>
                    <a:pt x="0" y="12235"/>
                  </a:cubicBezTo>
                  <a:lnTo>
                    <a:pt x="40812" y="12235"/>
                  </a:lnTo>
                  <a:lnTo>
                    <a:pt x="40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75"/>
            <p:cNvSpPr/>
            <p:nvPr/>
          </p:nvSpPr>
          <p:spPr>
            <a:xfrm>
              <a:off x="5669077" y="2789321"/>
              <a:ext cx="475154" cy="142458"/>
            </a:xfrm>
            <a:custGeom>
              <a:avLst/>
              <a:gdLst/>
              <a:ahLst/>
              <a:cxnLst/>
              <a:rect l="l" t="t" r="r" b="b"/>
              <a:pathLst>
                <a:path w="40812" h="12236" extrusionOk="0">
                  <a:moveTo>
                    <a:pt x="40812" y="1"/>
                  </a:moveTo>
                  <a:cubicBezTo>
                    <a:pt x="7350" y="1"/>
                    <a:pt x="0" y="12235"/>
                    <a:pt x="0" y="12235"/>
                  </a:cubicBezTo>
                  <a:lnTo>
                    <a:pt x="5250" y="12235"/>
                  </a:lnTo>
                  <a:cubicBezTo>
                    <a:pt x="5250" y="12235"/>
                    <a:pt x="11824" y="1302"/>
                    <a:pt x="40812" y="115"/>
                  </a:cubicBezTo>
                  <a:lnTo>
                    <a:pt x="40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75"/>
            <p:cNvSpPr/>
            <p:nvPr/>
          </p:nvSpPr>
          <p:spPr>
            <a:xfrm>
              <a:off x="5669077" y="2902532"/>
              <a:ext cx="475154" cy="29246"/>
            </a:xfrm>
            <a:custGeom>
              <a:avLst/>
              <a:gdLst/>
              <a:ahLst/>
              <a:cxnLst/>
              <a:rect l="l" t="t" r="r" b="b"/>
              <a:pathLst>
                <a:path w="40812" h="2512" extrusionOk="0">
                  <a:moveTo>
                    <a:pt x="2328" y="0"/>
                  </a:moveTo>
                  <a:cubicBezTo>
                    <a:pt x="639" y="1461"/>
                    <a:pt x="0" y="2511"/>
                    <a:pt x="0" y="2511"/>
                  </a:cubicBezTo>
                  <a:lnTo>
                    <a:pt x="40812" y="2511"/>
                  </a:lnTo>
                  <a:lnTo>
                    <a:pt x="408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75"/>
            <p:cNvSpPr/>
            <p:nvPr/>
          </p:nvSpPr>
          <p:spPr>
            <a:xfrm>
              <a:off x="5589081" y="2925386"/>
              <a:ext cx="555149" cy="618391"/>
            </a:xfrm>
            <a:custGeom>
              <a:avLst/>
              <a:gdLst/>
              <a:ahLst/>
              <a:cxnLst/>
              <a:rect l="l" t="t" r="r" b="b"/>
              <a:pathLst>
                <a:path w="47683" h="53115" extrusionOk="0">
                  <a:moveTo>
                    <a:pt x="6232" y="0"/>
                  </a:moveTo>
                  <a:cubicBezTo>
                    <a:pt x="5274" y="959"/>
                    <a:pt x="1279" y="12417"/>
                    <a:pt x="252" y="39191"/>
                  </a:cubicBezTo>
                  <a:lnTo>
                    <a:pt x="2694" y="39191"/>
                  </a:lnTo>
                  <a:cubicBezTo>
                    <a:pt x="3242" y="39191"/>
                    <a:pt x="3699" y="39648"/>
                    <a:pt x="3699" y="40196"/>
                  </a:cubicBezTo>
                  <a:lnTo>
                    <a:pt x="3699" y="41291"/>
                  </a:lnTo>
                  <a:cubicBezTo>
                    <a:pt x="3699" y="41862"/>
                    <a:pt x="3242" y="42296"/>
                    <a:pt x="2694" y="42296"/>
                  </a:cubicBezTo>
                  <a:lnTo>
                    <a:pt x="161" y="42296"/>
                  </a:lnTo>
                  <a:cubicBezTo>
                    <a:pt x="69" y="45674"/>
                    <a:pt x="1" y="49280"/>
                    <a:pt x="24" y="53115"/>
                  </a:cubicBezTo>
                  <a:lnTo>
                    <a:pt x="13217" y="53115"/>
                  </a:lnTo>
                  <a:cubicBezTo>
                    <a:pt x="13171" y="52521"/>
                    <a:pt x="13125" y="51928"/>
                    <a:pt x="13125" y="51334"/>
                  </a:cubicBezTo>
                  <a:cubicBezTo>
                    <a:pt x="13125" y="42341"/>
                    <a:pt x="20407" y="35060"/>
                    <a:pt x="29400" y="35060"/>
                  </a:cubicBezTo>
                  <a:lnTo>
                    <a:pt x="47683" y="35060"/>
                  </a:lnTo>
                  <a:lnTo>
                    <a:pt x="476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75"/>
            <p:cNvSpPr/>
            <p:nvPr/>
          </p:nvSpPr>
          <p:spPr>
            <a:xfrm>
              <a:off x="5589081" y="2925386"/>
              <a:ext cx="174870" cy="618391"/>
            </a:xfrm>
            <a:custGeom>
              <a:avLst/>
              <a:gdLst/>
              <a:ahLst/>
              <a:cxnLst/>
              <a:rect l="l" t="t" r="r" b="b"/>
              <a:pathLst>
                <a:path w="15020" h="53115" extrusionOk="0">
                  <a:moveTo>
                    <a:pt x="6232" y="0"/>
                  </a:moveTo>
                  <a:cubicBezTo>
                    <a:pt x="5274" y="959"/>
                    <a:pt x="1279" y="12417"/>
                    <a:pt x="252" y="39191"/>
                  </a:cubicBezTo>
                  <a:lnTo>
                    <a:pt x="2694" y="39191"/>
                  </a:lnTo>
                  <a:cubicBezTo>
                    <a:pt x="3242" y="39191"/>
                    <a:pt x="3699" y="39648"/>
                    <a:pt x="3699" y="40196"/>
                  </a:cubicBezTo>
                  <a:lnTo>
                    <a:pt x="3699" y="41291"/>
                  </a:lnTo>
                  <a:cubicBezTo>
                    <a:pt x="3699" y="41862"/>
                    <a:pt x="3242" y="42296"/>
                    <a:pt x="2694" y="42296"/>
                  </a:cubicBezTo>
                  <a:lnTo>
                    <a:pt x="161" y="42296"/>
                  </a:lnTo>
                  <a:cubicBezTo>
                    <a:pt x="69" y="45674"/>
                    <a:pt x="1" y="49280"/>
                    <a:pt x="24" y="53115"/>
                  </a:cubicBezTo>
                  <a:lnTo>
                    <a:pt x="7761" y="53115"/>
                  </a:lnTo>
                  <a:cubicBezTo>
                    <a:pt x="8332" y="46199"/>
                    <a:pt x="9428" y="32093"/>
                    <a:pt x="10227" y="17690"/>
                  </a:cubicBezTo>
                  <a:cubicBezTo>
                    <a:pt x="10637" y="10363"/>
                    <a:pt x="12646" y="4497"/>
                    <a:pt x="1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75"/>
            <p:cNvSpPr/>
            <p:nvPr/>
          </p:nvSpPr>
          <p:spPr>
            <a:xfrm>
              <a:off x="5630005" y="3023183"/>
              <a:ext cx="442217" cy="312520"/>
            </a:xfrm>
            <a:custGeom>
              <a:avLst/>
              <a:gdLst/>
              <a:ahLst/>
              <a:cxnLst/>
              <a:rect l="l" t="t" r="r" b="b"/>
              <a:pathLst>
                <a:path w="37983" h="26843" extrusionOk="0">
                  <a:moveTo>
                    <a:pt x="69" y="0"/>
                  </a:moveTo>
                  <a:cubicBezTo>
                    <a:pt x="47" y="69"/>
                    <a:pt x="24" y="160"/>
                    <a:pt x="1" y="228"/>
                  </a:cubicBezTo>
                  <a:lnTo>
                    <a:pt x="23648" y="228"/>
                  </a:lnTo>
                  <a:lnTo>
                    <a:pt x="23648" y="26843"/>
                  </a:lnTo>
                  <a:cubicBezTo>
                    <a:pt x="23739" y="26820"/>
                    <a:pt x="23808" y="26797"/>
                    <a:pt x="23899" y="26797"/>
                  </a:cubicBezTo>
                  <a:lnTo>
                    <a:pt x="23899" y="228"/>
                  </a:lnTo>
                  <a:lnTo>
                    <a:pt x="36841" y="228"/>
                  </a:lnTo>
                  <a:cubicBezTo>
                    <a:pt x="37320" y="228"/>
                    <a:pt x="37731" y="639"/>
                    <a:pt x="37731" y="1118"/>
                  </a:cubicBezTo>
                  <a:lnTo>
                    <a:pt x="37731" y="26660"/>
                  </a:lnTo>
                  <a:lnTo>
                    <a:pt x="37982" y="26660"/>
                  </a:lnTo>
                  <a:lnTo>
                    <a:pt x="37982" y="1118"/>
                  </a:lnTo>
                  <a:cubicBezTo>
                    <a:pt x="37982" y="502"/>
                    <a:pt x="37457" y="0"/>
                    <a:pt x="368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75"/>
            <p:cNvSpPr/>
            <p:nvPr/>
          </p:nvSpPr>
          <p:spPr>
            <a:xfrm>
              <a:off x="5607954" y="3386977"/>
              <a:ext cx="188422" cy="22598"/>
            </a:xfrm>
            <a:custGeom>
              <a:avLst/>
              <a:gdLst/>
              <a:ahLst/>
              <a:cxnLst/>
              <a:rect l="l" t="t" r="r" b="b"/>
              <a:pathLst>
                <a:path w="16184" h="1941" extrusionOk="0">
                  <a:moveTo>
                    <a:pt x="982" y="1"/>
                  </a:moveTo>
                  <a:cubicBezTo>
                    <a:pt x="434" y="1"/>
                    <a:pt x="0" y="435"/>
                    <a:pt x="0" y="982"/>
                  </a:cubicBezTo>
                  <a:cubicBezTo>
                    <a:pt x="0" y="1507"/>
                    <a:pt x="434" y="1941"/>
                    <a:pt x="982" y="1941"/>
                  </a:cubicBezTo>
                  <a:lnTo>
                    <a:pt x="14951" y="1941"/>
                  </a:lnTo>
                  <a:lnTo>
                    <a:pt x="16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75"/>
            <p:cNvSpPr/>
            <p:nvPr/>
          </p:nvSpPr>
          <p:spPr>
            <a:xfrm>
              <a:off x="5607954" y="3386977"/>
              <a:ext cx="188422" cy="15694"/>
            </a:xfrm>
            <a:custGeom>
              <a:avLst/>
              <a:gdLst/>
              <a:ahLst/>
              <a:cxnLst/>
              <a:rect l="l" t="t" r="r" b="b"/>
              <a:pathLst>
                <a:path w="16184" h="1348" extrusionOk="0">
                  <a:moveTo>
                    <a:pt x="982" y="1"/>
                  </a:moveTo>
                  <a:cubicBezTo>
                    <a:pt x="434" y="1"/>
                    <a:pt x="0" y="435"/>
                    <a:pt x="0" y="982"/>
                  </a:cubicBezTo>
                  <a:cubicBezTo>
                    <a:pt x="0" y="1096"/>
                    <a:pt x="23" y="1233"/>
                    <a:pt x="69" y="1348"/>
                  </a:cubicBezTo>
                  <a:cubicBezTo>
                    <a:pt x="229" y="982"/>
                    <a:pt x="571" y="731"/>
                    <a:pt x="982" y="731"/>
                  </a:cubicBezTo>
                  <a:lnTo>
                    <a:pt x="15727" y="731"/>
                  </a:lnTo>
                  <a:lnTo>
                    <a:pt x="16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75"/>
            <p:cNvSpPr/>
            <p:nvPr/>
          </p:nvSpPr>
          <p:spPr>
            <a:xfrm>
              <a:off x="5940138" y="3032742"/>
              <a:ext cx="100463" cy="156266"/>
            </a:xfrm>
            <a:custGeom>
              <a:avLst/>
              <a:gdLst/>
              <a:ahLst/>
              <a:cxnLst/>
              <a:rect l="l" t="t" r="r" b="b"/>
              <a:pathLst>
                <a:path w="8629" h="13422" extrusionOk="0">
                  <a:moveTo>
                    <a:pt x="1256" y="1"/>
                  </a:moveTo>
                  <a:cubicBezTo>
                    <a:pt x="571" y="1"/>
                    <a:pt x="0" y="571"/>
                    <a:pt x="0" y="1256"/>
                  </a:cubicBezTo>
                  <a:lnTo>
                    <a:pt x="0" y="13422"/>
                  </a:lnTo>
                  <a:lnTo>
                    <a:pt x="297" y="13399"/>
                  </a:lnTo>
                  <a:cubicBezTo>
                    <a:pt x="8628" y="12075"/>
                    <a:pt x="8628" y="11550"/>
                    <a:pt x="8628" y="11322"/>
                  </a:cubicBezTo>
                  <a:lnTo>
                    <a:pt x="8628" y="1256"/>
                  </a:lnTo>
                  <a:cubicBezTo>
                    <a:pt x="8628" y="571"/>
                    <a:pt x="8057" y="1"/>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75"/>
            <p:cNvSpPr/>
            <p:nvPr/>
          </p:nvSpPr>
          <p:spPr>
            <a:xfrm>
              <a:off x="5943060" y="3035664"/>
              <a:ext cx="94607" cy="150165"/>
            </a:xfrm>
            <a:custGeom>
              <a:avLst/>
              <a:gdLst/>
              <a:ahLst/>
              <a:cxnLst/>
              <a:rect l="l" t="t" r="r" b="b"/>
              <a:pathLst>
                <a:path w="8126" h="12898" extrusionOk="0">
                  <a:moveTo>
                    <a:pt x="1005" y="1"/>
                  </a:moveTo>
                  <a:cubicBezTo>
                    <a:pt x="457" y="1"/>
                    <a:pt x="0" y="457"/>
                    <a:pt x="0" y="1005"/>
                  </a:cubicBezTo>
                  <a:lnTo>
                    <a:pt x="0" y="12897"/>
                  </a:lnTo>
                  <a:cubicBezTo>
                    <a:pt x="0" y="12897"/>
                    <a:pt x="8126" y="11619"/>
                    <a:pt x="8126" y="11071"/>
                  </a:cubicBezTo>
                  <a:lnTo>
                    <a:pt x="8126" y="1005"/>
                  </a:lnTo>
                  <a:cubicBezTo>
                    <a:pt x="8126" y="457"/>
                    <a:pt x="7669" y="1"/>
                    <a:pt x="7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75"/>
            <p:cNvSpPr/>
            <p:nvPr/>
          </p:nvSpPr>
          <p:spPr>
            <a:xfrm>
              <a:off x="5598919" y="3032742"/>
              <a:ext cx="279571" cy="228822"/>
            </a:xfrm>
            <a:custGeom>
              <a:avLst/>
              <a:gdLst/>
              <a:ahLst/>
              <a:cxnLst/>
              <a:rect l="l" t="t" r="r" b="b"/>
              <a:pathLst>
                <a:path w="24013" h="19654" extrusionOk="0">
                  <a:moveTo>
                    <a:pt x="2557" y="1"/>
                  </a:moveTo>
                  <a:lnTo>
                    <a:pt x="2511" y="252"/>
                  </a:lnTo>
                  <a:cubicBezTo>
                    <a:pt x="2717" y="5912"/>
                    <a:pt x="1849" y="12304"/>
                    <a:pt x="23" y="19402"/>
                  </a:cubicBezTo>
                  <a:lnTo>
                    <a:pt x="0" y="19653"/>
                  </a:lnTo>
                  <a:lnTo>
                    <a:pt x="69" y="19653"/>
                  </a:lnTo>
                  <a:cubicBezTo>
                    <a:pt x="24013" y="15020"/>
                    <a:pt x="24013" y="14609"/>
                    <a:pt x="24013" y="14312"/>
                  </a:cubicBezTo>
                  <a:lnTo>
                    <a:pt x="24013" y="1256"/>
                  </a:lnTo>
                  <a:cubicBezTo>
                    <a:pt x="24013" y="571"/>
                    <a:pt x="23442" y="1"/>
                    <a:pt x="22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75"/>
            <p:cNvSpPr/>
            <p:nvPr/>
          </p:nvSpPr>
          <p:spPr>
            <a:xfrm>
              <a:off x="5599187" y="3035664"/>
              <a:ext cx="276381" cy="222977"/>
            </a:xfrm>
            <a:custGeom>
              <a:avLst/>
              <a:gdLst/>
              <a:ahLst/>
              <a:cxnLst/>
              <a:rect l="l" t="t" r="r" b="b"/>
              <a:pathLst>
                <a:path w="23739" h="19152" extrusionOk="0">
                  <a:moveTo>
                    <a:pt x="2488" y="1"/>
                  </a:moveTo>
                  <a:cubicBezTo>
                    <a:pt x="1575" y="4566"/>
                    <a:pt x="639" y="10866"/>
                    <a:pt x="0" y="19151"/>
                  </a:cubicBezTo>
                  <a:cubicBezTo>
                    <a:pt x="6323" y="17919"/>
                    <a:pt x="23739" y="14518"/>
                    <a:pt x="23739" y="14061"/>
                  </a:cubicBezTo>
                  <a:lnTo>
                    <a:pt x="23739" y="1005"/>
                  </a:lnTo>
                  <a:cubicBezTo>
                    <a:pt x="23739" y="457"/>
                    <a:pt x="23282" y="1"/>
                    <a:pt x="22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75"/>
            <p:cNvSpPr/>
            <p:nvPr/>
          </p:nvSpPr>
          <p:spPr>
            <a:xfrm>
              <a:off x="5613531" y="3035664"/>
              <a:ext cx="123317" cy="88239"/>
            </a:xfrm>
            <a:custGeom>
              <a:avLst/>
              <a:gdLst/>
              <a:ahLst/>
              <a:cxnLst/>
              <a:rect l="l" t="t" r="r" b="b"/>
              <a:pathLst>
                <a:path w="10592" h="7579" extrusionOk="0">
                  <a:moveTo>
                    <a:pt x="5433" y="1"/>
                  </a:moveTo>
                  <a:lnTo>
                    <a:pt x="617" y="3425"/>
                  </a:lnTo>
                  <a:cubicBezTo>
                    <a:pt x="412" y="4703"/>
                    <a:pt x="206" y="6095"/>
                    <a:pt x="1" y="7579"/>
                  </a:cubicBezTo>
                  <a:lnTo>
                    <a:pt x="105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75"/>
            <p:cNvSpPr/>
            <p:nvPr/>
          </p:nvSpPr>
          <p:spPr>
            <a:xfrm>
              <a:off x="5601842" y="3035664"/>
              <a:ext cx="266555" cy="191088"/>
            </a:xfrm>
            <a:custGeom>
              <a:avLst/>
              <a:gdLst/>
              <a:ahLst/>
              <a:cxnLst/>
              <a:rect l="l" t="t" r="r" b="b"/>
              <a:pathLst>
                <a:path w="22895" h="16413" extrusionOk="0">
                  <a:moveTo>
                    <a:pt x="19562" y="1"/>
                  </a:moveTo>
                  <a:lnTo>
                    <a:pt x="252" y="13764"/>
                  </a:lnTo>
                  <a:cubicBezTo>
                    <a:pt x="160" y="14632"/>
                    <a:pt x="92" y="15499"/>
                    <a:pt x="0" y="16412"/>
                  </a:cubicBezTo>
                  <a:lnTo>
                    <a:pt x="22894" y="69"/>
                  </a:lnTo>
                  <a:cubicBezTo>
                    <a:pt x="22780" y="24"/>
                    <a:pt x="22643" y="1"/>
                    <a:pt x="22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75"/>
            <p:cNvSpPr/>
            <p:nvPr/>
          </p:nvSpPr>
          <p:spPr>
            <a:xfrm>
              <a:off x="5943060" y="3035664"/>
              <a:ext cx="78936" cy="56350"/>
            </a:xfrm>
            <a:custGeom>
              <a:avLst/>
              <a:gdLst/>
              <a:ahLst/>
              <a:cxnLst/>
              <a:rect l="l" t="t" r="r" b="b"/>
              <a:pathLst>
                <a:path w="6780" h="4840" extrusionOk="0">
                  <a:moveTo>
                    <a:pt x="5045" y="1"/>
                  </a:moveTo>
                  <a:lnTo>
                    <a:pt x="0" y="3607"/>
                  </a:lnTo>
                  <a:lnTo>
                    <a:pt x="0" y="4840"/>
                  </a:lnTo>
                  <a:lnTo>
                    <a:pt x="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75"/>
            <p:cNvSpPr/>
            <p:nvPr/>
          </p:nvSpPr>
          <p:spPr>
            <a:xfrm>
              <a:off x="5723820" y="3125754"/>
              <a:ext cx="151748" cy="108170"/>
            </a:xfrm>
            <a:custGeom>
              <a:avLst/>
              <a:gdLst/>
              <a:ahLst/>
              <a:cxnLst/>
              <a:rect l="l" t="t" r="r" b="b"/>
              <a:pathLst>
                <a:path w="13034" h="9291" extrusionOk="0">
                  <a:moveTo>
                    <a:pt x="13034" y="1"/>
                  </a:moveTo>
                  <a:lnTo>
                    <a:pt x="0" y="9290"/>
                  </a:lnTo>
                  <a:cubicBezTo>
                    <a:pt x="822" y="9131"/>
                    <a:pt x="1621" y="8971"/>
                    <a:pt x="2420" y="8811"/>
                  </a:cubicBezTo>
                  <a:lnTo>
                    <a:pt x="13034" y="1233"/>
                  </a:lnTo>
                  <a:lnTo>
                    <a:pt x="130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75"/>
            <p:cNvSpPr/>
            <p:nvPr/>
          </p:nvSpPr>
          <p:spPr>
            <a:xfrm>
              <a:off x="5943060" y="3060381"/>
              <a:ext cx="94607" cy="95946"/>
            </a:xfrm>
            <a:custGeom>
              <a:avLst/>
              <a:gdLst/>
              <a:ahLst/>
              <a:cxnLst/>
              <a:rect l="l" t="t" r="r" b="b"/>
              <a:pathLst>
                <a:path w="8126" h="8241" extrusionOk="0">
                  <a:moveTo>
                    <a:pt x="8126" y="1"/>
                  </a:moveTo>
                  <a:lnTo>
                    <a:pt x="0" y="5775"/>
                  </a:lnTo>
                  <a:lnTo>
                    <a:pt x="0" y="8240"/>
                  </a:lnTo>
                  <a:lnTo>
                    <a:pt x="8126" y="2443"/>
                  </a:lnTo>
                  <a:lnTo>
                    <a:pt x="8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75"/>
            <p:cNvSpPr/>
            <p:nvPr/>
          </p:nvSpPr>
          <p:spPr>
            <a:xfrm>
              <a:off x="5823200" y="3175980"/>
              <a:ext cx="52368" cy="37221"/>
            </a:xfrm>
            <a:custGeom>
              <a:avLst/>
              <a:gdLst/>
              <a:ahLst/>
              <a:cxnLst/>
              <a:rect l="l" t="t" r="r" b="b"/>
              <a:pathLst>
                <a:path w="4498" h="3197" extrusionOk="0">
                  <a:moveTo>
                    <a:pt x="4498" y="1"/>
                  </a:moveTo>
                  <a:lnTo>
                    <a:pt x="1" y="3196"/>
                  </a:lnTo>
                  <a:cubicBezTo>
                    <a:pt x="2672" y="2603"/>
                    <a:pt x="4498" y="2146"/>
                    <a:pt x="4498" y="2009"/>
                  </a:cubicBezTo>
                  <a:lnTo>
                    <a:pt x="4498" y="1"/>
                  </a:lnTo>
                  <a:close/>
                </a:path>
              </a:pathLst>
            </a:custGeom>
            <a:solidFill>
              <a:srgbClr val="88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75"/>
            <p:cNvSpPr/>
            <p:nvPr/>
          </p:nvSpPr>
          <p:spPr>
            <a:xfrm>
              <a:off x="5943060" y="3035664"/>
              <a:ext cx="94607" cy="150165"/>
            </a:xfrm>
            <a:custGeom>
              <a:avLst/>
              <a:gdLst/>
              <a:ahLst/>
              <a:cxnLst/>
              <a:rect l="l" t="t" r="r" b="b"/>
              <a:pathLst>
                <a:path w="8126" h="12898" extrusionOk="0">
                  <a:moveTo>
                    <a:pt x="6574" y="1"/>
                  </a:moveTo>
                  <a:cubicBezTo>
                    <a:pt x="6642" y="138"/>
                    <a:pt x="6711" y="298"/>
                    <a:pt x="6711" y="457"/>
                  </a:cubicBezTo>
                  <a:lnTo>
                    <a:pt x="6711" y="10523"/>
                  </a:lnTo>
                  <a:cubicBezTo>
                    <a:pt x="6711" y="10934"/>
                    <a:pt x="2328" y="11710"/>
                    <a:pt x="0" y="12121"/>
                  </a:cubicBezTo>
                  <a:lnTo>
                    <a:pt x="0" y="12897"/>
                  </a:lnTo>
                  <a:cubicBezTo>
                    <a:pt x="0" y="12897"/>
                    <a:pt x="8126" y="11619"/>
                    <a:pt x="8126" y="11071"/>
                  </a:cubicBezTo>
                  <a:lnTo>
                    <a:pt x="8126" y="1005"/>
                  </a:lnTo>
                  <a:cubicBezTo>
                    <a:pt x="8126" y="457"/>
                    <a:pt x="7669" y="1"/>
                    <a:pt x="7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5"/>
            <p:cNvSpPr/>
            <p:nvPr/>
          </p:nvSpPr>
          <p:spPr>
            <a:xfrm>
              <a:off x="5599187" y="3035664"/>
              <a:ext cx="276381" cy="222977"/>
            </a:xfrm>
            <a:custGeom>
              <a:avLst/>
              <a:gdLst/>
              <a:ahLst/>
              <a:cxnLst/>
              <a:rect l="l" t="t" r="r" b="b"/>
              <a:pathLst>
                <a:path w="23739" h="19152" extrusionOk="0">
                  <a:moveTo>
                    <a:pt x="9381" y="1"/>
                  </a:moveTo>
                  <a:lnTo>
                    <a:pt x="4383" y="16709"/>
                  </a:lnTo>
                  <a:cubicBezTo>
                    <a:pt x="2808" y="17028"/>
                    <a:pt x="1370" y="17302"/>
                    <a:pt x="137" y="17553"/>
                  </a:cubicBezTo>
                  <a:cubicBezTo>
                    <a:pt x="92" y="18078"/>
                    <a:pt x="46" y="18603"/>
                    <a:pt x="0" y="19151"/>
                  </a:cubicBezTo>
                  <a:cubicBezTo>
                    <a:pt x="6323" y="17919"/>
                    <a:pt x="23739" y="14518"/>
                    <a:pt x="23739" y="14061"/>
                  </a:cubicBezTo>
                  <a:lnTo>
                    <a:pt x="23739" y="1005"/>
                  </a:lnTo>
                  <a:cubicBezTo>
                    <a:pt x="23739" y="457"/>
                    <a:pt x="23282" y="1"/>
                    <a:pt x="22734" y="1"/>
                  </a:cubicBezTo>
                  <a:lnTo>
                    <a:pt x="22323" y="1"/>
                  </a:lnTo>
                  <a:lnTo>
                    <a:pt x="22323" y="12760"/>
                  </a:lnTo>
                  <a:cubicBezTo>
                    <a:pt x="22323" y="13034"/>
                    <a:pt x="15681" y="14449"/>
                    <a:pt x="9108" y="15773"/>
                  </a:cubicBezTo>
                  <a:lnTo>
                    <a:pt x="137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5"/>
            <p:cNvSpPr/>
            <p:nvPr/>
          </p:nvSpPr>
          <p:spPr>
            <a:xfrm>
              <a:off x="6170531" y="2583109"/>
              <a:ext cx="112956" cy="508905"/>
            </a:xfrm>
            <a:custGeom>
              <a:avLst/>
              <a:gdLst/>
              <a:ahLst/>
              <a:cxnLst/>
              <a:rect l="l" t="t" r="r" b="b"/>
              <a:pathLst>
                <a:path w="9702" h="43711" extrusionOk="0">
                  <a:moveTo>
                    <a:pt x="2740" y="0"/>
                  </a:moveTo>
                  <a:cubicBezTo>
                    <a:pt x="1210" y="0"/>
                    <a:pt x="1" y="1233"/>
                    <a:pt x="1" y="2739"/>
                  </a:cubicBezTo>
                  <a:lnTo>
                    <a:pt x="1" y="42958"/>
                  </a:lnTo>
                  <a:cubicBezTo>
                    <a:pt x="1" y="43368"/>
                    <a:pt x="320" y="43711"/>
                    <a:pt x="731" y="43711"/>
                  </a:cubicBezTo>
                  <a:cubicBezTo>
                    <a:pt x="1142" y="43711"/>
                    <a:pt x="1484" y="43368"/>
                    <a:pt x="1484" y="42958"/>
                  </a:cubicBezTo>
                  <a:lnTo>
                    <a:pt x="1484" y="2739"/>
                  </a:lnTo>
                  <a:cubicBezTo>
                    <a:pt x="1484" y="2055"/>
                    <a:pt x="2055" y="1484"/>
                    <a:pt x="2740" y="1484"/>
                  </a:cubicBezTo>
                  <a:lnTo>
                    <a:pt x="8971" y="1484"/>
                  </a:lnTo>
                  <a:cubicBezTo>
                    <a:pt x="9382" y="1484"/>
                    <a:pt x="9701" y="1165"/>
                    <a:pt x="9701" y="754"/>
                  </a:cubicBezTo>
                  <a:cubicBezTo>
                    <a:pt x="9701" y="343"/>
                    <a:pt x="9382" y="0"/>
                    <a:pt x="8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5"/>
            <p:cNvSpPr/>
            <p:nvPr/>
          </p:nvSpPr>
          <p:spPr>
            <a:xfrm>
              <a:off x="6139446" y="2967369"/>
              <a:ext cx="79460" cy="413774"/>
            </a:xfrm>
            <a:custGeom>
              <a:avLst/>
              <a:gdLst/>
              <a:ahLst/>
              <a:cxnLst/>
              <a:rect l="l" t="t" r="r" b="b"/>
              <a:pathLst>
                <a:path w="6825" h="35540" extrusionOk="0">
                  <a:moveTo>
                    <a:pt x="1986" y="1"/>
                  </a:moveTo>
                  <a:cubicBezTo>
                    <a:pt x="890" y="1"/>
                    <a:pt x="0" y="891"/>
                    <a:pt x="0" y="1987"/>
                  </a:cubicBezTo>
                  <a:lnTo>
                    <a:pt x="0" y="33531"/>
                  </a:lnTo>
                  <a:cubicBezTo>
                    <a:pt x="0" y="34627"/>
                    <a:pt x="890" y="35540"/>
                    <a:pt x="1986" y="35540"/>
                  </a:cubicBezTo>
                  <a:lnTo>
                    <a:pt x="4816" y="35540"/>
                  </a:lnTo>
                  <a:cubicBezTo>
                    <a:pt x="5912" y="35540"/>
                    <a:pt x="6825" y="34627"/>
                    <a:pt x="6825" y="33531"/>
                  </a:cubicBezTo>
                  <a:lnTo>
                    <a:pt x="6825" y="1987"/>
                  </a:lnTo>
                  <a:cubicBezTo>
                    <a:pt x="6825" y="891"/>
                    <a:pt x="5912" y="1"/>
                    <a:pt x="48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5"/>
            <p:cNvSpPr/>
            <p:nvPr/>
          </p:nvSpPr>
          <p:spPr>
            <a:xfrm>
              <a:off x="6139446" y="2967369"/>
              <a:ext cx="79460" cy="413774"/>
            </a:xfrm>
            <a:custGeom>
              <a:avLst/>
              <a:gdLst/>
              <a:ahLst/>
              <a:cxnLst/>
              <a:rect l="l" t="t" r="r" b="b"/>
              <a:pathLst>
                <a:path w="6825" h="35540" extrusionOk="0">
                  <a:moveTo>
                    <a:pt x="1986" y="1"/>
                  </a:moveTo>
                  <a:cubicBezTo>
                    <a:pt x="890" y="1"/>
                    <a:pt x="0" y="891"/>
                    <a:pt x="0" y="1987"/>
                  </a:cubicBezTo>
                  <a:lnTo>
                    <a:pt x="0" y="33531"/>
                  </a:lnTo>
                  <a:cubicBezTo>
                    <a:pt x="0" y="34627"/>
                    <a:pt x="890" y="35540"/>
                    <a:pt x="1986" y="35540"/>
                  </a:cubicBezTo>
                  <a:lnTo>
                    <a:pt x="4816" y="35540"/>
                  </a:lnTo>
                  <a:cubicBezTo>
                    <a:pt x="5912" y="35540"/>
                    <a:pt x="6825" y="34627"/>
                    <a:pt x="6825" y="33531"/>
                  </a:cubicBezTo>
                  <a:lnTo>
                    <a:pt x="6825" y="31796"/>
                  </a:lnTo>
                  <a:lnTo>
                    <a:pt x="4656" y="31796"/>
                  </a:lnTo>
                  <a:cubicBezTo>
                    <a:pt x="3561" y="31796"/>
                    <a:pt x="2671" y="30906"/>
                    <a:pt x="2671" y="29811"/>
                  </a:cubicBezTo>
                  <a:lnTo>
                    <a:pt x="26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5"/>
            <p:cNvSpPr/>
            <p:nvPr/>
          </p:nvSpPr>
          <p:spPr>
            <a:xfrm>
              <a:off x="6133857" y="3403451"/>
              <a:ext cx="862616" cy="95154"/>
            </a:xfrm>
            <a:custGeom>
              <a:avLst/>
              <a:gdLst/>
              <a:ahLst/>
              <a:cxnLst/>
              <a:rect l="l" t="t" r="r" b="b"/>
              <a:pathLst>
                <a:path w="74092" h="8173" extrusionOk="0">
                  <a:moveTo>
                    <a:pt x="2078" y="1"/>
                  </a:moveTo>
                  <a:cubicBezTo>
                    <a:pt x="937" y="1"/>
                    <a:pt x="1" y="937"/>
                    <a:pt x="1" y="2078"/>
                  </a:cubicBezTo>
                  <a:lnTo>
                    <a:pt x="1" y="6118"/>
                  </a:lnTo>
                  <a:cubicBezTo>
                    <a:pt x="1" y="7259"/>
                    <a:pt x="937" y="8172"/>
                    <a:pt x="2078" y="8172"/>
                  </a:cubicBezTo>
                  <a:lnTo>
                    <a:pt x="72015" y="8172"/>
                  </a:lnTo>
                  <a:cubicBezTo>
                    <a:pt x="73156" y="8172"/>
                    <a:pt x="74092" y="7259"/>
                    <a:pt x="74092" y="6118"/>
                  </a:cubicBezTo>
                  <a:lnTo>
                    <a:pt x="74092" y="2078"/>
                  </a:lnTo>
                  <a:cubicBezTo>
                    <a:pt x="74092" y="937"/>
                    <a:pt x="73156" y="1"/>
                    <a:pt x="72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5"/>
            <p:cNvSpPr/>
            <p:nvPr/>
          </p:nvSpPr>
          <p:spPr>
            <a:xfrm>
              <a:off x="6133857" y="3403451"/>
              <a:ext cx="862616" cy="44928"/>
            </a:xfrm>
            <a:custGeom>
              <a:avLst/>
              <a:gdLst/>
              <a:ahLst/>
              <a:cxnLst/>
              <a:rect l="l" t="t" r="r" b="b"/>
              <a:pathLst>
                <a:path w="74092" h="3859" extrusionOk="0">
                  <a:moveTo>
                    <a:pt x="2078" y="1"/>
                  </a:moveTo>
                  <a:cubicBezTo>
                    <a:pt x="937" y="1"/>
                    <a:pt x="1" y="937"/>
                    <a:pt x="1" y="2078"/>
                  </a:cubicBezTo>
                  <a:lnTo>
                    <a:pt x="1" y="3858"/>
                  </a:lnTo>
                  <a:lnTo>
                    <a:pt x="74092" y="3858"/>
                  </a:lnTo>
                  <a:lnTo>
                    <a:pt x="74092" y="2078"/>
                  </a:lnTo>
                  <a:cubicBezTo>
                    <a:pt x="74092" y="937"/>
                    <a:pt x="73156" y="1"/>
                    <a:pt x="72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5"/>
            <p:cNvSpPr/>
            <p:nvPr/>
          </p:nvSpPr>
          <p:spPr>
            <a:xfrm>
              <a:off x="6093993" y="3329311"/>
              <a:ext cx="2336964" cy="74151"/>
            </a:xfrm>
            <a:custGeom>
              <a:avLst/>
              <a:gdLst/>
              <a:ahLst/>
              <a:cxnLst/>
              <a:rect l="l" t="t" r="r" b="b"/>
              <a:pathLst>
                <a:path w="200727" h="6369" extrusionOk="0">
                  <a:moveTo>
                    <a:pt x="2078" y="1"/>
                  </a:moveTo>
                  <a:cubicBezTo>
                    <a:pt x="914" y="1"/>
                    <a:pt x="1" y="937"/>
                    <a:pt x="1" y="2078"/>
                  </a:cubicBezTo>
                  <a:lnTo>
                    <a:pt x="1" y="4292"/>
                  </a:lnTo>
                  <a:cubicBezTo>
                    <a:pt x="1" y="5456"/>
                    <a:pt x="914" y="6369"/>
                    <a:pt x="2078" y="6369"/>
                  </a:cubicBezTo>
                  <a:lnTo>
                    <a:pt x="198650" y="6369"/>
                  </a:lnTo>
                  <a:cubicBezTo>
                    <a:pt x="199791" y="6369"/>
                    <a:pt x="200727" y="5456"/>
                    <a:pt x="200727" y="4292"/>
                  </a:cubicBezTo>
                  <a:lnTo>
                    <a:pt x="200727" y="2078"/>
                  </a:lnTo>
                  <a:cubicBezTo>
                    <a:pt x="200727" y="937"/>
                    <a:pt x="199791" y="1"/>
                    <a:pt x="198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5"/>
            <p:cNvSpPr/>
            <p:nvPr/>
          </p:nvSpPr>
          <p:spPr>
            <a:xfrm>
              <a:off x="6093993" y="3329311"/>
              <a:ext cx="2336964" cy="74151"/>
            </a:xfrm>
            <a:custGeom>
              <a:avLst/>
              <a:gdLst/>
              <a:ahLst/>
              <a:cxnLst/>
              <a:rect l="l" t="t" r="r" b="b"/>
              <a:pathLst>
                <a:path w="200727" h="6369" extrusionOk="0">
                  <a:moveTo>
                    <a:pt x="2078" y="1"/>
                  </a:moveTo>
                  <a:cubicBezTo>
                    <a:pt x="914" y="1"/>
                    <a:pt x="1" y="937"/>
                    <a:pt x="1" y="2078"/>
                  </a:cubicBezTo>
                  <a:lnTo>
                    <a:pt x="1" y="4292"/>
                  </a:lnTo>
                  <a:cubicBezTo>
                    <a:pt x="1" y="5456"/>
                    <a:pt x="914" y="6369"/>
                    <a:pt x="2078" y="6369"/>
                  </a:cubicBezTo>
                  <a:lnTo>
                    <a:pt x="198650" y="6369"/>
                  </a:lnTo>
                  <a:cubicBezTo>
                    <a:pt x="199791" y="6369"/>
                    <a:pt x="200727" y="5456"/>
                    <a:pt x="200727" y="4292"/>
                  </a:cubicBezTo>
                  <a:lnTo>
                    <a:pt x="200727" y="3196"/>
                  </a:lnTo>
                  <a:lnTo>
                    <a:pt x="5707" y="3196"/>
                  </a:lnTo>
                  <a:cubicBezTo>
                    <a:pt x="4543" y="3196"/>
                    <a:pt x="3630" y="2260"/>
                    <a:pt x="3630" y="1119"/>
                  </a:cubicBezTo>
                  <a:lnTo>
                    <a:pt x="3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5"/>
            <p:cNvSpPr/>
            <p:nvPr/>
          </p:nvSpPr>
          <p:spPr>
            <a:xfrm>
              <a:off x="7725666" y="3329311"/>
              <a:ext cx="559667" cy="169294"/>
            </a:xfrm>
            <a:custGeom>
              <a:avLst/>
              <a:gdLst/>
              <a:ahLst/>
              <a:cxnLst/>
              <a:rect l="l" t="t" r="r" b="b"/>
              <a:pathLst>
                <a:path w="48071" h="14541" extrusionOk="0">
                  <a:moveTo>
                    <a:pt x="2077" y="1"/>
                  </a:moveTo>
                  <a:cubicBezTo>
                    <a:pt x="936" y="1"/>
                    <a:pt x="0" y="937"/>
                    <a:pt x="0" y="2078"/>
                  </a:cubicBezTo>
                  <a:lnTo>
                    <a:pt x="0" y="12486"/>
                  </a:lnTo>
                  <a:cubicBezTo>
                    <a:pt x="0" y="13627"/>
                    <a:pt x="936" y="14540"/>
                    <a:pt x="2077" y="14540"/>
                  </a:cubicBezTo>
                  <a:lnTo>
                    <a:pt x="45993" y="14540"/>
                  </a:lnTo>
                  <a:cubicBezTo>
                    <a:pt x="47157" y="14540"/>
                    <a:pt x="48070" y="13627"/>
                    <a:pt x="48070" y="12486"/>
                  </a:cubicBezTo>
                  <a:lnTo>
                    <a:pt x="48070" y="2078"/>
                  </a:lnTo>
                  <a:cubicBezTo>
                    <a:pt x="48070" y="937"/>
                    <a:pt x="47157" y="1"/>
                    <a:pt x="45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5"/>
            <p:cNvSpPr/>
            <p:nvPr/>
          </p:nvSpPr>
          <p:spPr>
            <a:xfrm>
              <a:off x="7725666" y="3329311"/>
              <a:ext cx="559667" cy="169294"/>
            </a:xfrm>
            <a:custGeom>
              <a:avLst/>
              <a:gdLst/>
              <a:ahLst/>
              <a:cxnLst/>
              <a:rect l="l" t="t" r="r" b="b"/>
              <a:pathLst>
                <a:path w="48071" h="14541" extrusionOk="0">
                  <a:moveTo>
                    <a:pt x="2077" y="1"/>
                  </a:moveTo>
                  <a:cubicBezTo>
                    <a:pt x="936" y="1"/>
                    <a:pt x="0" y="937"/>
                    <a:pt x="0" y="2078"/>
                  </a:cubicBezTo>
                  <a:lnTo>
                    <a:pt x="0" y="3196"/>
                  </a:lnTo>
                  <a:lnTo>
                    <a:pt x="41542" y="3196"/>
                  </a:lnTo>
                  <a:cubicBezTo>
                    <a:pt x="42684" y="3196"/>
                    <a:pt x="43620" y="4109"/>
                    <a:pt x="43620" y="5273"/>
                  </a:cubicBezTo>
                  <a:lnTo>
                    <a:pt x="43620" y="14540"/>
                  </a:lnTo>
                  <a:lnTo>
                    <a:pt x="45993" y="14540"/>
                  </a:lnTo>
                  <a:cubicBezTo>
                    <a:pt x="47157" y="14540"/>
                    <a:pt x="48070" y="13627"/>
                    <a:pt x="48070" y="12486"/>
                  </a:cubicBezTo>
                  <a:lnTo>
                    <a:pt x="48070" y="2078"/>
                  </a:lnTo>
                  <a:cubicBezTo>
                    <a:pt x="48070" y="937"/>
                    <a:pt x="47157" y="1"/>
                    <a:pt x="45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5"/>
            <p:cNvSpPr/>
            <p:nvPr/>
          </p:nvSpPr>
          <p:spPr>
            <a:xfrm>
              <a:off x="6567028" y="3359349"/>
              <a:ext cx="334582" cy="179120"/>
            </a:xfrm>
            <a:custGeom>
              <a:avLst/>
              <a:gdLst/>
              <a:ahLst/>
              <a:cxnLst/>
              <a:rect l="l" t="t" r="r" b="b"/>
              <a:pathLst>
                <a:path w="28738" h="15385" extrusionOk="0">
                  <a:moveTo>
                    <a:pt x="14380" y="0"/>
                  </a:moveTo>
                  <a:cubicBezTo>
                    <a:pt x="6437" y="0"/>
                    <a:pt x="0" y="6437"/>
                    <a:pt x="0" y="14380"/>
                  </a:cubicBezTo>
                  <a:cubicBezTo>
                    <a:pt x="0" y="14722"/>
                    <a:pt x="23" y="15042"/>
                    <a:pt x="46" y="15384"/>
                  </a:cubicBezTo>
                  <a:lnTo>
                    <a:pt x="28691" y="15384"/>
                  </a:lnTo>
                  <a:cubicBezTo>
                    <a:pt x="28714" y="15042"/>
                    <a:pt x="28737" y="14722"/>
                    <a:pt x="28737" y="14380"/>
                  </a:cubicBezTo>
                  <a:cubicBezTo>
                    <a:pt x="28737" y="6437"/>
                    <a:pt x="22300" y="0"/>
                    <a:pt x="14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5"/>
            <p:cNvSpPr/>
            <p:nvPr/>
          </p:nvSpPr>
          <p:spPr>
            <a:xfrm>
              <a:off x="6601304" y="3381668"/>
              <a:ext cx="266287" cy="266555"/>
            </a:xfrm>
            <a:custGeom>
              <a:avLst/>
              <a:gdLst/>
              <a:ahLst/>
              <a:cxnLst/>
              <a:rect l="l" t="t" r="r" b="b"/>
              <a:pathLst>
                <a:path w="22872" h="22895" extrusionOk="0">
                  <a:moveTo>
                    <a:pt x="11436" y="0"/>
                  </a:moveTo>
                  <a:cubicBezTo>
                    <a:pt x="5113" y="0"/>
                    <a:pt x="0" y="5136"/>
                    <a:pt x="0" y="11459"/>
                  </a:cubicBezTo>
                  <a:cubicBezTo>
                    <a:pt x="0" y="17758"/>
                    <a:pt x="5113" y="22894"/>
                    <a:pt x="11436" y="22894"/>
                  </a:cubicBezTo>
                  <a:cubicBezTo>
                    <a:pt x="17759" y="22894"/>
                    <a:pt x="22871" y="17758"/>
                    <a:pt x="22871" y="11459"/>
                  </a:cubicBezTo>
                  <a:cubicBezTo>
                    <a:pt x="22871" y="5136"/>
                    <a:pt x="17759" y="0"/>
                    <a:pt x="11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5"/>
            <p:cNvSpPr/>
            <p:nvPr/>
          </p:nvSpPr>
          <p:spPr>
            <a:xfrm>
              <a:off x="6647548" y="3428168"/>
              <a:ext cx="173799" cy="173811"/>
            </a:xfrm>
            <a:custGeom>
              <a:avLst/>
              <a:gdLst/>
              <a:ahLst/>
              <a:cxnLst/>
              <a:rect l="l" t="t" r="r" b="b"/>
              <a:pathLst>
                <a:path w="14928" h="14929" extrusionOk="0">
                  <a:moveTo>
                    <a:pt x="7464" y="1"/>
                  </a:moveTo>
                  <a:cubicBezTo>
                    <a:pt x="3333" y="1"/>
                    <a:pt x="0" y="3333"/>
                    <a:pt x="0" y="7465"/>
                  </a:cubicBezTo>
                  <a:cubicBezTo>
                    <a:pt x="0" y="11573"/>
                    <a:pt x="3333" y="14928"/>
                    <a:pt x="7464" y="14928"/>
                  </a:cubicBezTo>
                  <a:cubicBezTo>
                    <a:pt x="11573" y="14928"/>
                    <a:pt x="14928" y="11573"/>
                    <a:pt x="14928" y="7465"/>
                  </a:cubicBezTo>
                  <a:cubicBezTo>
                    <a:pt x="14928" y="3333"/>
                    <a:pt x="11573" y="1"/>
                    <a:pt x="7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5"/>
            <p:cNvSpPr/>
            <p:nvPr/>
          </p:nvSpPr>
          <p:spPr>
            <a:xfrm>
              <a:off x="6673848" y="3454480"/>
              <a:ext cx="120931" cy="120919"/>
            </a:xfrm>
            <a:custGeom>
              <a:avLst/>
              <a:gdLst/>
              <a:ahLst/>
              <a:cxnLst/>
              <a:rect l="l" t="t" r="r" b="b"/>
              <a:pathLst>
                <a:path w="10387" h="10386" extrusionOk="0">
                  <a:moveTo>
                    <a:pt x="5205" y="503"/>
                  </a:moveTo>
                  <a:cubicBezTo>
                    <a:pt x="7784" y="503"/>
                    <a:pt x="9884" y="2603"/>
                    <a:pt x="9884" y="5205"/>
                  </a:cubicBezTo>
                  <a:cubicBezTo>
                    <a:pt x="9884" y="7784"/>
                    <a:pt x="7784" y="9884"/>
                    <a:pt x="5205" y="9884"/>
                  </a:cubicBezTo>
                  <a:cubicBezTo>
                    <a:pt x="2626" y="9884"/>
                    <a:pt x="503" y="7784"/>
                    <a:pt x="503" y="5205"/>
                  </a:cubicBezTo>
                  <a:cubicBezTo>
                    <a:pt x="503" y="2603"/>
                    <a:pt x="2626" y="503"/>
                    <a:pt x="5205" y="503"/>
                  </a:cubicBezTo>
                  <a:close/>
                  <a:moveTo>
                    <a:pt x="5205" y="0"/>
                  </a:moveTo>
                  <a:cubicBezTo>
                    <a:pt x="2329" y="0"/>
                    <a:pt x="1" y="2329"/>
                    <a:pt x="1" y="5205"/>
                  </a:cubicBezTo>
                  <a:cubicBezTo>
                    <a:pt x="1" y="8058"/>
                    <a:pt x="2329" y="10386"/>
                    <a:pt x="5205" y="10386"/>
                  </a:cubicBezTo>
                  <a:cubicBezTo>
                    <a:pt x="8058" y="10386"/>
                    <a:pt x="10386" y="8058"/>
                    <a:pt x="10386" y="5205"/>
                  </a:cubicBezTo>
                  <a:cubicBezTo>
                    <a:pt x="10386" y="2329"/>
                    <a:pt x="8058" y="0"/>
                    <a:pt x="5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5"/>
            <p:cNvSpPr/>
            <p:nvPr/>
          </p:nvSpPr>
          <p:spPr>
            <a:xfrm>
              <a:off x="7342465" y="3359349"/>
              <a:ext cx="334582" cy="179120"/>
            </a:xfrm>
            <a:custGeom>
              <a:avLst/>
              <a:gdLst/>
              <a:ahLst/>
              <a:cxnLst/>
              <a:rect l="l" t="t" r="r" b="b"/>
              <a:pathLst>
                <a:path w="28738" h="15385" extrusionOk="0">
                  <a:moveTo>
                    <a:pt x="14357" y="0"/>
                  </a:moveTo>
                  <a:cubicBezTo>
                    <a:pt x="6437" y="0"/>
                    <a:pt x="0" y="6437"/>
                    <a:pt x="0" y="14380"/>
                  </a:cubicBezTo>
                  <a:cubicBezTo>
                    <a:pt x="0" y="14722"/>
                    <a:pt x="23" y="15042"/>
                    <a:pt x="46" y="15384"/>
                  </a:cubicBezTo>
                  <a:lnTo>
                    <a:pt x="28692" y="15384"/>
                  </a:lnTo>
                  <a:cubicBezTo>
                    <a:pt x="28714" y="15042"/>
                    <a:pt x="28737" y="14722"/>
                    <a:pt x="28737" y="14380"/>
                  </a:cubicBezTo>
                  <a:cubicBezTo>
                    <a:pt x="28737" y="6437"/>
                    <a:pt x="22301" y="0"/>
                    <a:pt x="14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5"/>
            <p:cNvSpPr/>
            <p:nvPr/>
          </p:nvSpPr>
          <p:spPr>
            <a:xfrm>
              <a:off x="7376473" y="3381668"/>
              <a:ext cx="266555" cy="266555"/>
            </a:xfrm>
            <a:custGeom>
              <a:avLst/>
              <a:gdLst/>
              <a:ahLst/>
              <a:cxnLst/>
              <a:rect l="l" t="t" r="r" b="b"/>
              <a:pathLst>
                <a:path w="22895" h="22895" extrusionOk="0">
                  <a:moveTo>
                    <a:pt x="11436" y="0"/>
                  </a:moveTo>
                  <a:cubicBezTo>
                    <a:pt x="5137" y="0"/>
                    <a:pt x="1" y="5136"/>
                    <a:pt x="1" y="11459"/>
                  </a:cubicBezTo>
                  <a:cubicBezTo>
                    <a:pt x="1" y="17758"/>
                    <a:pt x="5137" y="22894"/>
                    <a:pt x="11436" y="22894"/>
                  </a:cubicBezTo>
                  <a:cubicBezTo>
                    <a:pt x="17759" y="22894"/>
                    <a:pt x="22895" y="17758"/>
                    <a:pt x="22895" y="11459"/>
                  </a:cubicBezTo>
                  <a:cubicBezTo>
                    <a:pt x="22895" y="5136"/>
                    <a:pt x="17759" y="0"/>
                    <a:pt x="11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75"/>
            <p:cNvSpPr/>
            <p:nvPr/>
          </p:nvSpPr>
          <p:spPr>
            <a:xfrm>
              <a:off x="7422717" y="3428168"/>
              <a:ext cx="173811" cy="173811"/>
            </a:xfrm>
            <a:custGeom>
              <a:avLst/>
              <a:gdLst/>
              <a:ahLst/>
              <a:cxnLst/>
              <a:rect l="l" t="t" r="r" b="b"/>
              <a:pathLst>
                <a:path w="14929" h="14929" extrusionOk="0">
                  <a:moveTo>
                    <a:pt x="7464" y="1"/>
                  </a:moveTo>
                  <a:cubicBezTo>
                    <a:pt x="3356" y="1"/>
                    <a:pt x="0" y="3333"/>
                    <a:pt x="0" y="7465"/>
                  </a:cubicBezTo>
                  <a:cubicBezTo>
                    <a:pt x="0" y="11573"/>
                    <a:pt x="3356" y="14928"/>
                    <a:pt x="7464" y="14928"/>
                  </a:cubicBezTo>
                  <a:cubicBezTo>
                    <a:pt x="11596" y="14928"/>
                    <a:pt x="14928" y="11573"/>
                    <a:pt x="14928" y="7465"/>
                  </a:cubicBezTo>
                  <a:cubicBezTo>
                    <a:pt x="14928" y="3333"/>
                    <a:pt x="11596" y="1"/>
                    <a:pt x="7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75"/>
            <p:cNvSpPr/>
            <p:nvPr/>
          </p:nvSpPr>
          <p:spPr>
            <a:xfrm>
              <a:off x="7449297" y="3454480"/>
              <a:ext cx="120919" cy="120919"/>
            </a:xfrm>
            <a:custGeom>
              <a:avLst/>
              <a:gdLst/>
              <a:ahLst/>
              <a:cxnLst/>
              <a:rect l="l" t="t" r="r" b="b"/>
              <a:pathLst>
                <a:path w="10386" h="10386" extrusionOk="0">
                  <a:moveTo>
                    <a:pt x="5181" y="503"/>
                  </a:moveTo>
                  <a:cubicBezTo>
                    <a:pt x="7783" y="503"/>
                    <a:pt x="9883" y="2603"/>
                    <a:pt x="9883" y="5205"/>
                  </a:cubicBezTo>
                  <a:cubicBezTo>
                    <a:pt x="9883" y="7784"/>
                    <a:pt x="7783" y="9884"/>
                    <a:pt x="5181" y="9884"/>
                  </a:cubicBezTo>
                  <a:cubicBezTo>
                    <a:pt x="2602" y="9884"/>
                    <a:pt x="502" y="7784"/>
                    <a:pt x="502" y="5205"/>
                  </a:cubicBezTo>
                  <a:cubicBezTo>
                    <a:pt x="502" y="2603"/>
                    <a:pt x="2602" y="503"/>
                    <a:pt x="5181" y="503"/>
                  </a:cubicBezTo>
                  <a:close/>
                  <a:moveTo>
                    <a:pt x="5181" y="0"/>
                  </a:moveTo>
                  <a:cubicBezTo>
                    <a:pt x="2328" y="0"/>
                    <a:pt x="0" y="2329"/>
                    <a:pt x="0" y="5205"/>
                  </a:cubicBezTo>
                  <a:cubicBezTo>
                    <a:pt x="0" y="8058"/>
                    <a:pt x="2328" y="10386"/>
                    <a:pt x="5181" y="10386"/>
                  </a:cubicBezTo>
                  <a:cubicBezTo>
                    <a:pt x="8057" y="10386"/>
                    <a:pt x="10386" y="8058"/>
                    <a:pt x="10386" y="5205"/>
                  </a:cubicBezTo>
                  <a:cubicBezTo>
                    <a:pt x="10386" y="2329"/>
                    <a:pt x="8057" y="0"/>
                    <a:pt x="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5"/>
            <p:cNvSpPr/>
            <p:nvPr/>
          </p:nvSpPr>
          <p:spPr>
            <a:xfrm>
              <a:off x="7708121" y="3359349"/>
              <a:ext cx="334582" cy="179120"/>
            </a:xfrm>
            <a:custGeom>
              <a:avLst/>
              <a:gdLst/>
              <a:ahLst/>
              <a:cxnLst/>
              <a:rect l="l" t="t" r="r" b="b"/>
              <a:pathLst>
                <a:path w="28738" h="15385" extrusionOk="0">
                  <a:moveTo>
                    <a:pt x="14381" y="0"/>
                  </a:moveTo>
                  <a:cubicBezTo>
                    <a:pt x="6438" y="0"/>
                    <a:pt x="1" y="6437"/>
                    <a:pt x="1" y="14380"/>
                  </a:cubicBezTo>
                  <a:cubicBezTo>
                    <a:pt x="1" y="14722"/>
                    <a:pt x="24" y="15042"/>
                    <a:pt x="47" y="15384"/>
                  </a:cubicBezTo>
                  <a:lnTo>
                    <a:pt x="28692" y="15384"/>
                  </a:lnTo>
                  <a:cubicBezTo>
                    <a:pt x="28715" y="15042"/>
                    <a:pt x="28738" y="14722"/>
                    <a:pt x="28738" y="14380"/>
                  </a:cubicBezTo>
                  <a:cubicBezTo>
                    <a:pt x="28738" y="6437"/>
                    <a:pt x="22301" y="0"/>
                    <a:pt x="14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5"/>
            <p:cNvSpPr/>
            <p:nvPr/>
          </p:nvSpPr>
          <p:spPr>
            <a:xfrm>
              <a:off x="7742141" y="3381668"/>
              <a:ext cx="266555" cy="266555"/>
            </a:xfrm>
            <a:custGeom>
              <a:avLst/>
              <a:gdLst/>
              <a:ahLst/>
              <a:cxnLst/>
              <a:rect l="l" t="t" r="r" b="b"/>
              <a:pathLst>
                <a:path w="22895" h="22895" extrusionOk="0">
                  <a:moveTo>
                    <a:pt x="11459" y="0"/>
                  </a:moveTo>
                  <a:cubicBezTo>
                    <a:pt x="5136" y="0"/>
                    <a:pt x="1" y="5136"/>
                    <a:pt x="1" y="11459"/>
                  </a:cubicBezTo>
                  <a:cubicBezTo>
                    <a:pt x="1" y="17758"/>
                    <a:pt x="5136" y="22894"/>
                    <a:pt x="11459" y="22894"/>
                  </a:cubicBezTo>
                  <a:cubicBezTo>
                    <a:pt x="17759" y="22894"/>
                    <a:pt x="22894" y="17758"/>
                    <a:pt x="22894" y="11459"/>
                  </a:cubicBezTo>
                  <a:cubicBezTo>
                    <a:pt x="22894" y="5136"/>
                    <a:pt x="17759" y="0"/>
                    <a:pt x="11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75"/>
            <p:cNvSpPr/>
            <p:nvPr/>
          </p:nvSpPr>
          <p:spPr>
            <a:xfrm>
              <a:off x="7788641" y="3428168"/>
              <a:ext cx="173811" cy="173811"/>
            </a:xfrm>
            <a:custGeom>
              <a:avLst/>
              <a:gdLst/>
              <a:ahLst/>
              <a:cxnLst/>
              <a:rect l="l" t="t" r="r" b="b"/>
              <a:pathLst>
                <a:path w="14929" h="14929" extrusionOk="0">
                  <a:moveTo>
                    <a:pt x="7465" y="1"/>
                  </a:moveTo>
                  <a:cubicBezTo>
                    <a:pt x="3333" y="1"/>
                    <a:pt x="1" y="3333"/>
                    <a:pt x="1" y="7465"/>
                  </a:cubicBezTo>
                  <a:cubicBezTo>
                    <a:pt x="1" y="11573"/>
                    <a:pt x="3333" y="14928"/>
                    <a:pt x="7465" y="14928"/>
                  </a:cubicBezTo>
                  <a:cubicBezTo>
                    <a:pt x="11573" y="14928"/>
                    <a:pt x="14929" y="11573"/>
                    <a:pt x="14929" y="7465"/>
                  </a:cubicBezTo>
                  <a:cubicBezTo>
                    <a:pt x="14929" y="3333"/>
                    <a:pt x="11573" y="1"/>
                    <a:pt x="7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75"/>
            <p:cNvSpPr/>
            <p:nvPr/>
          </p:nvSpPr>
          <p:spPr>
            <a:xfrm>
              <a:off x="7814953" y="3454480"/>
              <a:ext cx="120931" cy="120919"/>
            </a:xfrm>
            <a:custGeom>
              <a:avLst/>
              <a:gdLst/>
              <a:ahLst/>
              <a:cxnLst/>
              <a:rect l="l" t="t" r="r" b="b"/>
              <a:pathLst>
                <a:path w="10387" h="10386" extrusionOk="0">
                  <a:moveTo>
                    <a:pt x="5205" y="503"/>
                  </a:moveTo>
                  <a:cubicBezTo>
                    <a:pt x="7784" y="503"/>
                    <a:pt x="9884" y="2603"/>
                    <a:pt x="9884" y="5205"/>
                  </a:cubicBezTo>
                  <a:cubicBezTo>
                    <a:pt x="9884" y="7784"/>
                    <a:pt x="7784" y="9884"/>
                    <a:pt x="5205" y="9884"/>
                  </a:cubicBezTo>
                  <a:cubicBezTo>
                    <a:pt x="2603" y="9884"/>
                    <a:pt x="503" y="7784"/>
                    <a:pt x="503" y="5205"/>
                  </a:cubicBezTo>
                  <a:cubicBezTo>
                    <a:pt x="503" y="2603"/>
                    <a:pt x="2603" y="503"/>
                    <a:pt x="5205" y="503"/>
                  </a:cubicBezTo>
                  <a:close/>
                  <a:moveTo>
                    <a:pt x="5205" y="0"/>
                  </a:moveTo>
                  <a:cubicBezTo>
                    <a:pt x="2329" y="0"/>
                    <a:pt x="1" y="2329"/>
                    <a:pt x="1" y="5205"/>
                  </a:cubicBezTo>
                  <a:cubicBezTo>
                    <a:pt x="1" y="8058"/>
                    <a:pt x="2329" y="10386"/>
                    <a:pt x="5205" y="10386"/>
                  </a:cubicBezTo>
                  <a:cubicBezTo>
                    <a:pt x="8058" y="10386"/>
                    <a:pt x="10386" y="8058"/>
                    <a:pt x="10386" y="5205"/>
                  </a:cubicBezTo>
                  <a:cubicBezTo>
                    <a:pt x="10386" y="2329"/>
                    <a:pt x="8058" y="0"/>
                    <a:pt x="5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5"/>
            <p:cNvSpPr/>
            <p:nvPr/>
          </p:nvSpPr>
          <p:spPr>
            <a:xfrm>
              <a:off x="8075384" y="3359349"/>
              <a:ext cx="334582" cy="179120"/>
            </a:xfrm>
            <a:custGeom>
              <a:avLst/>
              <a:gdLst/>
              <a:ahLst/>
              <a:cxnLst/>
              <a:rect l="l" t="t" r="r" b="b"/>
              <a:pathLst>
                <a:path w="28738" h="15385" extrusionOk="0">
                  <a:moveTo>
                    <a:pt x="14380" y="0"/>
                  </a:moveTo>
                  <a:cubicBezTo>
                    <a:pt x="6437" y="0"/>
                    <a:pt x="0" y="6437"/>
                    <a:pt x="0" y="14380"/>
                  </a:cubicBezTo>
                  <a:cubicBezTo>
                    <a:pt x="0" y="14722"/>
                    <a:pt x="23" y="15042"/>
                    <a:pt x="46" y="15384"/>
                  </a:cubicBezTo>
                  <a:lnTo>
                    <a:pt x="28692" y="15384"/>
                  </a:lnTo>
                  <a:cubicBezTo>
                    <a:pt x="28715" y="15042"/>
                    <a:pt x="28738" y="14722"/>
                    <a:pt x="28738" y="14380"/>
                  </a:cubicBezTo>
                  <a:cubicBezTo>
                    <a:pt x="28738" y="6437"/>
                    <a:pt x="22301" y="0"/>
                    <a:pt x="14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5"/>
            <p:cNvSpPr/>
            <p:nvPr/>
          </p:nvSpPr>
          <p:spPr>
            <a:xfrm>
              <a:off x="8109403" y="3381668"/>
              <a:ext cx="266543" cy="266555"/>
            </a:xfrm>
            <a:custGeom>
              <a:avLst/>
              <a:gdLst/>
              <a:ahLst/>
              <a:cxnLst/>
              <a:rect l="l" t="t" r="r" b="b"/>
              <a:pathLst>
                <a:path w="22894" h="22895" extrusionOk="0">
                  <a:moveTo>
                    <a:pt x="11458" y="0"/>
                  </a:moveTo>
                  <a:cubicBezTo>
                    <a:pt x="5136" y="0"/>
                    <a:pt x="0" y="5136"/>
                    <a:pt x="0" y="11459"/>
                  </a:cubicBezTo>
                  <a:cubicBezTo>
                    <a:pt x="0" y="17758"/>
                    <a:pt x="5136" y="22894"/>
                    <a:pt x="11458" y="22894"/>
                  </a:cubicBezTo>
                  <a:cubicBezTo>
                    <a:pt x="17758" y="22894"/>
                    <a:pt x="22894" y="17758"/>
                    <a:pt x="22894" y="11459"/>
                  </a:cubicBezTo>
                  <a:cubicBezTo>
                    <a:pt x="22894" y="5136"/>
                    <a:pt x="17758" y="0"/>
                    <a:pt x="11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75"/>
            <p:cNvSpPr/>
            <p:nvPr/>
          </p:nvSpPr>
          <p:spPr>
            <a:xfrm>
              <a:off x="8155636" y="3428168"/>
              <a:ext cx="174079" cy="173811"/>
            </a:xfrm>
            <a:custGeom>
              <a:avLst/>
              <a:gdLst/>
              <a:ahLst/>
              <a:cxnLst/>
              <a:rect l="l" t="t" r="r" b="b"/>
              <a:pathLst>
                <a:path w="14952" h="14929" extrusionOk="0">
                  <a:moveTo>
                    <a:pt x="7487" y="1"/>
                  </a:moveTo>
                  <a:cubicBezTo>
                    <a:pt x="3356" y="1"/>
                    <a:pt x="1" y="3333"/>
                    <a:pt x="1" y="7465"/>
                  </a:cubicBezTo>
                  <a:cubicBezTo>
                    <a:pt x="1" y="11573"/>
                    <a:pt x="3356" y="14928"/>
                    <a:pt x="7487" y="14928"/>
                  </a:cubicBezTo>
                  <a:cubicBezTo>
                    <a:pt x="11596" y="14928"/>
                    <a:pt x="14951" y="11573"/>
                    <a:pt x="14951" y="7465"/>
                  </a:cubicBezTo>
                  <a:cubicBezTo>
                    <a:pt x="14951" y="3333"/>
                    <a:pt x="11596" y="1"/>
                    <a:pt x="7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75"/>
            <p:cNvSpPr/>
            <p:nvPr/>
          </p:nvSpPr>
          <p:spPr>
            <a:xfrm>
              <a:off x="8182215" y="3454480"/>
              <a:ext cx="120919" cy="120919"/>
            </a:xfrm>
            <a:custGeom>
              <a:avLst/>
              <a:gdLst/>
              <a:ahLst/>
              <a:cxnLst/>
              <a:rect l="l" t="t" r="r" b="b"/>
              <a:pathLst>
                <a:path w="10386" h="10386" extrusionOk="0">
                  <a:moveTo>
                    <a:pt x="5204" y="503"/>
                  </a:moveTo>
                  <a:cubicBezTo>
                    <a:pt x="7784" y="503"/>
                    <a:pt x="9884" y="2603"/>
                    <a:pt x="9884" y="5205"/>
                  </a:cubicBezTo>
                  <a:cubicBezTo>
                    <a:pt x="9884" y="7784"/>
                    <a:pt x="7784" y="9884"/>
                    <a:pt x="5204" y="9884"/>
                  </a:cubicBezTo>
                  <a:cubicBezTo>
                    <a:pt x="2602" y="9884"/>
                    <a:pt x="502" y="7784"/>
                    <a:pt x="502" y="5205"/>
                  </a:cubicBezTo>
                  <a:cubicBezTo>
                    <a:pt x="502" y="2603"/>
                    <a:pt x="2602" y="503"/>
                    <a:pt x="5204" y="503"/>
                  </a:cubicBezTo>
                  <a:close/>
                  <a:moveTo>
                    <a:pt x="5204" y="0"/>
                  </a:moveTo>
                  <a:cubicBezTo>
                    <a:pt x="2328" y="0"/>
                    <a:pt x="0" y="2329"/>
                    <a:pt x="0" y="5205"/>
                  </a:cubicBezTo>
                  <a:cubicBezTo>
                    <a:pt x="0" y="8058"/>
                    <a:pt x="2328" y="10386"/>
                    <a:pt x="5204" y="10386"/>
                  </a:cubicBezTo>
                  <a:cubicBezTo>
                    <a:pt x="8058" y="10386"/>
                    <a:pt x="10386" y="8058"/>
                    <a:pt x="10386" y="5205"/>
                  </a:cubicBezTo>
                  <a:cubicBezTo>
                    <a:pt x="10386" y="2329"/>
                    <a:pt x="8058" y="0"/>
                    <a:pt x="5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75"/>
            <p:cNvSpPr/>
            <p:nvPr/>
          </p:nvSpPr>
          <p:spPr>
            <a:xfrm>
              <a:off x="5759167" y="3359349"/>
              <a:ext cx="334838" cy="179120"/>
            </a:xfrm>
            <a:custGeom>
              <a:avLst/>
              <a:gdLst/>
              <a:ahLst/>
              <a:cxnLst/>
              <a:rect l="l" t="t" r="r" b="b"/>
              <a:pathLst>
                <a:path w="28760" h="15385" extrusionOk="0">
                  <a:moveTo>
                    <a:pt x="14380" y="0"/>
                  </a:moveTo>
                  <a:cubicBezTo>
                    <a:pt x="6437" y="0"/>
                    <a:pt x="0" y="6437"/>
                    <a:pt x="0" y="14380"/>
                  </a:cubicBezTo>
                  <a:cubicBezTo>
                    <a:pt x="0" y="14722"/>
                    <a:pt x="46" y="15042"/>
                    <a:pt x="69" y="15384"/>
                  </a:cubicBezTo>
                  <a:lnTo>
                    <a:pt x="28691" y="15384"/>
                  </a:lnTo>
                  <a:cubicBezTo>
                    <a:pt x="28714" y="15042"/>
                    <a:pt x="28760" y="14722"/>
                    <a:pt x="28760" y="14380"/>
                  </a:cubicBezTo>
                  <a:cubicBezTo>
                    <a:pt x="28760" y="6437"/>
                    <a:pt x="22323" y="0"/>
                    <a:pt x="14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75"/>
            <p:cNvSpPr/>
            <p:nvPr/>
          </p:nvSpPr>
          <p:spPr>
            <a:xfrm>
              <a:off x="5730200" y="3321872"/>
              <a:ext cx="425731" cy="212871"/>
            </a:xfrm>
            <a:custGeom>
              <a:avLst/>
              <a:gdLst/>
              <a:ahLst/>
              <a:cxnLst/>
              <a:rect l="l" t="t" r="r" b="b"/>
              <a:pathLst>
                <a:path w="36567" h="18284" extrusionOk="0">
                  <a:moveTo>
                    <a:pt x="17279" y="1"/>
                  </a:moveTo>
                  <a:cubicBezTo>
                    <a:pt x="7738" y="1"/>
                    <a:pt x="0" y="7761"/>
                    <a:pt x="0" y="17279"/>
                  </a:cubicBezTo>
                  <a:cubicBezTo>
                    <a:pt x="0" y="17827"/>
                    <a:pt x="457" y="18284"/>
                    <a:pt x="1004" y="18284"/>
                  </a:cubicBezTo>
                  <a:cubicBezTo>
                    <a:pt x="1552" y="18284"/>
                    <a:pt x="2009" y="17827"/>
                    <a:pt x="2009" y="17279"/>
                  </a:cubicBezTo>
                  <a:cubicBezTo>
                    <a:pt x="2009" y="8857"/>
                    <a:pt x="8856" y="2009"/>
                    <a:pt x="17279" y="2009"/>
                  </a:cubicBezTo>
                  <a:lnTo>
                    <a:pt x="35562" y="2009"/>
                  </a:lnTo>
                  <a:cubicBezTo>
                    <a:pt x="36133" y="2009"/>
                    <a:pt x="36566" y="1553"/>
                    <a:pt x="36566" y="1005"/>
                  </a:cubicBezTo>
                  <a:cubicBezTo>
                    <a:pt x="36566" y="457"/>
                    <a:pt x="36133" y="1"/>
                    <a:pt x="355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75"/>
            <p:cNvSpPr/>
            <p:nvPr/>
          </p:nvSpPr>
          <p:spPr>
            <a:xfrm>
              <a:off x="5741889" y="3333561"/>
              <a:ext cx="414042" cy="200915"/>
            </a:xfrm>
            <a:custGeom>
              <a:avLst/>
              <a:gdLst/>
              <a:ahLst/>
              <a:cxnLst/>
              <a:rect l="l" t="t" r="r" b="b"/>
              <a:pathLst>
                <a:path w="35563" h="17257" extrusionOk="0">
                  <a:moveTo>
                    <a:pt x="16275" y="1"/>
                  </a:moveTo>
                  <a:cubicBezTo>
                    <a:pt x="7282" y="1"/>
                    <a:pt x="0" y="7282"/>
                    <a:pt x="0" y="16275"/>
                  </a:cubicBezTo>
                  <a:cubicBezTo>
                    <a:pt x="0" y="16595"/>
                    <a:pt x="0" y="16937"/>
                    <a:pt x="23" y="17257"/>
                  </a:cubicBezTo>
                  <a:cubicBezTo>
                    <a:pt x="571" y="17234"/>
                    <a:pt x="1005" y="16800"/>
                    <a:pt x="1005" y="16275"/>
                  </a:cubicBezTo>
                  <a:cubicBezTo>
                    <a:pt x="1005" y="7853"/>
                    <a:pt x="7852" y="1005"/>
                    <a:pt x="16275" y="1005"/>
                  </a:cubicBezTo>
                  <a:lnTo>
                    <a:pt x="34558" y="1005"/>
                  </a:lnTo>
                  <a:cubicBezTo>
                    <a:pt x="35129" y="1005"/>
                    <a:pt x="35562" y="549"/>
                    <a:pt x="355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75"/>
            <p:cNvSpPr/>
            <p:nvPr/>
          </p:nvSpPr>
          <p:spPr>
            <a:xfrm>
              <a:off x="5793442" y="3381668"/>
              <a:ext cx="266287" cy="266555"/>
            </a:xfrm>
            <a:custGeom>
              <a:avLst/>
              <a:gdLst/>
              <a:ahLst/>
              <a:cxnLst/>
              <a:rect l="l" t="t" r="r" b="b"/>
              <a:pathLst>
                <a:path w="22872" h="22895" extrusionOk="0">
                  <a:moveTo>
                    <a:pt x="11436" y="0"/>
                  </a:moveTo>
                  <a:cubicBezTo>
                    <a:pt x="5113" y="0"/>
                    <a:pt x="1" y="5136"/>
                    <a:pt x="1" y="11459"/>
                  </a:cubicBezTo>
                  <a:cubicBezTo>
                    <a:pt x="1" y="17758"/>
                    <a:pt x="5113" y="22894"/>
                    <a:pt x="11436" y="22894"/>
                  </a:cubicBezTo>
                  <a:cubicBezTo>
                    <a:pt x="17759" y="22894"/>
                    <a:pt x="22872" y="17758"/>
                    <a:pt x="22872" y="11459"/>
                  </a:cubicBezTo>
                  <a:cubicBezTo>
                    <a:pt x="22872" y="5136"/>
                    <a:pt x="17759" y="0"/>
                    <a:pt x="11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75"/>
            <p:cNvSpPr/>
            <p:nvPr/>
          </p:nvSpPr>
          <p:spPr>
            <a:xfrm>
              <a:off x="5839686" y="3428168"/>
              <a:ext cx="173799" cy="173811"/>
            </a:xfrm>
            <a:custGeom>
              <a:avLst/>
              <a:gdLst/>
              <a:ahLst/>
              <a:cxnLst/>
              <a:rect l="l" t="t" r="r" b="b"/>
              <a:pathLst>
                <a:path w="14928" h="14929" extrusionOk="0">
                  <a:moveTo>
                    <a:pt x="7464" y="1"/>
                  </a:moveTo>
                  <a:cubicBezTo>
                    <a:pt x="3333" y="1"/>
                    <a:pt x="0" y="3333"/>
                    <a:pt x="0" y="7465"/>
                  </a:cubicBezTo>
                  <a:cubicBezTo>
                    <a:pt x="0" y="11573"/>
                    <a:pt x="3333" y="14928"/>
                    <a:pt x="7464" y="14928"/>
                  </a:cubicBezTo>
                  <a:cubicBezTo>
                    <a:pt x="11595" y="14928"/>
                    <a:pt x="14928" y="11573"/>
                    <a:pt x="14928" y="7465"/>
                  </a:cubicBezTo>
                  <a:cubicBezTo>
                    <a:pt x="14928" y="3333"/>
                    <a:pt x="11595" y="1"/>
                    <a:pt x="7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75"/>
            <p:cNvSpPr/>
            <p:nvPr/>
          </p:nvSpPr>
          <p:spPr>
            <a:xfrm>
              <a:off x="5866254" y="3454480"/>
              <a:ext cx="120663" cy="120919"/>
            </a:xfrm>
            <a:custGeom>
              <a:avLst/>
              <a:gdLst/>
              <a:ahLst/>
              <a:cxnLst/>
              <a:rect l="l" t="t" r="r" b="b"/>
              <a:pathLst>
                <a:path w="10364" h="10386" extrusionOk="0">
                  <a:moveTo>
                    <a:pt x="5182" y="503"/>
                  </a:moveTo>
                  <a:cubicBezTo>
                    <a:pt x="7761" y="503"/>
                    <a:pt x="9861" y="2603"/>
                    <a:pt x="9861" y="5205"/>
                  </a:cubicBezTo>
                  <a:cubicBezTo>
                    <a:pt x="9861" y="7784"/>
                    <a:pt x="7761" y="9884"/>
                    <a:pt x="5182" y="9884"/>
                  </a:cubicBezTo>
                  <a:cubicBezTo>
                    <a:pt x="2603" y="9884"/>
                    <a:pt x="503" y="7784"/>
                    <a:pt x="503" y="5205"/>
                  </a:cubicBezTo>
                  <a:cubicBezTo>
                    <a:pt x="503" y="2603"/>
                    <a:pt x="2603" y="503"/>
                    <a:pt x="5182" y="503"/>
                  </a:cubicBezTo>
                  <a:close/>
                  <a:moveTo>
                    <a:pt x="5182" y="0"/>
                  </a:moveTo>
                  <a:cubicBezTo>
                    <a:pt x="2329" y="0"/>
                    <a:pt x="1" y="2329"/>
                    <a:pt x="1" y="5205"/>
                  </a:cubicBezTo>
                  <a:cubicBezTo>
                    <a:pt x="1" y="8058"/>
                    <a:pt x="2329" y="10386"/>
                    <a:pt x="5182" y="10386"/>
                  </a:cubicBezTo>
                  <a:cubicBezTo>
                    <a:pt x="8035" y="10386"/>
                    <a:pt x="10363" y="8058"/>
                    <a:pt x="10363" y="5205"/>
                  </a:cubicBezTo>
                  <a:cubicBezTo>
                    <a:pt x="10363" y="2329"/>
                    <a:pt x="8035" y="0"/>
                    <a:pt x="5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75"/>
            <p:cNvSpPr/>
            <p:nvPr/>
          </p:nvSpPr>
          <p:spPr>
            <a:xfrm>
              <a:off x="5917283" y="3428168"/>
              <a:ext cx="96202" cy="173811"/>
            </a:xfrm>
            <a:custGeom>
              <a:avLst/>
              <a:gdLst/>
              <a:ahLst/>
              <a:cxnLst/>
              <a:rect l="l" t="t" r="r" b="b"/>
              <a:pathLst>
                <a:path w="8263" h="14929" extrusionOk="0">
                  <a:moveTo>
                    <a:pt x="799" y="1"/>
                  </a:moveTo>
                  <a:cubicBezTo>
                    <a:pt x="525" y="1"/>
                    <a:pt x="274" y="1"/>
                    <a:pt x="0" y="24"/>
                  </a:cubicBezTo>
                  <a:cubicBezTo>
                    <a:pt x="3743" y="434"/>
                    <a:pt x="6665" y="3607"/>
                    <a:pt x="6665" y="7465"/>
                  </a:cubicBezTo>
                  <a:cubicBezTo>
                    <a:pt x="6665" y="11299"/>
                    <a:pt x="3743" y="14472"/>
                    <a:pt x="0" y="14883"/>
                  </a:cubicBezTo>
                  <a:cubicBezTo>
                    <a:pt x="274" y="14906"/>
                    <a:pt x="525" y="14928"/>
                    <a:pt x="799" y="14928"/>
                  </a:cubicBezTo>
                  <a:cubicBezTo>
                    <a:pt x="4930" y="14928"/>
                    <a:pt x="8263" y="11573"/>
                    <a:pt x="8263" y="7465"/>
                  </a:cubicBezTo>
                  <a:cubicBezTo>
                    <a:pt x="8263" y="3333"/>
                    <a:pt x="4930" y="1"/>
                    <a:pt x="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75"/>
            <p:cNvSpPr/>
            <p:nvPr/>
          </p:nvSpPr>
          <p:spPr>
            <a:xfrm>
              <a:off x="6082304" y="3373693"/>
              <a:ext cx="339367" cy="149094"/>
            </a:xfrm>
            <a:custGeom>
              <a:avLst/>
              <a:gdLst/>
              <a:ahLst/>
              <a:cxnLst/>
              <a:rect l="l" t="t" r="r" b="b"/>
              <a:pathLst>
                <a:path w="29149" h="12806" extrusionOk="0">
                  <a:moveTo>
                    <a:pt x="2215" y="1"/>
                  </a:moveTo>
                  <a:cubicBezTo>
                    <a:pt x="982" y="1"/>
                    <a:pt x="1" y="1005"/>
                    <a:pt x="1" y="2215"/>
                  </a:cubicBezTo>
                  <a:lnTo>
                    <a:pt x="1" y="10591"/>
                  </a:lnTo>
                  <a:cubicBezTo>
                    <a:pt x="1" y="11824"/>
                    <a:pt x="982" y="12806"/>
                    <a:pt x="2215" y="12806"/>
                  </a:cubicBezTo>
                  <a:lnTo>
                    <a:pt x="26912" y="12806"/>
                  </a:lnTo>
                  <a:cubicBezTo>
                    <a:pt x="28144" y="12806"/>
                    <a:pt x="29149" y="11824"/>
                    <a:pt x="29149" y="10591"/>
                  </a:cubicBezTo>
                  <a:lnTo>
                    <a:pt x="29149" y="2215"/>
                  </a:lnTo>
                  <a:cubicBezTo>
                    <a:pt x="29149" y="1005"/>
                    <a:pt x="28144" y="1"/>
                    <a:pt x="26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75"/>
            <p:cNvSpPr/>
            <p:nvPr/>
          </p:nvSpPr>
          <p:spPr>
            <a:xfrm>
              <a:off x="6082304" y="3373693"/>
              <a:ext cx="339367" cy="149094"/>
            </a:xfrm>
            <a:custGeom>
              <a:avLst/>
              <a:gdLst/>
              <a:ahLst/>
              <a:cxnLst/>
              <a:rect l="l" t="t" r="r" b="b"/>
              <a:pathLst>
                <a:path w="29149" h="12806" extrusionOk="0">
                  <a:moveTo>
                    <a:pt x="2215" y="1"/>
                  </a:moveTo>
                  <a:cubicBezTo>
                    <a:pt x="982" y="1"/>
                    <a:pt x="1" y="1005"/>
                    <a:pt x="1" y="2215"/>
                  </a:cubicBezTo>
                  <a:lnTo>
                    <a:pt x="1" y="3424"/>
                  </a:lnTo>
                  <a:lnTo>
                    <a:pt x="22118" y="3424"/>
                  </a:lnTo>
                  <a:cubicBezTo>
                    <a:pt x="23351" y="3424"/>
                    <a:pt x="24355" y="4429"/>
                    <a:pt x="24355" y="5661"/>
                  </a:cubicBezTo>
                  <a:lnTo>
                    <a:pt x="24355" y="12806"/>
                  </a:lnTo>
                  <a:lnTo>
                    <a:pt x="26912" y="12806"/>
                  </a:lnTo>
                  <a:cubicBezTo>
                    <a:pt x="28144" y="12806"/>
                    <a:pt x="29149" y="11824"/>
                    <a:pt x="29149" y="10591"/>
                  </a:cubicBezTo>
                  <a:lnTo>
                    <a:pt x="29149" y="2215"/>
                  </a:lnTo>
                  <a:cubicBezTo>
                    <a:pt x="29149" y="1005"/>
                    <a:pt x="28144" y="1"/>
                    <a:pt x="26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75"/>
            <p:cNvSpPr/>
            <p:nvPr/>
          </p:nvSpPr>
          <p:spPr>
            <a:xfrm>
              <a:off x="5582713" y="3527828"/>
              <a:ext cx="162110" cy="23658"/>
            </a:xfrm>
            <a:custGeom>
              <a:avLst/>
              <a:gdLst/>
              <a:ahLst/>
              <a:cxnLst/>
              <a:rect l="l" t="t" r="r" b="b"/>
              <a:pathLst>
                <a:path w="13924" h="2032" extrusionOk="0">
                  <a:moveTo>
                    <a:pt x="1004" y="0"/>
                  </a:moveTo>
                  <a:cubicBezTo>
                    <a:pt x="434" y="0"/>
                    <a:pt x="0" y="434"/>
                    <a:pt x="0" y="1005"/>
                  </a:cubicBezTo>
                  <a:lnTo>
                    <a:pt x="0" y="1027"/>
                  </a:lnTo>
                  <a:cubicBezTo>
                    <a:pt x="0" y="1575"/>
                    <a:pt x="434" y="2032"/>
                    <a:pt x="1004" y="2032"/>
                  </a:cubicBezTo>
                  <a:lnTo>
                    <a:pt x="12919" y="2032"/>
                  </a:lnTo>
                  <a:cubicBezTo>
                    <a:pt x="13467" y="2032"/>
                    <a:pt x="13924" y="1575"/>
                    <a:pt x="13924" y="1027"/>
                  </a:cubicBezTo>
                  <a:lnTo>
                    <a:pt x="13924" y="1005"/>
                  </a:lnTo>
                  <a:cubicBezTo>
                    <a:pt x="13924" y="434"/>
                    <a:pt x="13467" y="0"/>
                    <a:pt x="12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75"/>
            <p:cNvSpPr/>
            <p:nvPr/>
          </p:nvSpPr>
          <p:spPr>
            <a:xfrm>
              <a:off x="5583505" y="3543766"/>
              <a:ext cx="160527" cy="7719"/>
            </a:xfrm>
            <a:custGeom>
              <a:avLst/>
              <a:gdLst/>
              <a:ahLst/>
              <a:cxnLst/>
              <a:rect l="l" t="t" r="r" b="b"/>
              <a:pathLst>
                <a:path w="13788" h="663" extrusionOk="0">
                  <a:moveTo>
                    <a:pt x="1" y="1"/>
                  </a:moveTo>
                  <a:cubicBezTo>
                    <a:pt x="138" y="389"/>
                    <a:pt x="503" y="663"/>
                    <a:pt x="936" y="663"/>
                  </a:cubicBezTo>
                  <a:lnTo>
                    <a:pt x="12851" y="663"/>
                  </a:lnTo>
                  <a:cubicBezTo>
                    <a:pt x="13285" y="663"/>
                    <a:pt x="13650" y="389"/>
                    <a:pt x="13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75"/>
            <p:cNvSpPr/>
            <p:nvPr/>
          </p:nvSpPr>
          <p:spPr>
            <a:xfrm>
              <a:off x="5575797" y="3373425"/>
              <a:ext cx="69634" cy="48642"/>
            </a:xfrm>
            <a:custGeom>
              <a:avLst/>
              <a:gdLst/>
              <a:ahLst/>
              <a:cxnLst/>
              <a:rect l="l" t="t" r="r" b="b"/>
              <a:pathLst>
                <a:path w="5981" h="4178" extrusionOk="0">
                  <a:moveTo>
                    <a:pt x="1005" y="1"/>
                  </a:moveTo>
                  <a:cubicBezTo>
                    <a:pt x="457" y="1"/>
                    <a:pt x="1" y="457"/>
                    <a:pt x="1" y="1005"/>
                  </a:cubicBezTo>
                  <a:lnTo>
                    <a:pt x="1" y="3173"/>
                  </a:lnTo>
                  <a:cubicBezTo>
                    <a:pt x="1" y="3721"/>
                    <a:pt x="457" y="4178"/>
                    <a:pt x="1005" y="4178"/>
                  </a:cubicBezTo>
                  <a:lnTo>
                    <a:pt x="4977" y="4178"/>
                  </a:lnTo>
                  <a:cubicBezTo>
                    <a:pt x="5547" y="4178"/>
                    <a:pt x="5981" y="3721"/>
                    <a:pt x="5981" y="3173"/>
                  </a:cubicBezTo>
                  <a:lnTo>
                    <a:pt x="5981" y="1005"/>
                  </a:lnTo>
                  <a:cubicBezTo>
                    <a:pt x="5981" y="457"/>
                    <a:pt x="5547" y="1"/>
                    <a:pt x="4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75"/>
            <p:cNvSpPr/>
            <p:nvPr/>
          </p:nvSpPr>
          <p:spPr>
            <a:xfrm>
              <a:off x="5576333" y="3373425"/>
              <a:ext cx="69098" cy="48642"/>
            </a:xfrm>
            <a:custGeom>
              <a:avLst/>
              <a:gdLst/>
              <a:ahLst/>
              <a:cxnLst/>
              <a:rect l="l" t="t" r="r" b="b"/>
              <a:pathLst>
                <a:path w="5935" h="4178" extrusionOk="0">
                  <a:moveTo>
                    <a:pt x="4702" y="1"/>
                  </a:moveTo>
                  <a:cubicBezTo>
                    <a:pt x="4702" y="46"/>
                    <a:pt x="4725" y="115"/>
                    <a:pt x="4725" y="161"/>
                  </a:cubicBezTo>
                  <a:lnTo>
                    <a:pt x="4725" y="2329"/>
                  </a:lnTo>
                  <a:cubicBezTo>
                    <a:pt x="4725" y="2900"/>
                    <a:pt x="4291" y="3333"/>
                    <a:pt x="3744" y="3333"/>
                  </a:cubicBezTo>
                  <a:lnTo>
                    <a:pt x="0" y="3333"/>
                  </a:lnTo>
                  <a:cubicBezTo>
                    <a:pt x="69" y="3813"/>
                    <a:pt x="457" y="4178"/>
                    <a:pt x="959" y="4178"/>
                  </a:cubicBezTo>
                  <a:lnTo>
                    <a:pt x="4931" y="4178"/>
                  </a:lnTo>
                  <a:cubicBezTo>
                    <a:pt x="5501" y="4178"/>
                    <a:pt x="5935" y="3721"/>
                    <a:pt x="5935" y="3173"/>
                  </a:cubicBezTo>
                  <a:lnTo>
                    <a:pt x="5935" y="1005"/>
                  </a:lnTo>
                  <a:cubicBezTo>
                    <a:pt x="5935" y="457"/>
                    <a:pt x="5501" y="1"/>
                    <a:pt x="4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9" name="Title 1">
            <a:extLst>
              <a:ext uri="{FF2B5EF4-FFF2-40B4-BE49-F238E27FC236}">
                <a16:creationId xmlns:a16="http://schemas.microsoft.com/office/drawing/2014/main" id="{8636726F-4DD4-4908-B9E8-9B8D8B7750A6}"/>
              </a:ext>
            </a:extLst>
          </p:cNvPr>
          <p:cNvSpPr txBox="1">
            <a:spLocks/>
          </p:cNvSpPr>
          <p:nvPr/>
        </p:nvSpPr>
        <p:spPr>
          <a:xfrm>
            <a:off x="1141412" y="386255"/>
            <a:ext cx="6339325" cy="7488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Dela Gothic One"/>
              <a:buNone/>
              <a:defRPr sz="3500" b="0" i="0" u="none" strike="noStrike" cap="none">
                <a:solidFill>
                  <a:schemeClr val="dk2"/>
                </a:solidFill>
                <a:latin typeface="Dela Gothic One"/>
                <a:ea typeface="Dela Gothic One"/>
                <a:cs typeface="Dela Gothic One"/>
                <a:sym typeface="Dela Gothic One"/>
              </a:defRPr>
            </a:lvl1pPr>
            <a:lvl2pPr marR="0" lvl="1"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2pPr>
            <a:lvl3pPr marR="0" lvl="2"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3pPr>
            <a:lvl4pPr marR="0" lvl="3"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4pPr>
            <a:lvl5pPr marR="0" lvl="4"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5pPr>
            <a:lvl6pPr marR="0" lvl="5"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6pPr>
            <a:lvl7pPr marR="0" lvl="6"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7pPr>
            <a:lvl8pPr marR="0" lvl="7"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8pPr>
            <a:lvl9pPr marR="0" lvl="8"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9pPr>
          </a:lstStyle>
          <a:p>
            <a:pPr algn="l"/>
            <a:r>
              <a:rPr lang="en-GB" dirty="0"/>
              <a:t>Table of content</a:t>
            </a:r>
          </a:p>
        </p:txBody>
      </p:sp>
      <p:sp>
        <p:nvSpPr>
          <p:cNvPr id="10" name="Content Placeholder 2">
            <a:extLst>
              <a:ext uri="{FF2B5EF4-FFF2-40B4-BE49-F238E27FC236}">
                <a16:creationId xmlns:a16="http://schemas.microsoft.com/office/drawing/2014/main" id="{110F26D6-D2F2-4240-B862-16D88F1F3C13}"/>
              </a:ext>
            </a:extLst>
          </p:cNvPr>
          <p:cNvSpPr txBox="1">
            <a:spLocks/>
          </p:cNvSpPr>
          <p:nvPr/>
        </p:nvSpPr>
        <p:spPr>
          <a:xfrm>
            <a:off x="1141412" y="1481959"/>
            <a:ext cx="6270041" cy="230964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
            </a:pP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EXECUTIVE SUMMARY</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
            </a:pP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OBJECTIVES ACHIEVED</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
            </a:pP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KEY FINDINGS</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lvl="8"/>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Regional Performance</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lvl="8"/>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Financial Insights</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lvl="8"/>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Commodity Performance</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lvl="8"/>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Temporal Trends</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
            </a:pP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TECHNICAL IMPLEMENTATION</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SQL Query Features</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Data Quality Management</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
            </a:pPr>
            <a:r>
              <a:rPr lang="en-GB" sz="1500" dirty="0">
                <a:solidFill>
                  <a:srgbClr val="FFFFFF"/>
                </a:solidFill>
                <a:latin typeface="Cambria" panose="02040503050406030204" pitchFamily="18" charset="0"/>
                <a:ea typeface="Cambria" panose="020405030504060302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I</a:t>
            </a: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MPACT ASSESSMENT</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
            </a:pPr>
            <a:r>
              <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CONCLUSION</a:t>
            </a:r>
            <a:endParaRPr lang="en-GB" sz="150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41"/>
          <p:cNvSpPr txBox="1">
            <a:spLocks noGrp="1"/>
          </p:cNvSpPr>
          <p:nvPr>
            <p:ph type="title"/>
          </p:nvPr>
        </p:nvSpPr>
        <p:spPr>
          <a:xfrm>
            <a:off x="1698032" y="192239"/>
            <a:ext cx="6039471" cy="102491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400" dirty="0"/>
              <a:t>EXECUTIVE SUMMARY</a:t>
            </a:r>
            <a:endParaRPr sz="2400" dirty="0"/>
          </a:p>
        </p:txBody>
      </p:sp>
      <p:sp>
        <p:nvSpPr>
          <p:cNvPr id="1167" name="Google Shape;1167;p41"/>
          <p:cNvSpPr txBox="1">
            <a:spLocks noGrp="1"/>
          </p:cNvSpPr>
          <p:nvPr>
            <p:ph type="subTitle" idx="1"/>
          </p:nvPr>
        </p:nvSpPr>
        <p:spPr>
          <a:xfrm>
            <a:off x="83113" y="887621"/>
            <a:ext cx="8975423" cy="1566419"/>
          </a:xfrm>
          <a:prstGeom prst="rect">
            <a:avLst/>
          </a:prstGeom>
        </p:spPr>
        <p:txBody>
          <a:bodyPr spcFirstLastPara="1" wrap="square" lIns="91425" tIns="91425" rIns="91425" bIns="91425" anchor="ctr" anchorCtr="0">
            <a:noAutofit/>
          </a:bodyPr>
          <a:lstStyle/>
          <a:p>
            <a:pPr marL="0" indent="0"/>
            <a:r>
              <a:rPr lang="en-GB" dirty="0">
                <a:latin typeface="Cambria" panose="02040503050406030204" pitchFamily="18" charset="0"/>
                <a:ea typeface="Cambria" panose="02040503050406030204" pitchFamily="18" charset="0"/>
              </a:rPr>
              <a:t>This project involved a comprehensive analysis of export data to evaluate financial performance, regional contributions, and commodity-wise trends. The SQL-based analysis successfully processed multiple data dimensions, applying business logic to calculate key metrics such as Total Sales, Freight Charges, Duty Charges, Net Sales, and Total Cost to Company. The insights generated support strategic decision-making for optimizing trade operations and improving profitability.</a:t>
            </a:r>
          </a:p>
          <a:p>
            <a:pPr marL="0" lvl="0" indent="0" rtl="0">
              <a:spcBef>
                <a:spcPts val="0"/>
              </a:spcBef>
              <a:spcAft>
                <a:spcPts val="0"/>
              </a:spcAft>
              <a:buNone/>
            </a:pPr>
            <a:endParaRPr dirty="0"/>
          </a:p>
        </p:txBody>
      </p:sp>
      <p:grpSp>
        <p:nvGrpSpPr>
          <p:cNvPr id="1168" name="Google Shape;1168;p41"/>
          <p:cNvGrpSpPr/>
          <p:nvPr/>
        </p:nvGrpSpPr>
        <p:grpSpPr>
          <a:xfrm>
            <a:off x="1965888" y="3234556"/>
            <a:ext cx="5235201" cy="1515075"/>
            <a:chOff x="3621400" y="3023825"/>
            <a:chExt cx="2480550" cy="717875"/>
          </a:xfrm>
        </p:grpSpPr>
        <p:sp>
          <p:nvSpPr>
            <p:cNvPr id="1169" name="Google Shape;1169;p41"/>
            <p:cNvSpPr/>
            <p:nvPr/>
          </p:nvSpPr>
          <p:spPr>
            <a:xfrm>
              <a:off x="3621400" y="3735975"/>
              <a:ext cx="2480550" cy="5725"/>
            </a:xfrm>
            <a:custGeom>
              <a:avLst/>
              <a:gdLst/>
              <a:ahLst/>
              <a:cxnLst/>
              <a:rect l="l" t="t" r="r" b="b"/>
              <a:pathLst>
                <a:path w="99222" h="229" extrusionOk="0">
                  <a:moveTo>
                    <a:pt x="0" y="0"/>
                  </a:moveTo>
                  <a:lnTo>
                    <a:pt x="0" y="229"/>
                  </a:lnTo>
                  <a:lnTo>
                    <a:pt x="99222" y="229"/>
                  </a:lnTo>
                  <a:lnTo>
                    <a:pt x="99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4292450" y="3591025"/>
              <a:ext cx="339550" cy="87350"/>
            </a:xfrm>
            <a:custGeom>
              <a:avLst/>
              <a:gdLst/>
              <a:ahLst/>
              <a:cxnLst/>
              <a:rect l="l" t="t" r="r" b="b"/>
              <a:pathLst>
                <a:path w="13582" h="3494" extrusionOk="0">
                  <a:moveTo>
                    <a:pt x="1393" y="1"/>
                  </a:moveTo>
                  <a:cubicBezTo>
                    <a:pt x="640" y="1"/>
                    <a:pt x="1" y="617"/>
                    <a:pt x="1" y="1393"/>
                  </a:cubicBezTo>
                  <a:lnTo>
                    <a:pt x="1" y="2124"/>
                  </a:lnTo>
                  <a:cubicBezTo>
                    <a:pt x="1" y="2877"/>
                    <a:pt x="640" y="3493"/>
                    <a:pt x="1393" y="3493"/>
                  </a:cubicBezTo>
                  <a:lnTo>
                    <a:pt x="12212" y="3493"/>
                  </a:lnTo>
                  <a:cubicBezTo>
                    <a:pt x="12966" y="3493"/>
                    <a:pt x="13582" y="2877"/>
                    <a:pt x="13582" y="2124"/>
                  </a:cubicBezTo>
                  <a:lnTo>
                    <a:pt x="13582" y="1393"/>
                  </a:lnTo>
                  <a:cubicBezTo>
                    <a:pt x="13582" y="617"/>
                    <a:pt x="12966" y="1"/>
                    <a:pt x="12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3654500" y="3574475"/>
              <a:ext cx="1719325" cy="50825"/>
            </a:xfrm>
            <a:custGeom>
              <a:avLst/>
              <a:gdLst/>
              <a:ahLst/>
              <a:cxnLst/>
              <a:rect l="l" t="t" r="r" b="b"/>
              <a:pathLst>
                <a:path w="68773" h="2033" extrusionOk="0">
                  <a:moveTo>
                    <a:pt x="0" y="1"/>
                  </a:moveTo>
                  <a:lnTo>
                    <a:pt x="0" y="2032"/>
                  </a:lnTo>
                  <a:lnTo>
                    <a:pt x="68773" y="2032"/>
                  </a:lnTo>
                  <a:lnTo>
                    <a:pt x="687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5404050" y="3327975"/>
              <a:ext cx="45675" cy="179775"/>
            </a:xfrm>
            <a:custGeom>
              <a:avLst/>
              <a:gdLst/>
              <a:ahLst/>
              <a:cxnLst/>
              <a:rect l="l" t="t" r="r" b="b"/>
              <a:pathLst>
                <a:path w="1827" h="7191" extrusionOk="0">
                  <a:moveTo>
                    <a:pt x="0" y="0"/>
                  </a:moveTo>
                  <a:lnTo>
                    <a:pt x="0" y="7190"/>
                  </a:lnTo>
                  <a:lnTo>
                    <a:pt x="1827" y="7190"/>
                  </a:lnTo>
                  <a:lnTo>
                    <a:pt x="1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5373800" y="3284600"/>
              <a:ext cx="75925" cy="25700"/>
            </a:xfrm>
            <a:custGeom>
              <a:avLst/>
              <a:gdLst/>
              <a:ahLst/>
              <a:cxnLst/>
              <a:rect l="l" t="t" r="r" b="b"/>
              <a:pathLst>
                <a:path w="3037" h="1028" extrusionOk="0">
                  <a:moveTo>
                    <a:pt x="1" y="1"/>
                  </a:moveTo>
                  <a:lnTo>
                    <a:pt x="1" y="1028"/>
                  </a:lnTo>
                  <a:lnTo>
                    <a:pt x="3037" y="1028"/>
                  </a:lnTo>
                  <a:lnTo>
                    <a:pt x="3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3621400" y="3046650"/>
              <a:ext cx="1782675" cy="527850"/>
            </a:xfrm>
            <a:custGeom>
              <a:avLst/>
              <a:gdLst/>
              <a:ahLst/>
              <a:cxnLst/>
              <a:rect l="l" t="t" r="r" b="b"/>
              <a:pathLst>
                <a:path w="71307" h="21114" extrusionOk="0">
                  <a:moveTo>
                    <a:pt x="1530" y="1"/>
                  </a:moveTo>
                  <a:cubicBezTo>
                    <a:pt x="685" y="1"/>
                    <a:pt x="0" y="708"/>
                    <a:pt x="0" y="1553"/>
                  </a:cubicBezTo>
                  <a:lnTo>
                    <a:pt x="0" y="19562"/>
                  </a:lnTo>
                  <a:cubicBezTo>
                    <a:pt x="0" y="20406"/>
                    <a:pt x="685" y="21114"/>
                    <a:pt x="1530" y="21114"/>
                  </a:cubicBezTo>
                  <a:lnTo>
                    <a:pt x="69777" y="21114"/>
                  </a:lnTo>
                  <a:cubicBezTo>
                    <a:pt x="70622" y="21114"/>
                    <a:pt x="71306" y="20406"/>
                    <a:pt x="71306" y="19562"/>
                  </a:cubicBezTo>
                  <a:lnTo>
                    <a:pt x="71306" y="1553"/>
                  </a:lnTo>
                  <a:cubicBezTo>
                    <a:pt x="71306" y="708"/>
                    <a:pt x="70622" y="1"/>
                    <a:pt x="69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3664200" y="3086600"/>
              <a:ext cx="1697075" cy="447975"/>
            </a:xfrm>
            <a:custGeom>
              <a:avLst/>
              <a:gdLst/>
              <a:ahLst/>
              <a:cxnLst/>
              <a:rect l="l" t="t" r="r" b="b"/>
              <a:pathLst>
                <a:path w="67883" h="17919" extrusionOk="0">
                  <a:moveTo>
                    <a:pt x="0" y="0"/>
                  </a:moveTo>
                  <a:lnTo>
                    <a:pt x="0" y="17918"/>
                  </a:lnTo>
                  <a:lnTo>
                    <a:pt x="67883" y="17918"/>
                  </a:lnTo>
                  <a:lnTo>
                    <a:pt x="67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4585200" y="3625275"/>
              <a:ext cx="584350" cy="25700"/>
            </a:xfrm>
            <a:custGeom>
              <a:avLst/>
              <a:gdLst/>
              <a:ahLst/>
              <a:cxnLst/>
              <a:rect l="l" t="t" r="r" b="b"/>
              <a:pathLst>
                <a:path w="23374" h="1028" extrusionOk="0">
                  <a:moveTo>
                    <a:pt x="23145" y="0"/>
                  </a:moveTo>
                  <a:cubicBezTo>
                    <a:pt x="23145" y="434"/>
                    <a:pt x="22803" y="799"/>
                    <a:pt x="22369" y="799"/>
                  </a:cubicBezTo>
                  <a:lnTo>
                    <a:pt x="0" y="799"/>
                  </a:lnTo>
                  <a:lnTo>
                    <a:pt x="0" y="1028"/>
                  </a:lnTo>
                  <a:lnTo>
                    <a:pt x="22369" y="1028"/>
                  </a:lnTo>
                  <a:cubicBezTo>
                    <a:pt x="22917" y="1028"/>
                    <a:pt x="23373" y="571"/>
                    <a:pt x="23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3661350" y="3086600"/>
              <a:ext cx="5725" cy="447975"/>
            </a:xfrm>
            <a:custGeom>
              <a:avLst/>
              <a:gdLst/>
              <a:ahLst/>
              <a:cxnLst/>
              <a:rect l="l" t="t" r="r" b="b"/>
              <a:pathLst>
                <a:path w="229" h="17919" extrusionOk="0">
                  <a:moveTo>
                    <a:pt x="0" y="0"/>
                  </a:moveTo>
                  <a:lnTo>
                    <a:pt x="0" y="17918"/>
                  </a:lnTo>
                  <a:lnTo>
                    <a:pt x="228" y="17918"/>
                  </a:lnTo>
                  <a:lnTo>
                    <a:pt x="228" y="0"/>
                  </a:lnTo>
                  <a:close/>
                </a:path>
              </a:pathLst>
            </a:custGeom>
            <a:solidFill>
              <a:srgbClr val="6B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3774325" y="3086600"/>
              <a:ext cx="5725" cy="447975"/>
            </a:xfrm>
            <a:custGeom>
              <a:avLst/>
              <a:gdLst/>
              <a:ahLst/>
              <a:cxnLst/>
              <a:rect l="l" t="t" r="r" b="b"/>
              <a:pathLst>
                <a:path w="229" h="17919" extrusionOk="0">
                  <a:moveTo>
                    <a:pt x="0" y="0"/>
                  </a:moveTo>
                  <a:lnTo>
                    <a:pt x="0" y="17918"/>
                  </a:lnTo>
                  <a:lnTo>
                    <a:pt x="229" y="17918"/>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3887300" y="3086600"/>
              <a:ext cx="5750" cy="447975"/>
            </a:xfrm>
            <a:custGeom>
              <a:avLst/>
              <a:gdLst/>
              <a:ahLst/>
              <a:cxnLst/>
              <a:rect l="l" t="t" r="r" b="b"/>
              <a:pathLst>
                <a:path w="230" h="17919" extrusionOk="0">
                  <a:moveTo>
                    <a:pt x="1" y="0"/>
                  </a:moveTo>
                  <a:lnTo>
                    <a:pt x="1" y="17918"/>
                  </a:lnTo>
                  <a:lnTo>
                    <a:pt x="229" y="17918"/>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4000875" y="3086600"/>
              <a:ext cx="5725" cy="447975"/>
            </a:xfrm>
            <a:custGeom>
              <a:avLst/>
              <a:gdLst/>
              <a:ahLst/>
              <a:cxnLst/>
              <a:rect l="l" t="t" r="r" b="b"/>
              <a:pathLst>
                <a:path w="229" h="17919" extrusionOk="0">
                  <a:moveTo>
                    <a:pt x="0" y="0"/>
                  </a:moveTo>
                  <a:lnTo>
                    <a:pt x="0" y="17918"/>
                  </a:lnTo>
                  <a:lnTo>
                    <a:pt x="228" y="17918"/>
                  </a:lnTo>
                  <a:lnTo>
                    <a:pt x="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4113850" y="3086600"/>
              <a:ext cx="5725" cy="447975"/>
            </a:xfrm>
            <a:custGeom>
              <a:avLst/>
              <a:gdLst/>
              <a:ahLst/>
              <a:cxnLst/>
              <a:rect l="l" t="t" r="r" b="b"/>
              <a:pathLst>
                <a:path w="229" h="17919" extrusionOk="0">
                  <a:moveTo>
                    <a:pt x="0" y="0"/>
                  </a:moveTo>
                  <a:lnTo>
                    <a:pt x="0" y="17918"/>
                  </a:lnTo>
                  <a:lnTo>
                    <a:pt x="229" y="17918"/>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4226825" y="3086600"/>
              <a:ext cx="5750" cy="447975"/>
            </a:xfrm>
            <a:custGeom>
              <a:avLst/>
              <a:gdLst/>
              <a:ahLst/>
              <a:cxnLst/>
              <a:rect l="l" t="t" r="r" b="b"/>
              <a:pathLst>
                <a:path w="230" h="17919" extrusionOk="0">
                  <a:moveTo>
                    <a:pt x="1" y="0"/>
                  </a:moveTo>
                  <a:lnTo>
                    <a:pt x="1" y="17918"/>
                  </a:lnTo>
                  <a:lnTo>
                    <a:pt x="229" y="17918"/>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4340400" y="3086600"/>
              <a:ext cx="5150" cy="447975"/>
            </a:xfrm>
            <a:custGeom>
              <a:avLst/>
              <a:gdLst/>
              <a:ahLst/>
              <a:cxnLst/>
              <a:rect l="l" t="t" r="r" b="b"/>
              <a:pathLst>
                <a:path w="206" h="17919" extrusionOk="0">
                  <a:moveTo>
                    <a:pt x="0" y="0"/>
                  </a:moveTo>
                  <a:lnTo>
                    <a:pt x="0" y="17918"/>
                  </a:lnTo>
                  <a:lnTo>
                    <a:pt x="206" y="17918"/>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4453375" y="3086600"/>
              <a:ext cx="5725" cy="447975"/>
            </a:xfrm>
            <a:custGeom>
              <a:avLst/>
              <a:gdLst/>
              <a:ahLst/>
              <a:cxnLst/>
              <a:rect l="l" t="t" r="r" b="b"/>
              <a:pathLst>
                <a:path w="229" h="17919" extrusionOk="0">
                  <a:moveTo>
                    <a:pt x="1" y="0"/>
                  </a:moveTo>
                  <a:lnTo>
                    <a:pt x="1" y="17918"/>
                  </a:lnTo>
                  <a:lnTo>
                    <a:pt x="229" y="17918"/>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4566350" y="3086600"/>
              <a:ext cx="5750" cy="447975"/>
            </a:xfrm>
            <a:custGeom>
              <a:avLst/>
              <a:gdLst/>
              <a:ahLst/>
              <a:cxnLst/>
              <a:rect l="l" t="t" r="r" b="b"/>
              <a:pathLst>
                <a:path w="230" h="17919" extrusionOk="0">
                  <a:moveTo>
                    <a:pt x="1" y="0"/>
                  </a:moveTo>
                  <a:lnTo>
                    <a:pt x="1" y="17918"/>
                  </a:lnTo>
                  <a:lnTo>
                    <a:pt x="229" y="17918"/>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4679925" y="3086600"/>
              <a:ext cx="5150" cy="447975"/>
            </a:xfrm>
            <a:custGeom>
              <a:avLst/>
              <a:gdLst/>
              <a:ahLst/>
              <a:cxnLst/>
              <a:rect l="l" t="t" r="r" b="b"/>
              <a:pathLst>
                <a:path w="206" h="17919" extrusionOk="0">
                  <a:moveTo>
                    <a:pt x="0" y="0"/>
                  </a:moveTo>
                  <a:lnTo>
                    <a:pt x="0" y="17918"/>
                  </a:lnTo>
                  <a:lnTo>
                    <a:pt x="206" y="17918"/>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4792900" y="3086600"/>
              <a:ext cx="5725" cy="447975"/>
            </a:xfrm>
            <a:custGeom>
              <a:avLst/>
              <a:gdLst/>
              <a:ahLst/>
              <a:cxnLst/>
              <a:rect l="l" t="t" r="r" b="b"/>
              <a:pathLst>
                <a:path w="229" h="17919" extrusionOk="0">
                  <a:moveTo>
                    <a:pt x="1" y="0"/>
                  </a:moveTo>
                  <a:lnTo>
                    <a:pt x="1" y="17918"/>
                  </a:lnTo>
                  <a:lnTo>
                    <a:pt x="229" y="17918"/>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4905900" y="3086600"/>
              <a:ext cx="5725" cy="447975"/>
            </a:xfrm>
            <a:custGeom>
              <a:avLst/>
              <a:gdLst/>
              <a:ahLst/>
              <a:cxnLst/>
              <a:rect l="l" t="t" r="r" b="b"/>
              <a:pathLst>
                <a:path w="229" h="17919" extrusionOk="0">
                  <a:moveTo>
                    <a:pt x="0" y="0"/>
                  </a:moveTo>
                  <a:lnTo>
                    <a:pt x="0" y="17918"/>
                  </a:lnTo>
                  <a:lnTo>
                    <a:pt x="228" y="17918"/>
                  </a:lnTo>
                  <a:lnTo>
                    <a:pt x="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5018875" y="3086600"/>
              <a:ext cx="5725" cy="447975"/>
            </a:xfrm>
            <a:custGeom>
              <a:avLst/>
              <a:gdLst/>
              <a:ahLst/>
              <a:cxnLst/>
              <a:rect l="l" t="t" r="r" b="b"/>
              <a:pathLst>
                <a:path w="229" h="17919" extrusionOk="0">
                  <a:moveTo>
                    <a:pt x="0" y="0"/>
                  </a:moveTo>
                  <a:lnTo>
                    <a:pt x="0" y="17918"/>
                  </a:lnTo>
                  <a:lnTo>
                    <a:pt x="229" y="17918"/>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5132425" y="3086600"/>
              <a:ext cx="5725" cy="447975"/>
            </a:xfrm>
            <a:custGeom>
              <a:avLst/>
              <a:gdLst/>
              <a:ahLst/>
              <a:cxnLst/>
              <a:rect l="l" t="t" r="r" b="b"/>
              <a:pathLst>
                <a:path w="229" h="17919" extrusionOk="0">
                  <a:moveTo>
                    <a:pt x="1" y="0"/>
                  </a:moveTo>
                  <a:lnTo>
                    <a:pt x="1" y="17918"/>
                  </a:lnTo>
                  <a:lnTo>
                    <a:pt x="229" y="17918"/>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5245425" y="3086600"/>
              <a:ext cx="5725" cy="447975"/>
            </a:xfrm>
            <a:custGeom>
              <a:avLst/>
              <a:gdLst/>
              <a:ahLst/>
              <a:cxnLst/>
              <a:rect l="l" t="t" r="r" b="b"/>
              <a:pathLst>
                <a:path w="229" h="17919" extrusionOk="0">
                  <a:moveTo>
                    <a:pt x="0" y="0"/>
                  </a:moveTo>
                  <a:lnTo>
                    <a:pt x="0" y="17918"/>
                  </a:lnTo>
                  <a:lnTo>
                    <a:pt x="228" y="17918"/>
                  </a:lnTo>
                  <a:lnTo>
                    <a:pt x="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5358400" y="3086600"/>
              <a:ext cx="5725" cy="447975"/>
            </a:xfrm>
            <a:custGeom>
              <a:avLst/>
              <a:gdLst/>
              <a:ahLst/>
              <a:cxnLst/>
              <a:rect l="l" t="t" r="r" b="b"/>
              <a:pathLst>
                <a:path w="229" h="17919" extrusionOk="0">
                  <a:moveTo>
                    <a:pt x="0" y="0"/>
                  </a:moveTo>
                  <a:lnTo>
                    <a:pt x="0" y="17918"/>
                  </a:lnTo>
                  <a:lnTo>
                    <a:pt x="229" y="17918"/>
                  </a:lnTo>
                  <a:lnTo>
                    <a:pt x="229" y="0"/>
                  </a:lnTo>
                  <a:close/>
                </a:path>
              </a:pathLst>
            </a:custGeom>
            <a:solidFill>
              <a:srgbClr val="6B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664200" y="3083750"/>
              <a:ext cx="1697075" cy="5725"/>
            </a:xfrm>
            <a:custGeom>
              <a:avLst/>
              <a:gdLst/>
              <a:ahLst/>
              <a:cxnLst/>
              <a:rect l="l" t="t" r="r" b="b"/>
              <a:pathLst>
                <a:path w="67883" h="229" extrusionOk="0">
                  <a:moveTo>
                    <a:pt x="0" y="0"/>
                  </a:moveTo>
                  <a:lnTo>
                    <a:pt x="0" y="228"/>
                  </a:lnTo>
                  <a:lnTo>
                    <a:pt x="67883" y="228"/>
                  </a:lnTo>
                  <a:lnTo>
                    <a:pt x="67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664200" y="3531700"/>
              <a:ext cx="1697075" cy="5725"/>
            </a:xfrm>
            <a:custGeom>
              <a:avLst/>
              <a:gdLst/>
              <a:ahLst/>
              <a:cxnLst/>
              <a:rect l="l" t="t" r="r" b="b"/>
              <a:pathLst>
                <a:path w="67883" h="229" extrusionOk="0">
                  <a:moveTo>
                    <a:pt x="0" y="0"/>
                  </a:moveTo>
                  <a:lnTo>
                    <a:pt x="0" y="228"/>
                  </a:lnTo>
                  <a:lnTo>
                    <a:pt x="67883" y="228"/>
                  </a:lnTo>
                  <a:lnTo>
                    <a:pt x="67883" y="0"/>
                  </a:lnTo>
                  <a:close/>
                </a:path>
              </a:pathLst>
            </a:custGeom>
            <a:solidFill>
              <a:srgbClr val="6B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4855675" y="3625275"/>
              <a:ext cx="139250" cy="9725"/>
            </a:xfrm>
            <a:custGeom>
              <a:avLst/>
              <a:gdLst/>
              <a:ahLst/>
              <a:cxnLst/>
              <a:rect l="l" t="t" r="r" b="b"/>
              <a:pathLst>
                <a:path w="5570" h="389" extrusionOk="0">
                  <a:moveTo>
                    <a:pt x="0" y="0"/>
                  </a:moveTo>
                  <a:lnTo>
                    <a:pt x="0" y="388"/>
                  </a:lnTo>
                  <a:lnTo>
                    <a:pt x="5570" y="388"/>
                  </a:lnTo>
                  <a:lnTo>
                    <a:pt x="5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883875" y="3023825"/>
              <a:ext cx="304750" cy="22850"/>
            </a:xfrm>
            <a:custGeom>
              <a:avLst/>
              <a:gdLst/>
              <a:ahLst/>
              <a:cxnLst/>
              <a:rect l="l" t="t" r="r" b="b"/>
              <a:pathLst>
                <a:path w="12190" h="914" extrusionOk="0">
                  <a:moveTo>
                    <a:pt x="1" y="1"/>
                  </a:moveTo>
                  <a:lnTo>
                    <a:pt x="1" y="914"/>
                  </a:lnTo>
                  <a:lnTo>
                    <a:pt x="12190" y="914"/>
                  </a:lnTo>
                  <a:lnTo>
                    <a:pt x="121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4830575" y="3023825"/>
              <a:ext cx="304725" cy="22850"/>
            </a:xfrm>
            <a:custGeom>
              <a:avLst/>
              <a:gdLst/>
              <a:ahLst/>
              <a:cxnLst/>
              <a:rect l="l" t="t" r="r" b="b"/>
              <a:pathLst>
                <a:path w="12189" h="914" extrusionOk="0">
                  <a:moveTo>
                    <a:pt x="0" y="1"/>
                  </a:moveTo>
                  <a:lnTo>
                    <a:pt x="0" y="914"/>
                  </a:lnTo>
                  <a:lnTo>
                    <a:pt x="12189" y="914"/>
                  </a:lnTo>
                  <a:lnTo>
                    <a:pt x="121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5695075" y="3342800"/>
              <a:ext cx="151800" cy="91325"/>
            </a:xfrm>
            <a:custGeom>
              <a:avLst/>
              <a:gdLst/>
              <a:ahLst/>
              <a:cxnLst/>
              <a:rect l="l" t="t" r="r" b="b"/>
              <a:pathLst>
                <a:path w="6072" h="3653" extrusionOk="0">
                  <a:moveTo>
                    <a:pt x="343" y="1"/>
                  </a:moveTo>
                  <a:cubicBezTo>
                    <a:pt x="160" y="1"/>
                    <a:pt x="0" y="161"/>
                    <a:pt x="0" y="320"/>
                  </a:cubicBezTo>
                  <a:lnTo>
                    <a:pt x="0" y="3333"/>
                  </a:lnTo>
                  <a:cubicBezTo>
                    <a:pt x="0" y="3516"/>
                    <a:pt x="160" y="3653"/>
                    <a:pt x="343" y="3653"/>
                  </a:cubicBezTo>
                  <a:lnTo>
                    <a:pt x="5661" y="3653"/>
                  </a:lnTo>
                  <a:cubicBezTo>
                    <a:pt x="5912" y="3653"/>
                    <a:pt x="6072" y="3425"/>
                    <a:pt x="5981" y="3219"/>
                  </a:cubicBezTo>
                  <a:lnTo>
                    <a:pt x="5227" y="686"/>
                  </a:lnTo>
                  <a:cubicBezTo>
                    <a:pt x="5045" y="275"/>
                    <a:pt x="4634" y="1"/>
                    <a:pt x="4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5490775" y="3342800"/>
              <a:ext cx="107875" cy="91325"/>
            </a:xfrm>
            <a:custGeom>
              <a:avLst/>
              <a:gdLst/>
              <a:ahLst/>
              <a:cxnLst/>
              <a:rect l="l" t="t" r="r" b="b"/>
              <a:pathLst>
                <a:path w="4315" h="3653" extrusionOk="0">
                  <a:moveTo>
                    <a:pt x="526" y="1"/>
                  </a:moveTo>
                  <a:cubicBezTo>
                    <a:pt x="229" y="1"/>
                    <a:pt x="1" y="252"/>
                    <a:pt x="1" y="526"/>
                  </a:cubicBezTo>
                  <a:lnTo>
                    <a:pt x="1" y="3128"/>
                  </a:lnTo>
                  <a:cubicBezTo>
                    <a:pt x="1" y="3425"/>
                    <a:pt x="229" y="3653"/>
                    <a:pt x="526" y="3653"/>
                  </a:cubicBezTo>
                  <a:lnTo>
                    <a:pt x="3790" y="3653"/>
                  </a:lnTo>
                  <a:cubicBezTo>
                    <a:pt x="4087" y="3653"/>
                    <a:pt x="4315" y="3425"/>
                    <a:pt x="4315" y="3128"/>
                  </a:cubicBezTo>
                  <a:lnTo>
                    <a:pt x="4315" y="526"/>
                  </a:lnTo>
                  <a:cubicBezTo>
                    <a:pt x="4315" y="252"/>
                    <a:pt x="4087" y="1"/>
                    <a:pt x="3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5495925" y="3336525"/>
              <a:ext cx="72500" cy="106175"/>
            </a:xfrm>
            <a:custGeom>
              <a:avLst/>
              <a:gdLst/>
              <a:ahLst/>
              <a:cxnLst/>
              <a:rect l="l" t="t" r="r" b="b"/>
              <a:pathLst>
                <a:path w="2900" h="4247" extrusionOk="0">
                  <a:moveTo>
                    <a:pt x="0" y="1"/>
                  </a:moveTo>
                  <a:lnTo>
                    <a:pt x="1667" y="4246"/>
                  </a:lnTo>
                  <a:lnTo>
                    <a:pt x="2899" y="4246"/>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5543275" y="3336525"/>
              <a:ext cx="50250" cy="106175"/>
            </a:xfrm>
            <a:custGeom>
              <a:avLst/>
              <a:gdLst/>
              <a:ahLst/>
              <a:cxnLst/>
              <a:rect l="l" t="t" r="r" b="b"/>
              <a:pathLst>
                <a:path w="2010" h="4247" extrusionOk="0">
                  <a:moveTo>
                    <a:pt x="1" y="1"/>
                  </a:moveTo>
                  <a:lnTo>
                    <a:pt x="1690" y="4246"/>
                  </a:lnTo>
                  <a:lnTo>
                    <a:pt x="2010" y="4246"/>
                  </a:lnTo>
                  <a:lnTo>
                    <a:pt x="3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5736150" y="3339950"/>
              <a:ext cx="82775" cy="106175"/>
            </a:xfrm>
            <a:custGeom>
              <a:avLst/>
              <a:gdLst/>
              <a:ahLst/>
              <a:cxnLst/>
              <a:rect l="l" t="t" r="r" b="b"/>
              <a:pathLst>
                <a:path w="3311" h="4247" extrusionOk="0">
                  <a:moveTo>
                    <a:pt x="1" y="1"/>
                  </a:moveTo>
                  <a:lnTo>
                    <a:pt x="1667" y="4246"/>
                  </a:lnTo>
                  <a:lnTo>
                    <a:pt x="3310" y="4246"/>
                  </a:lnTo>
                  <a:lnTo>
                    <a:pt x="1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5785225" y="3339950"/>
              <a:ext cx="55950" cy="106175"/>
            </a:xfrm>
            <a:custGeom>
              <a:avLst/>
              <a:gdLst/>
              <a:ahLst/>
              <a:cxnLst/>
              <a:rect l="l" t="t" r="r" b="b"/>
              <a:pathLst>
                <a:path w="2238" h="4247" extrusionOk="0">
                  <a:moveTo>
                    <a:pt x="1" y="1"/>
                  </a:moveTo>
                  <a:lnTo>
                    <a:pt x="1690" y="4246"/>
                  </a:lnTo>
                  <a:lnTo>
                    <a:pt x="2238" y="4246"/>
                  </a:lnTo>
                  <a:lnTo>
                    <a:pt x="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5721900" y="3339950"/>
              <a:ext cx="48525" cy="106175"/>
            </a:xfrm>
            <a:custGeom>
              <a:avLst/>
              <a:gdLst/>
              <a:ahLst/>
              <a:cxnLst/>
              <a:rect l="l" t="t" r="r" b="b"/>
              <a:pathLst>
                <a:path w="1941" h="4247" extrusionOk="0">
                  <a:moveTo>
                    <a:pt x="0" y="1"/>
                  </a:moveTo>
                  <a:lnTo>
                    <a:pt x="1666" y="4246"/>
                  </a:lnTo>
                  <a:lnTo>
                    <a:pt x="1940" y="4246"/>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5449700" y="3184175"/>
              <a:ext cx="610600" cy="491350"/>
            </a:xfrm>
            <a:custGeom>
              <a:avLst/>
              <a:gdLst/>
              <a:ahLst/>
              <a:cxnLst/>
              <a:rect l="l" t="t" r="r" b="b"/>
              <a:pathLst>
                <a:path w="24424" h="19654" extrusionOk="0">
                  <a:moveTo>
                    <a:pt x="5433" y="6346"/>
                  </a:moveTo>
                  <a:cubicBezTo>
                    <a:pt x="5730" y="6346"/>
                    <a:pt x="5958" y="6597"/>
                    <a:pt x="5958" y="6871"/>
                  </a:cubicBezTo>
                  <a:lnTo>
                    <a:pt x="5958" y="9473"/>
                  </a:lnTo>
                  <a:cubicBezTo>
                    <a:pt x="5958" y="9770"/>
                    <a:pt x="5730" y="9998"/>
                    <a:pt x="5433" y="9998"/>
                  </a:cubicBezTo>
                  <a:lnTo>
                    <a:pt x="2169" y="9998"/>
                  </a:lnTo>
                  <a:cubicBezTo>
                    <a:pt x="1872" y="9998"/>
                    <a:pt x="1644" y="9770"/>
                    <a:pt x="1644" y="9473"/>
                  </a:cubicBezTo>
                  <a:lnTo>
                    <a:pt x="1644" y="6871"/>
                  </a:lnTo>
                  <a:cubicBezTo>
                    <a:pt x="1644" y="6597"/>
                    <a:pt x="1872" y="6346"/>
                    <a:pt x="2169" y="6346"/>
                  </a:cubicBezTo>
                  <a:close/>
                  <a:moveTo>
                    <a:pt x="13970" y="6346"/>
                  </a:moveTo>
                  <a:cubicBezTo>
                    <a:pt x="14449" y="6346"/>
                    <a:pt x="14860" y="6620"/>
                    <a:pt x="15042" y="7031"/>
                  </a:cubicBezTo>
                  <a:lnTo>
                    <a:pt x="15796" y="9564"/>
                  </a:lnTo>
                  <a:cubicBezTo>
                    <a:pt x="15887" y="9770"/>
                    <a:pt x="15727" y="9998"/>
                    <a:pt x="15476" y="9998"/>
                  </a:cubicBezTo>
                  <a:lnTo>
                    <a:pt x="10158" y="9998"/>
                  </a:lnTo>
                  <a:cubicBezTo>
                    <a:pt x="9975" y="9998"/>
                    <a:pt x="9815" y="9861"/>
                    <a:pt x="9815" y="9678"/>
                  </a:cubicBezTo>
                  <a:lnTo>
                    <a:pt x="9815" y="6665"/>
                  </a:lnTo>
                  <a:cubicBezTo>
                    <a:pt x="9815" y="6506"/>
                    <a:pt x="9975" y="6346"/>
                    <a:pt x="10158" y="6346"/>
                  </a:cubicBezTo>
                  <a:close/>
                  <a:moveTo>
                    <a:pt x="389" y="0"/>
                  </a:moveTo>
                  <a:cubicBezTo>
                    <a:pt x="183" y="0"/>
                    <a:pt x="1" y="183"/>
                    <a:pt x="1" y="411"/>
                  </a:cubicBezTo>
                  <a:lnTo>
                    <a:pt x="1" y="15818"/>
                  </a:lnTo>
                  <a:cubicBezTo>
                    <a:pt x="1" y="15933"/>
                    <a:pt x="23" y="16001"/>
                    <a:pt x="160" y="16001"/>
                  </a:cubicBezTo>
                  <a:lnTo>
                    <a:pt x="160" y="16549"/>
                  </a:lnTo>
                  <a:cubicBezTo>
                    <a:pt x="46" y="16549"/>
                    <a:pt x="1" y="16617"/>
                    <a:pt x="1" y="16731"/>
                  </a:cubicBezTo>
                  <a:lnTo>
                    <a:pt x="1" y="19653"/>
                  </a:lnTo>
                  <a:lnTo>
                    <a:pt x="24424" y="19653"/>
                  </a:lnTo>
                  <a:lnTo>
                    <a:pt x="24424" y="13581"/>
                  </a:lnTo>
                  <a:cubicBezTo>
                    <a:pt x="24424" y="12691"/>
                    <a:pt x="23876" y="11870"/>
                    <a:pt x="23031" y="11527"/>
                  </a:cubicBezTo>
                  <a:cubicBezTo>
                    <a:pt x="21114" y="10751"/>
                    <a:pt x="19219" y="10363"/>
                    <a:pt x="16983" y="9998"/>
                  </a:cubicBezTo>
                  <a:lnTo>
                    <a:pt x="15567" y="5889"/>
                  </a:lnTo>
                  <a:lnTo>
                    <a:pt x="17256" y="5889"/>
                  </a:lnTo>
                  <a:cubicBezTo>
                    <a:pt x="16092" y="4451"/>
                    <a:pt x="13764" y="3493"/>
                    <a:pt x="9724" y="3287"/>
                  </a:cubicBezTo>
                  <a:cubicBezTo>
                    <a:pt x="7989" y="1370"/>
                    <a:pt x="4497" y="46"/>
                    <a:pt x="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5863400" y="3568200"/>
              <a:ext cx="170075" cy="57675"/>
            </a:xfrm>
            <a:custGeom>
              <a:avLst/>
              <a:gdLst/>
              <a:ahLst/>
              <a:cxnLst/>
              <a:rect l="l" t="t" r="r" b="b"/>
              <a:pathLst>
                <a:path w="6803" h="2307" extrusionOk="0">
                  <a:moveTo>
                    <a:pt x="3402" y="1"/>
                  </a:moveTo>
                  <a:cubicBezTo>
                    <a:pt x="1941" y="1"/>
                    <a:pt x="594" y="868"/>
                    <a:pt x="1" y="2215"/>
                  </a:cubicBezTo>
                  <a:lnTo>
                    <a:pt x="206" y="2306"/>
                  </a:lnTo>
                  <a:cubicBezTo>
                    <a:pt x="754" y="1051"/>
                    <a:pt x="2009" y="229"/>
                    <a:pt x="3402" y="229"/>
                  </a:cubicBezTo>
                  <a:cubicBezTo>
                    <a:pt x="4794" y="229"/>
                    <a:pt x="6050" y="1051"/>
                    <a:pt x="6597" y="2306"/>
                  </a:cubicBezTo>
                  <a:lnTo>
                    <a:pt x="6803" y="2215"/>
                  </a:lnTo>
                  <a:cubicBezTo>
                    <a:pt x="6209" y="868"/>
                    <a:pt x="4885" y="1"/>
                    <a:pt x="3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5449700" y="3263500"/>
              <a:ext cx="243125" cy="5725"/>
            </a:xfrm>
            <a:custGeom>
              <a:avLst/>
              <a:gdLst/>
              <a:ahLst/>
              <a:cxnLst/>
              <a:rect l="l" t="t" r="r" b="b"/>
              <a:pathLst>
                <a:path w="9725" h="229" extrusionOk="0">
                  <a:moveTo>
                    <a:pt x="1" y="0"/>
                  </a:moveTo>
                  <a:lnTo>
                    <a:pt x="1" y="228"/>
                  </a:lnTo>
                  <a:lnTo>
                    <a:pt x="9724" y="228"/>
                  </a:lnTo>
                  <a:lnTo>
                    <a:pt x="97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5449700" y="3329125"/>
              <a:ext cx="389200" cy="5150"/>
            </a:xfrm>
            <a:custGeom>
              <a:avLst/>
              <a:gdLst/>
              <a:ahLst/>
              <a:cxnLst/>
              <a:rect l="l" t="t" r="r" b="b"/>
              <a:pathLst>
                <a:path w="15568" h="206" extrusionOk="0">
                  <a:moveTo>
                    <a:pt x="1" y="0"/>
                  </a:moveTo>
                  <a:lnTo>
                    <a:pt x="1" y="206"/>
                  </a:lnTo>
                  <a:lnTo>
                    <a:pt x="15567" y="206"/>
                  </a:lnTo>
                  <a:lnTo>
                    <a:pt x="15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5453700" y="3581325"/>
              <a:ext cx="446250" cy="5750"/>
            </a:xfrm>
            <a:custGeom>
              <a:avLst/>
              <a:gdLst/>
              <a:ahLst/>
              <a:cxnLst/>
              <a:rect l="l" t="t" r="r" b="b"/>
              <a:pathLst>
                <a:path w="17850" h="230" extrusionOk="0">
                  <a:moveTo>
                    <a:pt x="0" y="1"/>
                  </a:moveTo>
                  <a:lnTo>
                    <a:pt x="0" y="229"/>
                  </a:lnTo>
                  <a:lnTo>
                    <a:pt x="17850" y="229"/>
                  </a:lnTo>
                  <a:lnTo>
                    <a:pt x="178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5647700" y="3331975"/>
              <a:ext cx="5750" cy="252225"/>
            </a:xfrm>
            <a:custGeom>
              <a:avLst/>
              <a:gdLst/>
              <a:ahLst/>
              <a:cxnLst/>
              <a:rect l="l" t="t" r="r" b="b"/>
              <a:pathLst>
                <a:path w="230" h="10089" extrusionOk="0">
                  <a:moveTo>
                    <a:pt x="1" y="0"/>
                  </a:moveTo>
                  <a:lnTo>
                    <a:pt x="1" y="10089"/>
                  </a:lnTo>
                  <a:lnTo>
                    <a:pt x="229" y="10089"/>
                  </a:lnTo>
                  <a:lnTo>
                    <a:pt x="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038600" y="3584175"/>
              <a:ext cx="33675" cy="91900"/>
            </a:xfrm>
            <a:custGeom>
              <a:avLst/>
              <a:gdLst/>
              <a:ahLst/>
              <a:cxnLst/>
              <a:rect l="l" t="t" r="r" b="b"/>
              <a:pathLst>
                <a:path w="1347" h="3676" extrusionOk="0">
                  <a:moveTo>
                    <a:pt x="457" y="1"/>
                  </a:moveTo>
                  <a:cubicBezTo>
                    <a:pt x="206" y="1"/>
                    <a:pt x="0" y="206"/>
                    <a:pt x="0" y="457"/>
                  </a:cubicBezTo>
                  <a:lnTo>
                    <a:pt x="0" y="3219"/>
                  </a:lnTo>
                  <a:cubicBezTo>
                    <a:pt x="0" y="3470"/>
                    <a:pt x="206" y="3676"/>
                    <a:pt x="457" y="3676"/>
                  </a:cubicBezTo>
                  <a:lnTo>
                    <a:pt x="890" y="3676"/>
                  </a:lnTo>
                  <a:cubicBezTo>
                    <a:pt x="1142" y="3676"/>
                    <a:pt x="1347" y="3470"/>
                    <a:pt x="1347" y="3219"/>
                  </a:cubicBezTo>
                  <a:lnTo>
                    <a:pt x="1347" y="457"/>
                  </a:lnTo>
                  <a:cubicBezTo>
                    <a:pt x="1347" y="206"/>
                    <a:pt x="1142" y="1"/>
                    <a:pt x="8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6038600" y="3534550"/>
              <a:ext cx="10850" cy="31400"/>
            </a:xfrm>
            <a:custGeom>
              <a:avLst/>
              <a:gdLst/>
              <a:ahLst/>
              <a:cxnLst/>
              <a:rect l="l" t="t" r="r" b="b"/>
              <a:pathLst>
                <a:path w="434" h="1256" extrusionOk="0">
                  <a:moveTo>
                    <a:pt x="228" y="0"/>
                  </a:moveTo>
                  <a:cubicBezTo>
                    <a:pt x="114" y="0"/>
                    <a:pt x="0" y="274"/>
                    <a:pt x="0" y="639"/>
                  </a:cubicBezTo>
                  <a:cubicBezTo>
                    <a:pt x="0" y="982"/>
                    <a:pt x="114" y="1256"/>
                    <a:pt x="228" y="1256"/>
                  </a:cubicBezTo>
                  <a:cubicBezTo>
                    <a:pt x="343" y="1256"/>
                    <a:pt x="434" y="982"/>
                    <a:pt x="434" y="639"/>
                  </a:cubicBezTo>
                  <a:cubicBezTo>
                    <a:pt x="434" y="274"/>
                    <a:pt x="343"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5998650" y="3409575"/>
              <a:ext cx="17150" cy="79900"/>
            </a:xfrm>
            <a:custGeom>
              <a:avLst/>
              <a:gdLst/>
              <a:ahLst/>
              <a:cxnLst/>
              <a:rect l="l" t="t" r="r" b="b"/>
              <a:pathLst>
                <a:path w="686" h="3196" extrusionOk="0">
                  <a:moveTo>
                    <a:pt x="0" y="0"/>
                  </a:moveTo>
                  <a:lnTo>
                    <a:pt x="0" y="229"/>
                  </a:lnTo>
                  <a:lnTo>
                    <a:pt x="274" y="229"/>
                  </a:lnTo>
                  <a:cubicBezTo>
                    <a:pt x="388" y="229"/>
                    <a:pt x="457" y="297"/>
                    <a:pt x="457" y="411"/>
                  </a:cubicBezTo>
                  <a:lnTo>
                    <a:pt x="457" y="3196"/>
                  </a:lnTo>
                  <a:lnTo>
                    <a:pt x="685" y="3196"/>
                  </a:lnTo>
                  <a:lnTo>
                    <a:pt x="685" y="411"/>
                  </a:lnTo>
                  <a:cubicBezTo>
                    <a:pt x="685" y="183"/>
                    <a:pt x="503"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5991800" y="3388450"/>
              <a:ext cx="12000" cy="49100"/>
            </a:xfrm>
            <a:custGeom>
              <a:avLst/>
              <a:gdLst/>
              <a:ahLst/>
              <a:cxnLst/>
              <a:rect l="l" t="t" r="r" b="b"/>
              <a:pathLst>
                <a:path w="480" h="1964" extrusionOk="0">
                  <a:moveTo>
                    <a:pt x="1" y="1"/>
                  </a:moveTo>
                  <a:lnTo>
                    <a:pt x="1" y="1964"/>
                  </a:lnTo>
                  <a:cubicBezTo>
                    <a:pt x="274" y="1964"/>
                    <a:pt x="480" y="1758"/>
                    <a:pt x="480" y="1507"/>
                  </a:cubicBezTo>
                  <a:lnTo>
                    <a:pt x="480" y="435"/>
                  </a:lnTo>
                  <a:cubicBezTo>
                    <a:pt x="480" y="206"/>
                    <a:pt x="27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6005500" y="3480325"/>
              <a:ext cx="14850" cy="14875"/>
            </a:xfrm>
            <a:custGeom>
              <a:avLst/>
              <a:gdLst/>
              <a:ahLst/>
              <a:cxnLst/>
              <a:rect l="l" t="t" r="r" b="b"/>
              <a:pathLst>
                <a:path w="594" h="595" extrusionOk="0">
                  <a:moveTo>
                    <a:pt x="297" y="1"/>
                  </a:moveTo>
                  <a:cubicBezTo>
                    <a:pt x="137" y="1"/>
                    <a:pt x="0" y="138"/>
                    <a:pt x="0" y="298"/>
                  </a:cubicBezTo>
                  <a:cubicBezTo>
                    <a:pt x="0" y="457"/>
                    <a:pt x="137" y="594"/>
                    <a:pt x="297" y="594"/>
                  </a:cubicBezTo>
                  <a:cubicBezTo>
                    <a:pt x="457" y="594"/>
                    <a:pt x="594" y="457"/>
                    <a:pt x="594" y="298"/>
                  </a:cubicBezTo>
                  <a:cubicBezTo>
                    <a:pt x="594" y="138"/>
                    <a:pt x="457" y="1"/>
                    <a:pt x="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5854275" y="3350800"/>
              <a:ext cx="12000" cy="66775"/>
            </a:xfrm>
            <a:custGeom>
              <a:avLst/>
              <a:gdLst/>
              <a:ahLst/>
              <a:cxnLst/>
              <a:rect l="l" t="t" r="r" b="b"/>
              <a:pathLst>
                <a:path w="480" h="2671" extrusionOk="0">
                  <a:moveTo>
                    <a:pt x="1" y="0"/>
                  </a:moveTo>
                  <a:lnTo>
                    <a:pt x="1" y="708"/>
                  </a:lnTo>
                  <a:lnTo>
                    <a:pt x="1" y="1986"/>
                  </a:lnTo>
                  <a:lnTo>
                    <a:pt x="1" y="2671"/>
                  </a:lnTo>
                  <a:cubicBezTo>
                    <a:pt x="252" y="2671"/>
                    <a:pt x="480" y="2466"/>
                    <a:pt x="480" y="2237"/>
                  </a:cubicBezTo>
                  <a:lnTo>
                    <a:pt x="480" y="1530"/>
                  </a:lnTo>
                  <a:lnTo>
                    <a:pt x="480" y="1165"/>
                  </a:lnTo>
                  <a:lnTo>
                    <a:pt x="480" y="457"/>
                  </a:lnTo>
                  <a:cubicBezTo>
                    <a:pt x="480" y="206"/>
                    <a:pt x="252" y="2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5710475" y="3342800"/>
              <a:ext cx="16575" cy="91325"/>
            </a:xfrm>
            <a:custGeom>
              <a:avLst/>
              <a:gdLst/>
              <a:ahLst/>
              <a:cxnLst/>
              <a:rect l="l" t="t" r="r" b="b"/>
              <a:pathLst>
                <a:path w="663" h="3653" extrusionOk="0">
                  <a:moveTo>
                    <a:pt x="1" y="1"/>
                  </a:moveTo>
                  <a:lnTo>
                    <a:pt x="1" y="3653"/>
                  </a:lnTo>
                  <a:lnTo>
                    <a:pt x="663" y="3653"/>
                  </a:lnTo>
                  <a:lnTo>
                    <a:pt x="6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5713900" y="3139675"/>
              <a:ext cx="5175" cy="158075"/>
            </a:xfrm>
            <a:custGeom>
              <a:avLst/>
              <a:gdLst/>
              <a:ahLst/>
              <a:cxnLst/>
              <a:rect l="l" t="t" r="r" b="b"/>
              <a:pathLst>
                <a:path w="207" h="6323" extrusionOk="0">
                  <a:moveTo>
                    <a:pt x="1" y="0"/>
                  </a:moveTo>
                  <a:lnTo>
                    <a:pt x="1" y="6323"/>
                  </a:lnTo>
                  <a:lnTo>
                    <a:pt x="206" y="6323"/>
                  </a:ln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5453700" y="3595025"/>
              <a:ext cx="430275" cy="5725"/>
            </a:xfrm>
            <a:custGeom>
              <a:avLst/>
              <a:gdLst/>
              <a:ahLst/>
              <a:cxnLst/>
              <a:rect l="l" t="t" r="r" b="b"/>
              <a:pathLst>
                <a:path w="17211" h="229" extrusionOk="0">
                  <a:moveTo>
                    <a:pt x="0" y="1"/>
                  </a:moveTo>
                  <a:lnTo>
                    <a:pt x="0" y="229"/>
                  </a:lnTo>
                  <a:lnTo>
                    <a:pt x="17211" y="229"/>
                  </a:lnTo>
                  <a:lnTo>
                    <a:pt x="172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5695650" y="3472350"/>
              <a:ext cx="37675" cy="15425"/>
            </a:xfrm>
            <a:custGeom>
              <a:avLst/>
              <a:gdLst/>
              <a:ahLst/>
              <a:cxnLst/>
              <a:rect l="l" t="t" r="r" b="b"/>
              <a:pathLst>
                <a:path w="1507" h="617" extrusionOk="0">
                  <a:moveTo>
                    <a:pt x="297" y="0"/>
                  </a:moveTo>
                  <a:cubicBezTo>
                    <a:pt x="137" y="0"/>
                    <a:pt x="0" y="137"/>
                    <a:pt x="0" y="320"/>
                  </a:cubicBezTo>
                  <a:cubicBezTo>
                    <a:pt x="0" y="480"/>
                    <a:pt x="137" y="617"/>
                    <a:pt x="297" y="617"/>
                  </a:cubicBezTo>
                  <a:lnTo>
                    <a:pt x="1187" y="617"/>
                  </a:lnTo>
                  <a:cubicBezTo>
                    <a:pt x="1370" y="617"/>
                    <a:pt x="1507" y="480"/>
                    <a:pt x="1507" y="320"/>
                  </a:cubicBezTo>
                  <a:cubicBezTo>
                    <a:pt x="1507" y="137"/>
                    <a:pt x="1370" y="0"/>
                    <a:pt x="1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5710475" y="3289175"/>
              <a:ext cx="12025" cy="12575"/>
            </a:xfrm>
            <a:custGeom>
              <a:avLst/>
              <a:gdLst/>
              <a:ahLst/>
              <a:cxnLst/>
              <a:rect l="l" t="t" r="r" b="b"/>
              <a:pathLst>
                <a:path w="481" h="503" extrusionOk="0">
                  <a:moveTo>
                    <a:pt x="252" y="0"/>
                  </a:moveTo>
                  <a:cubicBezTo>
                    <a:pt x="115" y="0"/>
                    <a:pt x="1" y="114"/>
                    <a:pt x="1" y="251"/>
                  </a:cubicBezTo>
                  <a:cubicBezTo>
                    <a:pt x="1" y="388"/>
                    <a:pt x="115" y="502"/>
                    <a:pt x="252" y="502"/>
                  </a:cubicBezTo>
                  <a:cubicBezTo>
                    <a:pt x="389" y="502"/>
                    <a:pt x="480" y="388"/>
                    <a:pt x="480" y="251"/>
                  </a:cubicBezTo>
                  <a:cubicBezTo>
                    <a:pt x="480" y="114"/>
                    <a:pt x="389" y="0"/>
                    <a:pt x="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5859975" y="3508300"/>
              <a:ext cx="63375" cy="5725"/>
            </a:xfrm>
            <a:custGeom>
              <a:avLst/>
              <a:gdLst/>
              <a:ahLst/>
              <a:cxnLst/>
              <a:rect l="l" t="t" r="r" b="b"/>
              <a:pathLst>
                <a:path w="2535" h="229" extrusionOk="0">
                  <a:moveTo>
                    <a:pt x="1" y="0"/>
                  </a:moveTo>
                  <a:lnTo>
                    <a:pt x="1" y="228"/>
                  </a:lnTo>
                  <a:lnTo>
                    <a:pt x="2535" y="228"/>
                  </a:lnTo>
                  <a:lnTo>
                    <a:pt x="2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5859975" y="3522000"/>
              <a:ext cx="63375" cy="5725"/>
            </a:xfrm>
            <a:custGeom>
              <a:avLst/>
              <a:gdLst/>
              <a:ahLst/>
              <a:cxnLst/>
              <a:rect l="l" t="t" r="r" b="b"/>
              <a:pathLst>
                <a:path w="2535" h="229" extrusionOk="0">
                  <a:moveTo>
                    <a:pt x="1" y="0"/>
                  </a:moveTo>
                  <a:lnTo>
                    <a:pt x="1" y="228"/>
                  </a:lnTo>
                  <a:lnTo>
                    <a:pt x="2535" y="228"/>
                  </a:lnTo>
                  <a:lnTo>
                    <a:pt x="2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5859975" y="3535675"/>
              <a:ext cx="63375" cy="5750"/>
            </a:xfrm>
            <a:custGeom>
              <a:avLst/>
              <a:gdLst/>
              <a:ahLst/>
              <a:cxnLst/>
              <a:rect l="l" t="t" r="r" b="b"/>
              <a:pathLst>
                <a:path w="2535" h="230" extrusionOk="0">
                  <a:moveTo>
                    <a:pt x="1" y="1"/>
                  </a:moveTo>
                  <a:lnTo>
                    <a:pt x="1" y="229"/>
                  </a:lnTo>
                  <a:lnTo>
                    <a:pt x="2535" y="229"/>
                  </a:lnTo>
                  <a:lnTo>
                    <a:pt x="25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5843425" y="3357650"/>
              <a:ext cx="13725" cy="5725"/>
            </a:xfrm>
            <a:custGeom>
              <a:avLst/>
              <a:gdLst/>
              <a:ahLst/>
              <a:cxnLst/>
              <a:rect l="l" t="t" r="r" b="b"/>
              <a:pathLst>
                <a:path w="549" h="229" extrusionOk="0">
                  <a:moveTo>
                    <a:pt x="1" y="0"/>
                  </a:moveTo>
                  <a:lnTo>
                    <a:pt x="1" y="229"/>
                  </a:lnTo>
                  <a:lnTo>
                    <a:pt x="549" y="229"/>
                  </a:lnTo>
                  <a:lnTo>
                    <a:pt x="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5870825" y="3584175"/>
              <a:ext cx="155250" cy="154675"/>
            </a:xfrm>
            <a:custGeom>
              <a:avLst/>
              <a:gdLst/>
              <a:ahLst/>
              <a:cxnLst/>
              <a:rect l="l" t="t" r="r" b="b"/>
              <a:pathLst>
                <a:path w="6210" h="6187" extrusionOk="0">
                  <a:moveTo>
                    <a:pt x="3105" y="1"/>
                  </a:moveTo>
                  <a:cubicBezTo>
                    <a:pt x="1393" y="1"/>
                    <a:pt x="1" y="1370"/>
                    <a:pt x="1" y="3082"/>
                  </a:cubicBezTo>
                  <a:cubicBezTo>
                    <a:pt x="1" y="4794"/>
                    <a:pt x="1393" y="6187"/>
                    <a:pt x="3105" y="6187"/>
                  </a:cubicBezTo>
                  <a:cubicBezTo>
                    <a:pt x="4817" y="6187"/>
                    <a:pt x="6209" y="4794"/>
                    <a:pt x="6209" y="3082"/>
                  </a:cubicBezTo>
                  <a:cubicBezTo>
                    <a:pt x="6209" y="1370"/>
                    <a:pt x="4817"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5899925" y="3612725"/>
              <a:ext cx="97025" cy="97600"/>
            </a:xfrm>
            <a:custGeom>
              <a:avLst/>
              <a:gdLst/>
              <a:ahLst/>
              <a:cxnLst/>
              <a:rect l="l" t="t" r="r" b="b"/>
              <a:pathLst>
                <a:path w="3881" h="3904" extrusionOk="0">
                  <a:moveTo>
                    <a:pt x="1941" y="0"/>
                  </a:moveTo>
                  <a:cubicBezTo>
                    <a:pt x="868" y="0"/>
                    <a:pt x="1" y="868"/>
                    <a:pt x="1" y="1940"/>
                  </a:cubicBezTo>
                  <a:cubicBezTo>
                    <a:pt x="1" y="3013"/>
                    <a:pt x="868" y="3903"/>
                    <a:pt x="1941" y="3903"/>
                  </a:cubicBezTo>
                  <a:cubicBezTo>
                    <a:pt x="3014" y="3903"/>
                    <a:pt x="3881" y="3013"/>
                    <a:pt x="3881" y="1940"/>
                  </a:cubicBezTo>
                  <a:cubicBezTo>
                    <a:pt x="3881" y="868"/>
                    <a:pt x="3014" y="0"/>
                    <a:pt x="1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5935300" y="3648100"/>
              <a:ext cx="26850" cy="26850"/>
            </a:xfrm>
            <a:custGeom>
              <a:avLst/>
              <a:gdLst/>
              <a:ahLst/>
              <a:cxnLst/>
              <a:rect l="l" t="t" r="r" b="b"/>
              <a:pathLst>
                <a:path w="1074" h="1074" extrusionOk="0">
                  <a:moveTo>
                    <a:pt x="526" y="0"/>
                  </a:moveTo>
                  <a:cubicBezTo>
                    <a:pt x="229" y="0"/>
                    <a:pt x="1" y="229"/>
                    <a:pt x="1" y="525"/>
                  </a:cubicBezTo>
                  <a:cubicBezTo>
                    <a:pt x="1" y="822"/>
                    <a:pt x="229" y="1073"/>
                    <a:pt x="526" y="1073"/>
                  </a:cubicBezTo>
                  <a:cubicBezTo>
                    <a:pt x="823" y="1073"/>
                    <a:pt x="1074" y="822"/>
                    <a:pt x="1074" y="525"/>
                  </a:cubicBezTo>
                  <a:cubicBezTo>
                    <a:pt x="1074" y="229"/>
                    <a:pt x="823" y="0"/>
                    <a:pt x="526"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5942150" y="3625850"/>
              <a:ext cx="12575" cy="12575"/>
            </a:xfrm>
            <a:custGeom>
              <a:avLst/>
              <a:gdLst/>
              <a:ahLst/>
              <a:cxnLst/>
              <a:rect l="l" t="t" r="r" b="b"/>
              <a:pathLst>
                <a:path w="503"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5942150" y="3684625"/>
              <a:ext cx="12575" cy="12575"/>
            </a:xfrm>
            <a:custGeom>
              <a:avLst/>
              <a:gdLst/>
              <a:ahLst/>
              <a:cxnLst/>
              <a:rect l="l" t="t" r="r" b="b"/>
              <a:pathLst>
                <a:path w="503"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5971250" y="3654950"/>
              <a:ext cx="12575" cy="12575"/>
            </a:xfrm>
            <a:custGeom>
              <a:avLst/>
              <a:gdLst/>
              <a:ahLst/>
              <a:cxnLst/>
              <a:rect l="l" t="t" r="r" b="b"/>
              <a:pathLst>
                <a:path w="503"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5913050" y="3654950"/>
              <a:ext cx="12575" cy="12575"/>
            </a:xfrm>
            <a:custGeom>
              <a:avLst/>
              <a:gdLst/>
              <a:ahLst/>
              <a:cxnLst/>
              <a:rect l="l" t="t" r="r" b="b"/>
              <a:pathLst>
                <a:path w="503"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5962125" y="3634400"/>
              <a:ext cx="13725" cy="12575"/>
            </a:xfrm>
            <a:custGeom>
              <a:avLst/>
              <a:gdLst/>
              <a:ahLst/>
              <a:cxnLst/>
              <a:rect l="l" t="t" r="r" b="b"/>
              <a:pathLst>
                <a:path w="549" h="503" extrusionOk="0">
                  <a:moveTo>
                    <a:pt x="286" y="1"/>
                  </a:moveTo>
                  <a:cubicBezTo>
                    <a:pt x="223" y="1"/>
                    <a:pt x="160" y="23"/>
                    <a:pt x="115" y="69"/>
                  </a:cubicBezTo>
                  <a:cubicBezTo>
                    <a:pt x="1" y="183"/>
                    <a:pt x="1" y="343"/>
                    <a:pt x="115" y="434"/>
                  </a:cubicBezTo>
                  <a:cubicBezTo>
                    <a:pt x="160" y="480"/>
                    <a:pt x="223" y="503"/>
                    <a:pt x="286" y="503"/>
                  </a:cubicBezTo>
                  <a:cubicBezTo>
                    <a:pt x="349" y="503"/>
                    <a:pt x="412" y="480"/>
                    <a:pt x="457" y="434"/>
                  </a:cubicBezTo>
                  <a:cubicBezTo>
                    <a:pt x="548" y="343"/>
                    <a:pt x="548" y="183"/>
                    <a:pt x="457" y="69"/>
                  </a:cubicBezTo>
                  <a:cubicBezTo>
                    <a:pt x="412" y="23"/>
                    <a:pt x="349" y="1"/>
                    <a:pt x="286"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5921050" y="3676050"/>
              <a:ext cx="13725" cy="12450"/>
            </a:xfrm>
            <a:custGeom>
              <a:avLst/>
              <a:gdLst/>
              <a:ahLst/>
              <a:cxnLst/>
              <a:rect l="l" t="t" r="r" b="b"/>
              <a:pathLst>
                <a:path w="549" h="498" extrusionOk="0">
                  <a:moveTo>
                    <a:pt x="266" y="1"/>
                  </a:moveTo>
                  <a:cubicBezTo>
                    <a:pt x="200" y="1"/>
                    <a:pt x="137" y="24"/>
                    <a:pt x="92" y="69"/>
                  </a:cubicBezTo>
                  <a:cubicBezTo>
                    <a:pt x="0" y="161"/>
                    <a:pt x="0" y="320"/>
                    <a:pt x="92" y="412"/>
                  </a:cubicBezTo>
                  <a:cubicBezTo>
                    <a:pt x="137" y="469"/>
                    <a:pt x="200" y="497"/>
                    <a:pt x="266" y="497"/>
                  </a:cubicBezTo>
                  <a:cubicBezTo>
                    <a:pt x="331" y="497"/>
                    <a:pt x="400" y="469"/>
                    <a:pt x="457" y="412"/>
                  </a:cubicBezTo>
                  <a:cubicBezTo>
                    <a:pt x="548" y="320"/>
                    <a:pt x="548" y="161"/>
                    <a:pt x="457" y="69"/>
                  </a:cubicBezTo>
                  <a:cubicBezTo>
                    <a:pt x="400" y="24"/>
                    <a:pt x="331" y="1"/>
                    <a:pt x="266"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5962125" y="3676050"/>
              <a:ext cx="13725" cy="12450"/>
            </a:xfrm>
            <a:custGeom>
              <a:avLst/>
              <a:gdLst/>
              <a:ahLst/>
              <a:cxnLst/>
              <a:rect l="l" t="t" r="r" b="b"/>
              <a:pathLst>
                <a:path w="549" h="498" extrusionOk="0">
                  <a:moveTo>
                    <a:pt x="286" y="1"/>
                  </a:moveTo>
                  <a:cubicBezTo>
                    <a:pt x="223" y="1"/>
                    <a:pt x="160" y="24"/>
                    <a:pt x="115" y="69"/>
                  </a:cubicBezTo>
                  <a:cubicBezTo>
                    <a:pt x="1" y="161"/>
                    <a:pt x="1" y="320"/>
                    <a:pt x="115" y="412"/>
                  </a:cubicBezTo>
                  <a:cubicBezTo>
                    <a:pt x="160" y="469"/>
                    <a:pt x="223" y="497"/>
                    <a:pt x="286" y="497"/>
                  </a:cubicBezTo>
                  <a:cubicBezTo>
                    <a:pt x="349" y="497"/>
                    <a:pt x="412" y="469"/>
                    <a:pt x="457" y="412"/>
                  </a:cubicBezTo>
                  <a:cubicBezTo>
                    <a:pt x="548" y="320"/>
                    <a:pt x="548" y="161"/>
                    <a:pt x="457" y="69"/>
                  </a:cubicBezTo>
                  <a:cubicBezTo>
                    <a:pt x="412" y="24"/>
                    <a:pt x="349" y="1"/>
                    <a:pt x="286"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5921050" y="3634400"/>
              <a:ext cx="13725" cy="12575"/>
            </a:xfrm>
            <a:custGeom>
              <a:avLst/>
              <a:gdLst/>
              <a:ahLst/>
              <a:cxnLst/>
              <a:rect l="l" t="t" r="r" b="b"/>
              <a:pathLst>
                <a:path w="549" h="503" extrusionOk="0">
                  <a:moveTo>
                    <a:pt x="266" y="1"/>
                  </a:moveTo>
                  <a:cubicBezTo>
                    <a:pt x="200" y="1"/>
                    <a:pt x="137" y="23"/>
                    <a:pt x="92" y="69"/>
                  </a:cubicBezTo>
                  <a:cubicBezTo>
                    <a:pt x="0" y="183"/>
                    <a:pt x="0" y="343"/>
                    <a:pt x="92" y="434"/>
                  </a:cubicBezTo>
                  <a:cubicBezTo>
                    <a:pt x="137" y="480"/>
                    <a:pt x="200" y="503"/>
                    <a:pt x="266" y="503"/>
                  </a:cubicBezTo>
                  <a:cubicBezTo>
                    <a:pt x="331" y="503"/>
                    <a:pt x="400" y="480"/>
                    <a:pt x="457" y="434"/>
                  </a:cubicBezTo>
                  <a:cubicBezTo>
                    <a:pt x="548" y="343"/>
                    <a:pt x="548" y="183"/>
                    <a:pt x="457" y="69"/>
                  </a:cubicBezTo>
                  <a:cubicBezTo>
                    <a:pt x="400" y="23"/>
                    <a:pt x="331" y="1"/>
                    <a:pt x="266"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5899350" y="3612150"/>
              <a:ext cx="98175" cy="98175"/>
            </a:xfrm>
            <a:custGeom>
              <a:avLst/>
              <a:gdLst/>
              <a:ahLst/>
              <a:cxnLst/>
              <a:rect l="l" t="t" r="r" b="b"/>
              <a:pathLst>
                <a:path w="3927" h="3927" extrusionOk="0">
                  <a:moveTo>
                    <a:pt x="1964" y="229"/>
                  </a:moveTo>
                  <a:cubicBezTo>
                    <a:pt x="2923" y="229"/>
                    <a:pt x="3699" y="1005"/>
                    <a:pt x="3699" y="1963"/>
                  </a:cubicBezTo>
                  <a:cubicBezTo>
                    <a:pt x="3699" y="2922"/>
                    <a:pt x="2923" y="3721"/>
                    <a:pt x="1964" y="3721"/>
                  </a:cubicBezTo>
                  <a:cubicBezTo>
                    <a:pt x="1005" y="3721"/>
                    <a:pt x="229" y="2922"/>
                    <a:pt x="229" y="1963"/>
                  </a:cubicBezTo>
                  <a:cubicBezTo>
                    <a:pt x="229" y="1005"/>
                    <a:pt x="1005" y="229"/>
                    <a:pt x="1964" y="229"/>
                  </a:cubicBezTo>
                  <a:close/>
                  <a:moveTo>
                    <a:pt x="1964" y="0"/>
                  </a:moveTo>
                  <a:cubicBezTo>
                    <a:pt x="891" y="0"/>
                    <a:pt x="1" y="891"/>
                    <a:pt x="1" y="1963"/>
                  </a:cubicBezTo>
                  <a:cubicBezTo>
                    <a:pt x="1" y="3059"/>
                    <a:pt x="891" y="3926"/>
                    <a:pt x="1964" y="3926"/>
                  </a:cubicBezTo>
                  <a:cubicBezTo>
                    <a:pt x="3037" y="3926"/>
                    <a:pt x="3927" y="3059"/>
                    <a:pt x="3927" y="1963"/>
                  </a:cubicBezTo>
                  <a:cubicBezTo>
                    <a:pt x="3927" y="891"/>
                    <a:pt x="3037" y="0"/>
                    <a:pt x="1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5206600" y="3584175"/>
              <a:ext cx="154675" cy="154675"/>
            </a:xfrm>
            <a:custGeom>
              <a:avLst/>
              <a:gdLst/>
              <a:ahLst/>
              <a:cxnLst/>
              <a:rect l="l" t="t" r="r" b="b"/>
              <a:pathLst>
                <a:path w="6187" h="6187" extrusionOk="0">
                  <a:moveTo>
                    <a:pt x="3105" y="1"/>
                  </a:moveTo>
                  <a:cubicBezTo>
                    <a:pt x="1393" y="1"/>
                    <a:pt x="1" y="1370"/>
                    <a:pt x="1" y="3082"/>
                  </a:cubicBezTo>
                  <a:cubicBezTo>
                    <a:pt x="1" y="4794"/>
                    <a:pt x="1393" y="6187"/>
                    <a:pt x="3105" y="6187"/>
                  </a:cubicBezTo>
                  <a:cubicBezTo>
                    <a:pt x="4817" y="6187"/>
                    <a:pt x="6187" y="4794"/>
                    <a:pt x="6187" y="3082"/>
                  </a:cubicBezTo>
                  <a:cubicBezTo>
                    <a:pt x="6187" y="1370"/>
                    <a:pt x="4817"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5235150" y="3612725"/>
              <a:ext cx="97600" cy="97600"/>
            </a:xfrm>
            <a:custGeom>
              <a:avLst/>
              <a:gdLst/>
              <a:ahLst/>
              <a:cxnLst/>
              <a:rect l="l" t="t" r="r" b="b"/>
              <a:pathLst>
                <a:path w="3904" h="3904" extrusionOk="0">
                  <a:moveTo>
                    <a:pt x="1963" y="0"/>
                  </a:moveTo>
                  <a:cubicBezTo>
                    <a:pt x="890" y="0"/>
                    <a:pt x="0" y="868"/>
                    <a:pt x="0" y="1940"/>
                  </a:cubicBezTo>
                  <a:cubicBezTo>
                    <a:pt x="0" y="3013"/>
                    <a:pt x="890" y="3903"/>
                    <a:pt x="1963" y="3903"/>
                  </a:cubicBezTo>
                  <a:cubicBezTo>
                    <a:pt x="3036" y="3903"/>
                    <a:pt x="3903" y="3013"/>
                    <a:pt x="3903" y="1940"/>
                  </a:cubicBezTo>
                  <a:cubicBezTo>
                    <a:pt x="3903" y="868"/>
                    <a:pt x="3036"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5270525" y="3648100"/>
              <a:ext cx="26850" cy="26850"/>
            </a:xfrm>
            <a:custGeom>
              <a:avLst/>
              <a:gdLst/>
              <a:ahLst/>
              <a:cxnLst/>
              <a:rect l="l" t="t" r="r" b="b"/>
              <a:pathLst>
                <a:path w="1074" h="1074" extrusionOk="0">
                  <a:moveTo>
                    <a:pt x="548" y="0"/>
                  </a:moveTo>
                  <a:cubicBezTo>
                    <a:pt x="251" y="0"/>
                    <a:pt x="0" y="229"/>
                    <a:pt x="0" y="525"/>
                  </a:cubicBezTo>
                  <a:cubicBezTo>
                    <a:pt x="0" y="822"/>
                    <a:pt x="251" y="1073"/>
                    <a:pt x="548" y="1073"/>
                  </a:cubicBezTo>
                  <a:cubicBezTo>
                    <a:pt x="845" y="1073"/>
                    <a:pt x="1073" y="822"/>
                    <a:pt x="1073" y="525"/>
                  </a:cubicBezTo>
                  <a:cubicBezTo>
                    <a:pt x="1073" y="229"/>
                    <a:pt x="845" y="0"/>
                    <a:pt x="548"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5277950" y="3625850"/>
              <a:ext cx="12575" cy="12575"/>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5277950" y="3684625"/>
              <a:ext cx="12575" cy="12575"/>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5307050" y="3654950"/>
              <a:ext cx="12575" cy="12575"/>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5248275" y="3654950"/>
              <a:ext cx="12575" cy="12575"/>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5297900" y="3634400"/>
              <a:ext cx="13725" cy="12575"/>
            </a:xfrm>
            <a:custGeom>
              <a:avLst/>
              <a:gdLst/>
              <a:ahLst/>
              <a:cxnLst/>
              <a:rect l="l" t="t" r="r" b="b"/>
              <a:pathLst>
                <a:path w="549" h="503" extrusionOk="0">
                  <a:moveTo>
                    <a:pt x="263" y="1"/>
                  </a:moveTo>
                  <a:cubicBezTo>
                    <a:pt x="201" y="1"/>
                    <a:pt x="138" y="23"/>
                    <a:pt x="92" y="69"/>
                  </a:cubicBezTo>
                  <a:cubicBezTo>
                    <a:pt x="1" y="183"/>
                    <a:pt x="1" y="343"/>
                    <a:pt x="92" y="434"/>
                  </a:cubicBezTo>
                  <a:cubicBezTo>
                    <a:pt x="138" y="480"/>
                    <a:pt x="201" y="503"/>
                    <a:pt x="263" y="503"/>
                  </a:cubicBezTo>
                  <a:cubicBezTo>
                    <a:pt x="326" y="503"/>
                    <a:pt x="389" y="480"/>
                    <a:pt x="435" y="434"/>
                  </a:cubicBezTo>
                  <a:cubicBezTo>
                    <a:pt x="549" y="343"/>
                    <a:pt x="549" y="183"/>
                    <a:pt x="435" y="69"/>
                  </a:cubicBezTo>
                  <a:cubicBezTo>
                    <a:pt x="389" y="23"/>
                    <a:pt x="326" y="1"/>
                    <a:pt x="26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5256250" y="3676050"/>
              <a:ext cx="13725" cy="12450"/>
            </a:xfrm>
            <a:custGeom>
              <a:avLst/>
              <a:gdLst/>
              <a:ahLst/>
              <a:cxnLst/>
              <a:rect l="l" t="t" r="r" b="b"/>
              <a:pathLst>
                <a:path w="549" h="498" extrusionOk="0">
                  <a:moveTo>
                    <a:pt x="286" y="1"/>
                  </a:moveTo>
                  <a:cubicBezTo>
                    <a:pt x="223" y="1"/>
                    <a:pt x="161" y="24"/>
                    <a:pt x="115" y="69"/>
                  </a:cubicBezTo>
                  <a:cubicBezTo>
                    <a:pt x="1" y="161"/>
                    <a:pt x="1" y="320"/>
                    <a:pt x="115" y="412"/>
                  </a:cubicBezTo>
                  <a:cubicBezTo>
                    <a:pt x="161" y="469"/>
                    <a:pt x="223" y="497"/>
                    <a:pt x="286" y="497"/>
                  </a:cubicBezTo>
                  <a:cubicBezTo>
                    <a:pt x="349" y="497"/>
                    <a:pt x="412" y="469"/>
                    <a:pt x="457" y="412"/>
                  </a:cubicBezTo>
                  <a:cubicBezTo>
                    <a:pt x="549" y="320"/>
                    <a:pt x="549" y="161"/>
                    <a:pt x="457" y="69"/>
                  </a:cubicBezTo>
                  <a:cubicBezTo>
                    <a:pt x="412" y="24"/>
                    <a:pt x="349" y="1"/>
                    <a:pt x="286"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5297900" y="3676050"/>
              <a:ext cx="13725" cy="12450"/>
            </a:xfrm>
            <a:custGeom>
              <a:avLst/>
              <a:gdLst/>
              <a:ahLst/>
              <a:cxnLst/>
              <a:rect l="l" t="t" r="r" b="b"/>
              <a:pathLst>
                <a:path w="549" h="498" extrusionOk="0">
                  <a:moveTo>
                    <a:pt x="263" y="1"/>
                  </a:moveTo>
                  <a:cubicBezTo>
                    <a:pt x="201" y="1"/>
                    <a:pt x="138" y="24"/>
                    <a:pt x="92" y="69"/>
                  </a:cubicBezTo>
                  <a:cubicBezTo>
                    <a:pt x="1" y="161"/>
                    <a:pt x="1" y="320"/>
                    <a:pt x="92" y="412"/>
                  </a:cubicBezTo>
                  <a:cubicBezTo>
                    <a:pt x="138" y="469"/>
                    <a:pt x="201" y="497"/>
                    <a:pt x="263" y="497"/>
                  </a:cubicBezTo>
                  <a:cubicBezTo>
                    <a:pt x="326" y="497"/>
                    <a:pt x="389" y="469"/>
                    <a:pt x="435" y="412"/>
                  </a:cubicBezTo>
                  <a:cubicBezTo>
                    <a:pt x="549" y="320"/>
                    <a:pt x="549" y="161"/>
                    <a:pt x="435" y="69"/>
                  </a:cubicBezTo>
                  <a:cubicBezTo>
                    <a:pt x="389" y="24"/>
                    <a:pt x="326" y="1"/>
                    <a:pt x="26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5256250" y="3634400"/>
              <a:ext cx="13725" cy="12575"/>
            </a:xfrm>
            <a:custGeom>
              <a:avLst/>
              <a:gdLst/>
              <a:ahLst/>
              <a:cxnLst/>
              <a:rect l="l" t="t" r="r" b="b"/>
              <a:pathLst>
                <a:path w="549" h="503" extrusionOk="0">
                  <a:moveTo>
                    <a:pt x="286" y="1"/>
                  </a:moveTo>
                  <a:cubicBezTo>
                    <a:pt x="223" y="1"/>
                    <a:pt x="161" y="23"/>
                    <a:pt x="115" y="69"/>
                  </a:cubicBezTo>
                  <a:cubicBezTo>
                    <a:pt x="1" y="183"/>
                    <a:pt x="1" y="343"/>
                    <a:pt x="115" y="434"/>
                  </a:cubicBezTo>
                  <a:cubicBezTo>
                    <a:pt x="161" y="480"/>
                    <a:pt x="223" y="503"/>
                    <a:pt x="286" y="503"/>
                  </a:cubicBezTo>
                  <a:cubicBezTo>
                    <a:pt x="349" y="503"/>
                    <a:pt x="412" y="480"/>
                    <a:pt x="457" y="434"/>
                  </a:cubicBezTo>
                  <a:cubicBezTo>
                    <a:pt x="549" y="343"/>
                    <a:pt x="549" y="183"/>
                    <a:pt x="457" y="69"/>
                  </a:cubicBezTo>
                  <a:cubicBezTo>
                    <a:pt x="412" y="23"/>
                    <a:pt x="349" y="1"/>
                    <a:pt x="286"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5235150" y="3612150"/>
              <a:ext cx="98175" cy="98175"/>
            </a:xfrm>
            <a:custGeom>
              <a:avLst/>
              <a:gdLst/>
              <a:ahLst/>
              <a:cxnLst/>
              <a:rect l="l" t="t" r="r" b="b"/>
              <a:pathLst>
                <a:path w="3927" h="3927" extrusionOk="0">
                  <a:moveTo>
                    <a:pt x="1963" y="229"/>
                  </a:moveTo>
                  <a:cubicBezTo>
                    <a:pt x="2922" y="229"/>
                    <a:pt x="3698" y="1005"/>
                    <a:pt x="3698" y="1963"/>
                  </a:cubicBezTo>
                  <a:cubicBezTo>
                    <a:pt x="3698" y="2922"/>
                    <a:pt x="2922" y="3721"/>
                    <a:pt x="1963" y="3721"/>
                  </a:cubicBezTo>
                  <a:cubicBezTo>
                    <a:pt x="1005" y="3721"/>
                    <a:pt x="206" y="2922"/>
                    <a:pt x="206" y="1963"/>
                  </a:cubicBezTo>
                  <a:cubicBezTo>
                    <a:pt x="206" y="1005"/>
                    <a:pt x="1005" y="229"/>
                    <a:pt x="1963" y="229"/>
                  </a:cubicBezTo>
                  <a:close/>
                  <a:moveTo>
                    <a:pt x="1963" y="0"/>
                  </a:moveTo>
                  <a:cubicBezTo>
                    <a:pt x="868" y="0"/>
                    <a:pt x="0" y="891"/>
                    <a:pt x="0" y="1963"/>
                  </a:cubicBezTo>
                  <a:cubicBezTo>
                    <a:pt x="0" y="3059"/>
                    <a:pt x="868" y="3926"/>
                    <a:pt x="1963" y="3926"/>
                  </a:cubicBezTo>
                  <a:cubicBezTo>
                    <a:pt x="3036" y="3926"/>
                    <a:pt x="3926" y="3059"/>
                    <a:pt x="3926" y="1963"/>
                  </a:cubicBezTo>
                  <a:cubicBezTo>
                    <a:pt x="3926" y="891"/>
                    <a:pt x="3036" y="0"/>
                    <a:pt x="1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4017975" y="3584175"/>
              <a:ext cx="154675" cy="154675"/>
            </a:xfrm>
            <a:custGeom>
              <a:avLst/>
              <a:gdLst/>
              <a:ahLst/>
              <a:cxnLst/>
              <a:rect l="l" t="t" r="r" b="b"/>
              <a:pathLst>
                <a:path w="6187" h="6187" extrusionOk="0">
                  <a:moveTo>
                    <a:pt x="3082" y="1"/>
                  </a:moveTo>
                  <a:cubicBezTo>
                    <a:pt x="1370" y="1"/>
                    <a:pt x="1" y="1370"/>
                    <a:pt x="1" y="3082"/>
                  </a:cubicBezTo>
                  <a:cubicBezTo>
                    <a:pt x="1" y="4794"/>
                    <a:pt x="1370" y="6187"/>
                    <a:pt x="3082" y="6187"/>
                  </a:cubicBezTo>
                  <a:cubicBezTo>
                    <a:pt x="4794" y="6187"/>
                    <a:pt x="6186" y="4794"/>
                    <a:pt x="6186" y="3082"/>
                  </a:cubicBezTo>
                  <a:cubicBezTo>
                    <a:pt x="6186" y="1370"/>
                    <a:pt x="4794" y="1"/>
                    <a:pt x="3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4046525" y="3612725"/>
              <a:ext cx="97025" cy="97600"/>
            </a:xfrm>
            <a:custGeom>
              <a:avLst/>
              <a:gdLst/>
              <a:ahLst/>
              <a:cxnLst/>
              <a:rect l="l" t="t" r="r" b="b"/>
              <a:pathLst>
                <a:path w="3881" h="3904" extrusionOk="0">
                  <a:moveTo>
                    <a:pt x="1940" y="0"/>
                  </a:moveTo>
                  <a:cubicBezTo>
                    <a:pt x="867" y="0"/>
                    <a:pt x="0" y="868"/>
                    <a:pt x="0" y="1940"/>
                  </a:cubicBezTo>
                  <a:cubicBezTo>
                    <a:pt x="0" y="3013"/>
                    <a:pt x="867" y="3903"/>
                    <a:pt x="1940" y="3903"/>
                  </a:cubicBezTo>
                  <a:cubicBezTo>
                    <a:pt x="3013" y="3903"/>
                    <a:pt x="3880" y="3013"/>
                    <a:pt x="3880" y="1940"/>
                  </a:cubicBezTo>
                  <a:cubicBezTo>
                    <a:pt x="3880" y="868"/>
                    <a:pt x="3013" y="0"/>
                    <a:pt x="1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4081900" y="3648100"/>
              <a:ext cx="26850" cy="26850"/>
            </a:xfrm>
            <a:custGeom>
              <a:avLst/>
              <a:gdLst/>
              <a:ahLst/>
              <a:cxnLst/>
              <a:rect l="l" t="t" r="r" b="b"/>
              <a:pathLst>
                <a:path w="1074" h="1074" extrusionOk="0">
                  <a:moveTo>
                    <a:pt x="525" y="0"/>
                  </a:moveTo>
                  <a:cubicBezTo>
                    <a:pt x="229" y="0"/>
                    <a:pt x="0" y="229"/>
                    <a:pt x="0" y="525"/>
                  </a:cubicBezTo>
                  <a:cubicBezTo>
                    <a:pt x="0" y="822"/>
                    <a:pt x="229" y="1073"/>
                    <a:pt x="525" y="1073"/>
                  </a:cubicBezTo>
                  <a:cubicBezTo>
                    <a:pt x="822" y="1073"/>
                    <a:pt x="1073" y="822"/>
                    <a:pt x="1073" y="525"/>
                  </a:cubicBezTo>
                  <a:cubicBezTo>
                    <a:pt x="1073" y="229"/>
                    <a:pt x="822" y="0"/>
                    <a:pt x="525"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a:off x="4088750" y="3625850"/>
              <a:ext cx="12575" cy="12575"/>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a:off x="4088750" y="3684625"/>
              <a:ext cx="12575" cy="12575"/>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a:off x="4118425" y="3654950"/>
              <a:ext cx="12000" cy="12575"/>
            </a:xfrm>
            <a:custGeom>
              <a:avLst/>
              <a:gdLst/>
              <a:ahLst/>
              <a:cxnLst/>
              <a:rect l="l" t="t" r="r" b="b"/>
              <a:pathLst>
                <a:path w="480" h="503" extrusionOk="0">
                  <a:moveTo>
                    <a:pt x="228" y="0"/>
                  </a:moveTo>
                  <a:cubicBezTo>
                    <a:pt x="91" y="0"/>
                    <a:pt x="0" y="114"/>
                    <a:pt x="0" y="251"/>
                  </a:cubicBezTo>
                  <a:cubicBezTo>
                    <a:pt x="0" y="388"/>
                    <a:pt x="91" y="502"/>
                    <a:pt x="228" y="502"/>
                  </a:cubicBezTo>
                  <a:cubicBezTo>
                    <a:pt x="388" y="502"/>
                    <a:pt x="479" y="388"/>
                    <a:pt x="479" y="251"/>
                  </a:cubicBezTo>
                  <a:cubicBezTo>
                    <a:pt x="479" y="114"/>
                    <a:pt x="388" y="0"/>
                    <a:pt x="228"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a:off x="4059650" y="3654950"/>
              <a:ext cx="12575" cy="12575"/>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1"/>
            <p:cNvSpPr/>
            <p:nvPr/>
          </p:nvSpPr>
          <p:spPr>
            <a:xfrm>
              <a:off x="4109275" y="3634400"/>
              <a:ext cx="13150" cy="12575"/>
            </a:xfrm>
            <a:custGeom>
              <a:avLst/>
              <a:gdLst/>
              <a:ahLst/>
              <a:cxnLst/>
              <a:rect l="l" t="t" r="r" b="b"/>
              <a:pathLst>
                <a:path w="526" h="503" extrusionOk="0">
                  <a:moveTo>
                    <a:pt x="263" y="1"/>
                  </a:moveTo>
                  <a:cubicBezTo>
                    <a:pt x="201" y="1"/>
                    <a:pt x="138" y="23"/>
                    <a:pt x="92" y="69"/>
                  </a:cubicBezTo>
                  <a:cubicBezTo>
                    <a:pt x="1" y="183"/>
                    <a:pt x="1" y="343"/>
                    <a:pt x="92" y="434"/>
                  </a:cubicBezTo>
                  <a:cubicBezTo>
                    <a:pt x="138" y="480"/>
                    <a:pt x="201" y="503"/>
                    <a:pt x="263" y="503"/>
                  </a:cubicBezTo>
                  <a:cubicBezTo>
                    <a:pt x="326" y="503"/>
                    <a:pt x="389" y="480"/>
                    <a:pt x="435" y="434"/>
                  </a:cubicBezTo>
                  <a:cubicBezTo>
                    <a:pt x="526" y="343"/>
                    <a:pt x="526" y="183"/>
                    <a:pt x="435" y="69"/>
                  </a:cubicBezTo>
                  <a:cubicBezTo>
                    <a:pt x="389" y="23"/>
                    <a:pt x="326" y="1"/>
                    <a:pt x="26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4067625" y="3676050"/>
              <a:ext cx="13725" cy="12450"/>
            </a:xfrm>
            <a:custGeom>
              <a:avLst/>
              <a:gdLst/>
              <a:ahLst/>
              <a:cxnLst/>
              <a:rect l="l" t="t" r="r" b="b"/>
              <a:pathLst>
                <a:path w="549" h="498" extrusionOk="0">
                  <a:moveTo>
                    <a:pt x="283" y="1"/>
                  </a:moveTo>
                  <a:cubicBezTo>
                    <a:pt x="217" y="1"/>
                    <a:pt x="149" y="24"/>
                    <a:pt x="92" y="69"/>
                  </a:cubicBezTo>
                  <a:cubicBezTo>
                    <a:pt x="1" y="161"/>
                    <a:pt x="1" y="320"/>
                    <a:pt x="92" y="412"/>
                  </a:cubicBezTo>
                  <a:cubicBezTo>
                    <a:pt x="149" y="469"/>
                    <a:pt x="217" y="497"/>
                    <a:pt x="283" y="497"/>
                  </a:cubicBezTo>
                  <a:cubicBezTo>
                    <a:pt x="349" y="497"/>
                    <a:pt x="411" y="469"/>
                    <a:pt x="457" y="412"/>
                  </a:cubicBezTo>
                  <a:cubicBezTo>
                    <a:pt x="548" y="320"/>
                    <a:pt x="548" y="161"/>
                    <a:pt x="457" y="69"/>
                  </a:cubicBezTo>
                  <a:cubicBezTo>
                    <a:pt x="411" y="24"/>
                    <a:pt x="349" y="1"/>
                    <a:pt x="28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4109275" y="3676050"/>
              <a:ext cx="13150" cy="12450"/>
            </a:xfrm>
            <a:custGeom>
              <a:avLst/>
              <a:gdLst/>
              <a:ahLst/>
              <a:cxnLst/>
              <a:rect l="l" t="t" r="r" b="b"/>
              <a:pathLst>
                <a:path w="526" h="498" extrusionOk="0">
                  <a:moveTo>
                    <a:pt x="263" y="1"/>
                  </a:moveTo>
                  <a:cubicBezTo>
                    <a:pt x="201" y="1"/>
                    <a:pt x="138" y="24"/>
                    <a:pt x="92" y="69"/>
                  </a:cubicBezTo>
                  <a:cubicBezTo>
                    <a:pt x="1" y="161"/>
                    <a:pt x="1" y="320"/>
                    <a:pt x="92" y="412"/>
                  </a:cubicBezTo>
                  <a:cubicBezTo>
                    <a:pt x="138" y="469"/>
                    <a:pt x="201" y="497"/>
                    <a:pt x="263" y="497"/>
                  </a:cubicBezTo>
                  <a:cubicBezTo>
                    <a:pt x="326" y="497"/>
                    <a:pt x="389" y="469"/>
                    <a:pt x="435" y="412"/>
                  </a:cubicBezTo>
                  <a:cubicBezTo>
                    <a:pt x="526" y="320"/>
                    <a:pt x="526" y="161"/>
                    <a:pt x="435" y="69"/>
                  </a:cubicBezTo>
                  <a:cubicBezTo>
                    <a:pt x="389" y="24"/>
                    <a:pt x="326" y="1"/>
                    <a:pt x="26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4067625" y="3634400"/>
              <a:ext cx="13725" cy="12575"/>
            </a:xfrm>
            <a:custGeom>
              <a:avLst/>
              <a:gdLst/>
              <a:ahLst/>
              <a:cxnLst/>
              <a:rect l="l" t="t" r="r" b="b"/>
              <a:pathLst>
                <a:path w="549" h="503" extrusionOk="0">
                  <a:moveTo>
                    <a:pt x="283" y="1"/>
                  </a:moveTo>
                  <a:cubicBezTo>
                    <a:pt x="217" y="1"/>
                    <a:pt x="149" y="23"/>
                    <a:pt x="92" y="69"/>
                  </a:cubicBezTo>
                  <a:cubicBezTo>
                    <a:pt x="1" y="183"/>
                    <a:pt x="1" y="343"/>
                    <a:pt x="92" y="434"/>
                  </a:cubicBezTo>
                  <a:cubicBezTo>
                    <a:pt x="149" y="480"/>
                    <a:pt x="217" y="503"/>
                    <a:pt x="283" y="503"/>
                  </a:cubicBezTo>
                  <a:cubicBezTo>
                    <a:pt x="349" y="503"/>
                    <a:pt x="411" y="480"/>
                    <a:pt x="457" y="434"/>
                  </a:cubicBezTo>
                  <a:cubicBezTo>
                    <a:pt x="548" y="343"/>
                    <a:pt x="548" y="183"/>
                    <a:pt x="457" y="69"/>
                  </a:cubicBezTo>
                  <a:cubicBezTo>
                    <a:pt x="411" y="23"/>
                    <a:pt x="349" y="1"/>
                    <a:pt x="28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4045950" y="3612150"/>
              <a:ext cx="98175" cy="98175"/>
            </a:xfrm>
            <a:custGeom>
              <a:avLst/>
              <a:gdLst/>
              <a:ahLst/>
              <a:cxnLst/>
              <a:rect l="l" t="t" r="r" b="b"/>
              <a:pathLst>
                <a:path w="3927" h="3927" extrusionOk="0">
                  <a:moveTo>
                    <a:pt x="1963" y="229"/>
                  </a:moveTo>
                  <a:cubicBezTo>
                    <a:pt x="2922" y="229"/>
                    <a:pt x="3698" y="1005"/>
                    <a:pt x="3698" y="1963"/>
                  </a:cubicBezTo>
                  <a:cubicBezTo>
                    <a:pt x="3698" y="2922"/>
                    <a:pt x="2922" y="3721"/>
                    <a:pt x="1963" y="3721"/>
                  </a:cubicBezTo>
                  <a:cubicBezTo>
                    <a:pt x="1005" y="3721"/>
                    <a:pt x="229" y="2922"/>
                    <a:pt x="229" y="1963"/>
                  </a:cubicBezTo>
                  <a:cubicBezTo>
                    <a:pt x="229" y="1005"/>
                    <a:pt x="1005" y="229"/>
                    <a:pt x="1963" y="229"/>
                  </a:cubicBezTo>
                  <a:close/>
                  <a:moveTo>
                    <a:pt x="1963" y="0"/>
                  </a:moveTo>
                  <a:cubicBezTo>
                    <a:pt x="890" y="0"/>
                    <a:pt x="0" y="891"/>
                    <a:pt x="0" y="1963"/>
                  </a:cubicBezTo>
                  <a:cubicBezTo>
                    <a:pt x="0" y="3059"/>
                    <a:pt x="890" y="3926"/>
                    <a:pt x="1963" y="3926"/>
                  </a:cubicBezTo>
                  <a:cubicBezTo>
                    <a:pt x="3059" y="3926"/>
                    <a:pt x="3926" y="3059"/>
                    <a:pt x="3926" y="1963"/>
                  </a:cubicBezTo>
                  <a:cubicBezTo>
                    <a:pt x="3926" y="891"/>
                    <a:pt x="3059" y="0"/>
                    <a:pt x="1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1"/>
            <p:cNvSpPr/>
            <p:nvPr/>
          </p:nvSpPr>
          <p:spPr>
            <a:xfrm>
              <a:off x="3855350" y="3584175"/>
              <a:ext cx="154675" cy="154675"/>
            </a:xfrm>
            <a:custGeom>
              <a:avLst/>
              <a:gdLst/>
              <a:ahLst/>
              <a:cxnLst/>
              <a:rect l="l" t="t" r="r" b="b"/>
              <a:pathLst>
                <a:path w="6187" h="6187" extrusionOk="0">
                  <a:moveTo>
                    <a:pt x="3082" y="1"/>
                  </a:moveTo>
                  <a:cubicBezTo>
                    <a:pt x="1370" y="1"/>
                    <a:pt x="1" y="1370"/>
                    <a:pt x="1" y="3082"/>
                  </a:cubicBezTo>
                  <a:cubicBezTo>
                    <a:pt x="1" y="4794"/>
                    <a:pt x="1370" y="6187"/>
                    <a:pt x="3082" y="6187"/>
                  </a:cubicBezTo>
                  <a:cubicBezTo>
                    <a:pt x="4794" y="6187"/>
                    <a:pt x="6186" y="4794"/>
                    <a:pt x="6186" y="3082"/>
                  </a:cubicBezTo>
                  <a:cubicBezTo>
                    <a:pt x="6186" y="1370"/>
                    <a:pt x="4794" y="1"/>
                    <a:pt x="3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1"/>
            <p:cNvSpPr/>
            <p:nvPr/>
          </p:nvSpPr>
          <p:spPr>
            <a:xfrm>
              <a:off x="3883875" y="3612725"/>
              <a:ext cx="97600" cy="97600"/>
            </a:xfrm>
            <a:custGeom>
              <a:avLst/>
              <a:gdLst/>
              <a:ahLst/>
              <a:cxnLst/>
              <a:rect l="l" t="t" r="r" b="b"/>
              <a:pathLst>
                <a:path w="3904" h="3904" extrusionOk="0">
                  <a:moveTo>
                    <a:pt x="1941" y="0"/>
                  </a:moveTo>
                  <a:cubicBezTo>
                    <a:pt x="868" y="0"/>
                    <a:pt x="1" y="868"/>
                    <a:pt x="1" y="1940"/>
                  </a:cubicBezTo>
                  <a:cubicBezTo>
                    <a:pt x="1" y="3013"/>
                    <a:pt x="868" y="3903"/>
                    <a:pt x="1941" y="3903"/>
                  </a:cubicBezTo>
                  <a:cubicBezTo>
                    <a:pt x="3014" y="3903"/>
                    <a:pt x="3904" y="3013"/>
                    <a:pt x="3904" y="1940"/>
                  </a:cubicBezTo>
                  <a:cubicBezTo>
                    <a:pt x="3904" y="868"/>
                    <a:pt x="3014" y="0"/>
                    <a:pt x="1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3919275" y="3648100"/>
              <a:ext cx="26825" cy="26850"/>
            </a:xfrm>
            <a:custGeom>
              <a:avLst/>
              <a:gdLst/>
              <a:ahLst/>
              <a:cxnLst/>
              <a:rect l="l" t="t" r="r" b="b"/>
              <a:pathLst>
                <a:path w="1073" h="1074" extrusionOk="0">
                  <a:moveTo>
                    <a:pt x="525" y="0"/>
                  </a:moveTo>
                  <a:cubicBezTo>
                    <a:pt x="228" y="0"/>
                    <a:pt x="0" y="229"/>
                    <a:pt x="0" y="525"/>
                  </a:cubicBezTo>
                  <a:cubicBezTo>
                    <a:pt x="0" y="822"/>
                    <a:pt x="228" y="1073"/>
                    <a:pt x="525" y="1073"/>
                  </a:cubicBezTo>
                  <a:cubicBezTo>
                    <a:pt x="822" y="1073"/>
                    <a:pt x="1073" y="822"/>
                    <a:pt x="1073" y="525"/>
                  </a:cubicBezTo>
                  <a:cubicBezTo>
                    <a:pt x="1073" y="229"/>
                    <a:pt x="822" y="0"/>
                    <a:pt x="525"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3926100" y="3625850"/>
              <a:ext cx="12600" cy="12575"/>
            </a:xfrm>
            <a:custGeom>
              <a:avLst/>
              <a:gdLst/>
              <a:ahLst/>
              <a:cxnLst/>
              <a:rect l="l" t="t" r="r" b="b"/>
              <a:pathLst>
                <a:path w="504"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3926100" y="3684625"/>
              <a:ext cx="12600" cy="12575"/>
            </a:xfrm>
            <a:custGeom>
              <a:avLst/>
              <a:gdLst/>
              <a:ahLst/>
              <a:cxnLst/>
              <a:rect l="l" t="t" r="r" b="b"/>
              <a:pathLst>
                <a:path w="504"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3955775" y="3654950"/>
              <a:ext cx="12600" cy="12575"/>
            </a:xfrm>
            <a:custGeom>
              <a:avLst/>
              <a:gdLst/>
              <a:ahLst/>
              <a:cxnLst/>
              <a:rect l="l" t="t" r="r" b="b"/>
              <a:pathLst>
                <a:path w="504"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1"/>
            <p:cNvSpPr/>
            <p:nvPr/>
          </p:nvSpPr>
          <p:spPr>
            <a:xfrm>
              <a:off x="3897000" y="3654950"/>
              <a:ext cx="12600" cy="12575"/>
            </a:xfrm>
            <a:custGeom>
              <a:avLst/>
              <a:gdLst/>
              <a:ahLst/>
              <a:cxnLst/>
              <a:rect l="l" t="t" r="r" b="b"/>
              <a:pathLst>
                <a:path w="504"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a:off x="3946650" y="3634400"/>
              <a:ext cx="13725" cy="12575"/>
            </a:xfrm>
            <a:custGeom>
              <a:avLst/>
              <a:gdLst/>
              <a:ahLst/>
              <a:cxnLst/>
              <a:rect l="l" t="t" r="r" b="b"/>
              <a:pathLst>
                <a:path w="549" h="503" extrusionOk="0">
                  <a:moveTo>
                    <a:pt x="263" y="1"/>
                  </a:moveTo>
                  <a:cubicBezTo>
                    <a:pt x="200" y="1"/>
                    <a:pt x="138" y="23"/>
                    <a:pt x="92" y="69"/>
                  </a:cubicBezTo>
                  <a:cubicBezTo>
                    <a:pt x="1" y="183"/>
                    <a:pt x="1" y="343"/>
                    <a:pt x="92" y="434"/>
                  </a:cubicBezTo>
                  <a:cubicBezTo>
                    <a:pt x="138" y="480"/>
                    <a:pt x="200" y="503"/>
                    <a:pt x="263" y="503"/>
                  </a:cubicBezTo>
                  <a:cubicBezTo>
                    <a:pt x="326" y="503"/>
                    <a:pt x="389" y="480"/>
                    <a:pt x="434" y="434"/>
                  </a:cubicBezTo>
                  <a:cubicBezTo>
                    <a:pt x="548" y="343"/>
                    <a:pt x="548" y="183"/>
                    <a:pt x="434" y="69"/>
                  </a:cubicBezTo>
                  <a:cubicBezTo>
                    <a:pt x="389" y="23"/>
                    <a:pt x="326" y="1"/>
                    <a:pt x="26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a:off x="3905000" y="3676050"/>
              <a:ext cx="13725" cy="12450"/>
            </a:xfrm>
            <a:custGeom>
              <a:avLst/>
              <a:gdLst/>
              <a:ahLst/>
              <a:cxnLst/>
              <a:rect l="l" t="t" r="r" b="b"/>
              <a:pathLst>
                <a:path w="549" h="498" extrusionOk="0">
                  <a:moveTo>
                    <a:pt x="283" y="1"/>
                  </a:moveTo>
                  <a:cubicBezTo>
                    <a:pt x="217" y="1"/>
                    <a:pt x="149" y="24"/>
                    <a:pt x="92" y="69"/>
                  </a:cubicBezTo>
                  <a:cubicBezTo>
                    <a:pt x="0" y="161"/>
                    <a:pt x="0" y="320"/>
                    <a:pt x="92" y="412"/>
                  </a:cubicBezTo>
                  <a:cubicBezTo>
                    <a:pt x="149" y="469"/>
                    <a:pt x="217" y="497"/>
                    <a:pt x="283" y="497"/>
                  </a:cubicBezTo>
                  <a:cubicBezTo>
                    <a:pt x="349" y="497"/>
                    <a:pt x="411" y="469"/>
                    <a:pt x="457" y="412"/>
                  </a:cubicBezTo>
                  <a:cubicBezTo>
                    <a:pt x="548" y="320"/>
                    <a:pt x="548" y="161"/>
                    <a:pt x="457" y="69"/>
                  </a:cubicBezTo>
                  <a:cubicBezTo>
                    <a:pt x="411" y="24"/>
                    <a:pt x="349" y="1"/>
                    <a:pt x="28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1"/>
            <p:cNvSpPr/>
            <p:nvPr/>
          </p:nvSpPr>
          <p:spPr>
            <a:xfrm>
              <a:off x="3946650" y="3676050"/>
              <a:ext cx="13725" cy="12450"/>
            </a:xfrm>
            <a:custGeom>
              <a:avLst/>
              <a:gdLst/>
              <a:ahLst/>
              <a:cxnLst/>
              <a:rect l="l" t="t" r="r" b="b"/>
              <a:pathLst>
                <a:path w="549" h="498" extrusionOk="0">
                  <a:moveTo>
                    <a:pt x="263" y="1"/>
                  </a:moveTo>
                  <a:cubicBezTo>
                    <a:pt x="200" y="1"/>
                    <a:pt x="138" y="24"/>
                    <a:pt x="92" y="69"/>
                  </a:cubicBezTo>
                  <a:cubicBezTo>
                    <a:pt x="1" y="161"/>
                    <a:pt x="1" y="320"/>
                    <a:pt x="92" y="412"/>
                  </a:cubicBezTo>
                  <a:cubicBezTo>
                    <a:pt x="138" y="469"/>
                    <a:pt x="200" y="497"/>
                    <a:pt x="263" y="497"/>
                  </a:cubicBezTo>
                  <a:cubicBezTo>
                    <a:pt x="326" y="497"/>
                    <a:pt x="389" y="469"/>
                    <a:pt x="434" y="412"/>
                  </a:cubicBezTo>
                  <a:cubicBezTo>
                    <a:pt x="548" y="320"/>
                    <a:pt x="548" y="161"/>
                    <a:pt x="434" y="69"/>
                  </a:cubicBezTo>
                  <a:cubicBezTo>
                    <a:pt x="389" y="24"/>
                    <a:pt x="326" y="1"/>
                    <a:pt x="26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1"/>
            <p:cNvSpPr/>
            <p:nvPr/>
          </p:nvSpPr>
          <p:spPr>
            <a:xfrm>
              <a:off x="3905000" y="3634400"/>
              <a:ext cx="13725" cy="12575"/>
            </a:xfrm>
            <a:custGeom>
              <a:avLst/>
              <a:gdLst/>
              <a:ahLst/>
              <a:cxnLst/>
              <a:rect l="l" t="t" r="r" b="b"/>
              <a:pathLst>
                <a:path w="549" h="503" extrusionOk="0">
                  <a:moveTo>
                    <a:pt x="283" y="1"/>
                  </a:moveTo>
                  <a:cubicBezTo>
                    <a:pt x="217" y="1"/>
                    <a:pt x="149" y="23"/>
                    <a:pt x="92" y="69"/>
                  </a:cubicBezTo>
                  <a:cubicBezTo>
                    <a:pt x="0" y="183"/>
                    <a:pt x="0" y="343"/>
                    <a:pt x="92" y="434"/>
                  </a:cubicBezTo>
                  <a:cubicBezTo>
                    <a:pt x="149" y="480"/>
                    <a:pt x="217" y="503"/>
                    <a:pt x="283" y="503"/>
                  </a:cubicBezTo>
                  <a:cubicBezTo>
                    <a:pt x="349" y="503"/>
                    <a:pt x="411" y="480"/>
                    <a:pt x="457" y="434"/>
                  </a:cubicBezTo>
                  <a:cubicBezTo>
                    <a:pt x="548" y="343"/>
                    <a:pt x="548" y="183"/>
                    <a:pt x="457" y="69"/>
                  </a:cubicBezTo>
                  <a:cubicBezTo>
                    <a:pt x="411" y="23"/>
                    <a:pt x="349" y="1"/>
                    <a:pt x="28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1"/>
            <p:cNvSpPr/>
            <p:nvPr/>
          </p:nvSpPr>
          <p:spPr>
            <a:xfrm>
              <a:off x="3883325" y="3612150"/>
              <a:ext cx="98150" cy="98175"/>
            </a:xfrm>
            <a:custGeom>
              <a:avLst/>
              <a:gdLst/>
              <a:ahLst/>
              <a:cxnLst/>
              <a:rect l="l" t="t" r="r" b="b"/>
              <a:pathLst>
                <a:path w="3926" h="3927" extrusionOk="0">
                  <a:moveTo>
                    <a:pt x="1963" y="229"/>
                  </a:moveTo>
                  <a:cubicBezTo>
                    <a:pt x="2922" y="229"/>
                    <a:pt x="3698" y="1005"/>
                    <a:pt x="3698" y="1963"/>
                  </a:cubicBezTo>
                  <a:cubicBezTo>
                    <a:pt x="3698" y="2922"/>
                    <a:pt x="2922" y="3721"/>
                    <a:pt x="1963" y="3721"/>
                  </a:cubicBezTo>
                  <a:cubicBezTo>
                    <a:pt x="1004" y="3721"/>
                    <a:pt x="228" y="2922"/>
                    <a:pt x="228" y="1963"/>
                  </a:cubicBezTo>
                  <a:cubicBezTo>
                    <a:pt x="228" y="1005"/>
                    <a:pt x="1004" y="229"/>
                    <a:pt x="1963" y="229"/>
                  </a:cubicBezTo>
                  <a:close/>
                  <a:moveTo>
                    <a:pt x="1963" y="0"/>
                  </a:moveTo>
                  <a:cubicBezTo>
                    <a:pt x="890" y="0"/>
                    <a:pt x="0" y="891"/>
                    <a:pt x="0" y="1963"/>
                  </a:cubicBezTo>
                  <a:cubicBezTo>
                    <a:pt x="0" y="3059"/>
                    <a:pt x="890" y="3926"/>
                    <a:pt x="1963" y="3926"/>
                  </a:cubicBezTo>
                  <a:cubicBezTo>
                    <a:pt x="3059" y="3926"/>
                    <a:pt x="3926" y="3059"/>
                    <a:pt x="3926" y="1963"/>
                  </a:cubicBezTo>
                  <a:cubicBezTo>
                    <a:pt x="3926" y="891"/>
                    <a:pt x="3059" y="0"/>
                    <a:pt x="1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a:off x="3692725" y="3584175"/>
              <a:ext cx="154675" cy="154675"/>
            </a:xfrm>
            <a:custGeom>
              <a:avLst/>
              <a:gdLst/>
              <a:ahLst/>
              <a:cxnLst/>
              <a:rect l="l" t="t" r="r" b="b"/>
              <a:pathLst>
                <a:path w="6187" h="6187" extrusionOk="0">
                  <a:moveTo>
                    <a:pt x="3082" y="1"/>
                  </a:moveTo>
                  <a:cubicBezTo>
                    <a:pt x="1393" y="1"/>
                    <a:pt x="0" y="1370"/>
                    <a:pt x="0" y="3082"/>
                  </a:cubicBezTo>
                  <a:cubicBezTo>
                    <a:pt x="0" y="4794"/>
                    <a:pt x="1393" y="6187"/>
                    <a:pt x="3082" y="6187"/>
                  </a:cubicBezTo>
                  <a:cubicBezTo>
                    <a:pt x="4794" y="6187"/>
                    <a:pt x="6186" y="4794"/>
                    <a:pt x="6186" y="3082"/>
                  </a:cubicBezTo>
                  <a:cubicBezTo>
                    <a:pt x="6186" y="1370"/>
                    <a:pt x="4794" y="1"/>
                    <a:pt x="3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1"/>
            <p:cNvSpPr/>
            <p:nvPr/>
          </p:nvSpPr>
          <p:spPr>
            <a:xfrm>
              <a:off x="3721250" y="3612725"/>
              <a:ext cx="97600" cy="97600"/>
            </a:xfrm>
            <a:custGeom>
              <a:avLst/>
              <a:gdLst/>
              <a:ahLst/>
              <a:cxnLst/>
              <a:rect l="l" t="t" r="r" b="b"/>
              <a:pathLst>
                <a:path w="3904" h="3904" extrusionOk="0">
                  <a:moveTo>
                    <a:pt x="1941" y="0"/>
                  </a:moveTo>
                  <a:cubicBezTo>
                    <a:pt x="868" y="0"/>
                    <a:pt x="1" y="868"/>
                    <a:pt x="1" y="1940"/>
                  </a:cubicBezTo>
                  <a:cubicBezTo>
                    <a:pt x="1" y="3013"/>
                    <a:pt x="868" y="3903"/>
                    <a:pt x="1941" y="3903"/>
                  </a:cubicBezTo>
                  <a:cubicBezTo>
                    <a:pt x="3036" y="3903"/>
                    <a:pt x="3904" y="3013"/>
                    <a:pt x="3904" y="1940"/>
                  </a:cubicBezTo>
                  <a:cubicBezTo>
                    <a:pt x="3904" y="868"/>
                    <a:pt x="3036" y="0"/>
                    <a:pt x="1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1"/>
            <p:cNvSpPr/>
            <p:nvPr/>
          </p:nvSpPr>
          <p:spPr>
            <a:xfrm>
              <a:off x="3756625" y="3648100"/>
              <a:ext cx="26850" cy="26850"/>
            </a:xfrm>
            <a:custGeom>
              <a:avLst/>
              <a:gdLst/>
              <a:ahLst/>
              <a:cxnLst/>
              <a:rect l="l" t="t" r="r" b="b"/>
              <a:pathLst>
                <a:path w="1074" h="1074" extrusionOk="0">
                  <a:moveTo>
                    <a:pt x="526" y="0"/>
                  </a:moveTo>
                  <a:cubicBezTo>
                    <a:pt x="252" y="0"/>
                    <a:pt x="1" y="229"/>
                    <a:pt x="1" y="525"/>
                  </a:cubicBezTo>
                  <a:cubicBezTo>
                    <a:pt x="1" y="822"/>
                    <a:pt x="252" y="1073"/>
                    <a:pt x="526" y="1073"/>
                  </a:cubicBezTo>
                  <a:cubicBezTo>
                    <a:pt x="823" y="1073"/>
                    <a:pt x="1074" y="822"/>
                    <a:pt x="1074" y="525"/>
                  </a:cubicBezTo>
                  <a:cubicBezTo>
                    <a:pt x="1074" y="229"/>
                    <a:pt x="823" y="0"/>
                    <a:pt x="526"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p:nvPr/>
          </p:nvSpPr>
          <p:spPr>
            <a:xfrm>
              <a:off x="3764050" y="3625850"/>
              <a:ext cx="12000" cy="12575"/>
            </a:xfrm>
            <a:custGeom>
              <a:avLst/>
              <a:gdLst/>
              <a:ahLst/>
              <a:cxnLst/>
              <a:rect l="l" t="t" r="r" b="b"/>
              <a:pathLst>
                <a:path w="480" h="503" extrusionOk="0">
                  <a:moveTo>
                    <a:pt x="229" y="0"/>
                  </a:moveTo>
                  <a:cubicBezTo>
                    <a:pt x="92" y="0"/>
                    <a:pt x="1" y="114"/>
                    <a:pt x="1" y="251"/>
                  </a:cubicBezTo>
                  <a:cubicBezTo>
                    <a:pt x="1" y="388"/>
                    <a:pt x="92" y="502"/>
                    <a:pt x="229" y="502"/>
                  </a:cubicBezTo>
                  <a:cubicBezTo>
                    <a:pt x="366" y="502"/>
                    <a:pt x="480" y="388"/>
                    <a:pt x="480" y="251"/>
                  </a:cubicBezTo>
                  <a:cubicBezTo>
                    <a:pt x="480" y="114"/>
                    <a:pt x="366" y="0"/>
                    <a:pt x="229"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a:off x="3764050" y="3684625"/>
              <a:ext cx="12000" cy="12575"/>
            </a:xfrm>
            <a:custGeom>
              <a:avLst/>
              <a:gdLst/>
              <a:ahLst/>
              <a:cxnLst/>
              <a:rect l="l" t="t" r="r" b="b"/>
              <a:pathLst>
                <a:path w="480" h="503" extrusionOk="0">
                  <a:moveTo>
                    <a:pt x="229" y="0"/>
                  </a:moveTo>
                  <a:cubicBezTo>
                    <a:pt x="92" y="0"/>
                    <a:pt x="1" y="114"/>
                    <a:pt x="1" y="251"/>
                  </a:cubicBezTo>
                  <a:cubicBezTo>
                    <a:pt x="1" y="388"/>
                    <a:pt x="92" y="502"/>
                    <a:pt x="229" y="502"/>
                  </a:cubicBezTo>
                  <a:cubicBezTo>
                    <a:pt x="366" y="502"/>
                    <a:pt x="480" y="388"/>
                    <a:pt x="480" y="251"/>
                  </a:cubicBezTo>
                  <a:cubicBezTo>
                    <a:pt x="480" y="114"/>
                    <a:pt x="366" y="0"/>
                    <a:pt x="229"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1"/>
            <p:cNvSpPr/>
            <p:nvPr/>
          </p:nvSpPr>
          <p:spPr>
            <a:xfrm>
              <a:off x="3793150" y="3654950"/>
              <a:ext cx="12575" cy="12575"/>
            </a:xfrm>
            <a:custGeom>
              <a:avLst/>
              <a:gdLst/>
              <a:ahLst/>
              <a:cxnLst/>
              <a:rect l="l" t="t" r="r" b="b"/>
              <a:pathLst>
                <a:path w="503"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a:off x="3734375" y="3654950"/>
              <a:ext cx="12575" cy="12575"/>
            </a:xfrm>
            <a:custGeom>
              <a:avLst/>
              <a:gdLst/>
              <a:ahLst/>
              <a:cxnLst/>
              <a:rect l="l" t="t" r="r" b="b"/>
              <a:pathLst>
                <a:path w="503" h="503" extrusionOk="0">
                  <a:moveTo>
                    <a:pt x="252" y="0"/>
                  </a:moveTo>
                  <a:cubicBezTo>
                    <a:pt x="115" y="0"/>
                    <a:pt x="1" y="114"/>
                    <a:pt x="1" y="251"/>
                  </a:cubicBezTo>
                  <a:cubicBezTo>
                    <a:pt x="1" y="388"/>
                    <a:pt x="115" y="502"/>
                    <a:pt x="252" y="502"/>
                  </a:cubicBezTo>
                  <a:cubicBezTo>
                    <a:pt x="389" y="502"/>
                    <a:pt x="503" y="388"/>
                    <a:pt x="503" y="251"/>
                  </a:cubicBezTo>
                  <a:cubicBezTo>
                    <a:pt x="503" y="114"/>
                    <a:pt x="389" y="0"/>
                    <a:pt x="25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a:off x="3784025" y="3634400"/>
              <a:ext cx="13725" cy="12575"/>
            </a:xfrm>
            <a:custGeom>
              <a:avLst/>
              <a:gdLst/>
              <a:ahLst/>
              <a:cxnLst/>
              <a:rect l="l" t="t" r="r" b="b"/>
              <a:pathLst>
                <a:path w="549" h="503" extrusionOk="0">
                  <a:moveTo>
                    <a:pt x="263" y="1"/>
                  </a:moveTo>
                  <a:cubicBezTo>
                    <a:pt x="200" y="1"/>
                    <a:pt x="137" y="23"/>
                    <a:pt x="92" y="69"/>
                  </a:cubicBezTo>
                  <a:cubicBezTo>
                    <a:pt x="0" y="183"/>
                    <a:pt x="0" y="343"/>
                    <a:pt x="92" y="434"/>
                  </a:cubicBezTo>
                  <a:cubicBezTo>
                    <a:pt x="137" y="480"/>
                    <a:pt x="200" y="503"/>
                    <a:pt x="263" y="503"/>
                  </a:cubicBezTo>
                  <a:cubicBezTo>
                    <a:pt x="326" y="503"/>
                    <a:pt x="388" y="480"/>
                    <a:pt x="434" y="434"/>
                  </a:cubicBezTo>
                  <a:cubicBezTo>
                    <a:pt x="548" y="343"/>
                    <a:pt x="548" y="183"/>
                    <a:pt x="434" y="69"/>
                  </a:cubicBezTo>
                  <a:cubicBezTo>
                    <a:pt x="388" y="23"/>
                    <a:pt x="326" y="1"/>
                    <a:pt x="26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a:off x="3742375" y="3676050"/>
              <a:ext cx="13725" cy="12450"/>
            </a:xfrm>
            <a:custGeom>
              <a:avLst/>
              <a:gdLst/>
              <a:ahLst/>
              <a:cxnLst/>
              <a:rect l="l" t="t" r="r" b="b"/>
              <a:pathLst>
                <a:path w="549" h="498" extrusionOk="0">
                  <a:moveTo>
                    <a:pt x="286" y="1"/>
                  </a:moveTo>
                  <a:cubicBezTo>
                    <a:pt x="223" y="1"/>
                    <a:pt x="160" y="24"/>
                    <a:pt x="114" y="69"/>
                  </a:cubicBezTo>
                  <a:cubicBezTo>
                    <a:pt x="0" y="161"/>
                    <a:pt x="0" y="320"/>
                    <a:pt x="114" y="412"/>
                  </a:cubicBezTo>
                  <a:cubicBezTo>
                    <a:pt x="160" y="469"/>
                    <a:pt x="223" y="497"/>
                    <a:pt x="286" y="497"/>
                  </a:cubicBezTo>
                  <a:cubicBezTo>
                    <a:pt x="348" y="497"/>
                    <a:pt x="411" y="469"/>
                    <a:pt x="457" y="412"/>
                  </a:cubicBezTo>
                  <a:cubicBezTo>
                    <a:pt x="548" y="320"/>
                    <a:pt x="548" y="161"/>
                    <a:pt x="457" y="69"/>
                  </a:cubicBezTo>
                  <a:cubicBezTo>
                    <a:pt x="411" y="24"/>
                    <a:pt x="348" y="1"/>
                    <a:pt x="286"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1"/>
            <p:cNvSpPr/>
            <p:nvPr/>
          </p:nvSpPr>
          <p:spPr>
            <a:xfrm>
              <a:off x="3784025" y="3676050"/>
              <a:ext cx="13725" cy="12450"/>
            </a:xfrm>
            <a:custGeom>
              <a:avLst/>
              <a:gdLst/>
              <a:ahLst/>
              <a:cxnLst/>
              <a:rect l="l" t="t" r="r" b="b"/>
              <a:pathLst>
                <a:path w="549" h="498" extrusionOk="0">
                  <a:moveTo>
                    <a:pt x="263" y="1"/>
                  </a:moveTo>
                  <a:cubicBezTo>
                    <a:pt x="200" y="1"/>
                    <a:pt x="137" y="24"/>
                    <a:pt x="92" y="69"/>
                  </a:cubicBezTo>
                  <a:cubicBezTo>
                    <a:pt x="0" y="161"/>
                    <a:pt x="0" y="320"/>
                    <a:pt x="92" y="412"/>
                  </a:cubicBezTo>
                  <a:cubicBezTo>
                    <a:pt x="137" y="469"/>
                    <a:pt x="200" y="497"/>
                    <a:pt x="263" y="497"/>
                  </a:cubicBezTo>
                  <a:cubicBezTo>
                    <a:pt x="326" y="497"/>
                    <a:pt x="388" y="469"/>
                    <a:pt x="434" y="412"/>
                  </a:cubicBezTo>
                  <a:cubicBezTo>
                    <a:pt x="548" y="320"/>
                    <a:pt x="548" y="161"/>
                    <a:pt x="434" y="69"/>
                  </a:cubicBezTo>
                  <a:cubicBezTo>
                    <a:pt x="388" y="24"/>
                    <a:pt x="326" y="1"/>
                    <a:pt x="26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a:off x="3742375" y="3634400"/>
              <a:ext cx="13725" cy="12575"/>
            </a:xfrm>
            <a:custGeom>
              <a:avLst/>
              <a:gdLst/>
              <a:ahLst/>
              <a:cxnLst/>
              <a:rect l="l" t="t" r="r" b="b"/>
              <a:pathLst>
                <a:path w="549" h="503" extrusionOk="0">
                  <a:moveTo>
                    <a:pt x="286" y="1"/>
                  </a:moveTo>
                  <a:cubicBezTo>
                    <a:pt x="223" y="1"/>
                    <a:pt x="160" y="23"/>
                    <a:pt x="114" y="69"/>
                  </a:cubicBezTo>
                  <a:cubicBezTo>
                    <a:pt x="0" y="183"/>
                    <a:pt x="0" y="343"/>
                    <a:pt x="114" y="434"/>
                  </a:cubicBezTo>
                  <a:cubicBezTo>
                    <a:pt x="160" y="480"/>
                    <a:pt x="223" y="503"/>
                    <a:pt x="286" y="503"/>
                  </a:cubicBezTo>
                  <a:cubicBezTo>
                    <a:pt x="348" y="503"/>
                    <a:pt x="411" y="480"/>
                    <a:pt x="457" y="434"/>
                  </a:cubicBezTo>
                  <a:cubicBezTo>
                    <a:pt x="548" y="343"/>
                    <a:pt x="548" y="183"/>
                    <a:pt x="457" y="69"/>
                  </a:cubicBezTo>
                  <a:cubicBezTo>
                    <a:pt x="411" y="23"/>
                    <a:pt x="348" y="1"/>
                    <a:pt x="286"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a:off x="3721250" y="3612150"/>
              <a:ext cx="97600" cy="98175"/>
            </a:xfrm>
            <a:custGeom>
              <a:avLst/>
              <a:gdLst/>
              <a:ahLst/>
              <a:cxnLst/>
              <a:rect l="l" t="t" r="r" b="b"/>
              <a:pathLst>
                <a:path w="3904" h="3927" extrusionOk="0">
                  <a:moveTo>
                    <a:pt x="1941" y="229"/>
                  </a:moveTo>
                  <a:cubicBezTo>
                    <a:pt x="2899" y="229"/>
                    <a:pt x="3698" y="1005"/>
                    <a:pt x="3698" y="1963"/>
                  </a:cubicBezTo>
                  <a:cubicBezTo>
                    <a:pt x="3698" y="2922"/>
                    <a:pt x="2899" y="3721"/>
                    <a:pt x="1941" y="3721"/>
                  </a:cubicBezTo>
                  <a:cubicBezTo>
                    <a:pt x="982" y="3721"/>
                    <a:pt x="206" y="2922"/>
                    <a:pt x="206" y="1963"/>
                  </a:cubicBezTo>
                  <a:cubicBezTo>
                    <a:pt x="206" y="1005"/>
                    <a:pt x="982" y="229"/>
                    <a:pt x="1941" y="229"/>
                  </a:cubicBezTo>
                  <a:close/>
                  <a:moveTo>
                    <a:pt x="1941" y="0"/>
                  </a:moveTo>
                  <a:cubicBezTo>
                    <a:pt x="868" y="0"/>
                    <a:pt x="1" y="891"/>
                    <a:pt x="1" y="1963"/>
                  </a:cubicBezTo>
                  <a:cubicBezTo>
                    <a:pt x="1" y="3059"/>
                    <a:pt x="868" y="3926"/>
                    <a:pt x="1941" y="3926"/>
                  </a:cubicBezTo>
                  <a:cubicBezTo>
                    <a:pt x="3036" y="3926"/>
                    <a:pt x="3904" y="3059"/>
                    <a:pt x="3904" y="1963"/>
                  </a:cubicBezTo>
                  <a:cubicBezTo>
                    <a:pt x="3904" y="891"/>
                    <a:pt x="3036" y="0"/>
                    <a:pt x="1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43"/>
          <p:cNvSpPr txBox="1">
            <a:spLocks noGrp="1"/>
          </p:cNvSpPr>
          <p:nvPr>
            <p:ph type="title"/>
          </p:nvPr>
        </p:nvSpPr>
        <p:spPr>
          <a:xfrm>
            <a:off x="1699358" y="625697"/>
            <a:ext cx="506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t>OBJECTIVES ACHIEVED</a:t>
            </a:r>
            <a:endParaRPr sz="2400" dirty="0"/>
          </a:p>
        </p:txBody>
      </p:sp>
      <p:sp>
        <p:nvSpPr>
          <p:cNvPr id="1315" name="Google Shape;1315;p43"/>
          <p:cNvSpPr txBox="1">
            <a:spLocks noGrp="1"/>
          </p:cNvSpPr>
          <p:nvPr>
            <p:ph type="subTitle" idx="1"/>
          </p:nvPr>
        </p:nvSpPr>
        <p:spPr>
          <a:xfrm>
            <a:off x="1785932" y="1216479"/>
            <a:ext cx="6093248" cy="2843085"/>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GB" sz="1400" dirty="0">
                <a:latin typeface="Cambria" panose="02040503050406030204" pitchFamily="18" charset="0"/>
                <a:ea typeface="Cambria" panose="02040503050406030204" pitchFamily="18" charset="0"/>
              </a:rPr>
              <a:t>Financial Metrics Calculation: Total Sales, Freight Charges, Duty Charges, Net Sales, and Total Cost to Company were accurately computed</a:t>
            </a:r>
          </a:p>
          <a:p>
            <a:pPr marL="285750" lvl="0" indent="-285750" algn="just" rtl="0">
              <a:spcBef>
                <a:spcPts val="0"/>
              </a:spcBef>
              <a:spcAft>
                <a:spcPts val="0"/>
              </a:spcAft>
              <a:buFont typeface="Arial" panose="020B0604020202020204" pitchFamily="34" charset="0"/>
              <a:buChar char="•"/>
            </a:pPr>
            <a:r>
              <a:rPr lang="en-GB" sz="1400" dirty="0">
                <a:latin typeface="Cambria" panose="02040503050406030204" pitchFamily="18" charset="0"/>
                <a:ea typeface="Cambria" panose="02040503050406030204" pitchFamily="18" charset="0"/>
              </a:rPr>
              <a:t>Data Cleaning: Rounded prices to 2 decimals; replaced "NA" material types with "UNDER PROCESSING"</a:t>
            </a:r>
          </a:p>
          <a:p>
            <a:pPr marL="285750" lvl="0" indent="-285750" algn="just" rtl="0">
              <a:spcBef>
                <a:spcPts val="0"/>
              </a:spcBef>
              <a:spcAft>
                <a:spcPts val="0"/>
              </a:spcAft>
              <a:buFont typeface="Arial" panose="020B0604020202020204" pitchFamily="34" charset="0"/>
              <a:buChar char="•"/>
            </a:pPr>
            <a:r>
              <a:rPr lang="en-GB" sz="1400" dirty="0">
                <a:latin typeface="Cambria" panose="02040503050406030204" pitchFamily="18" charset="0"/>
                <a:ea typeface="Cambria" panose="02040503050406030204" pitchFamily="18" charset="0"/>
              </a:rPr>
              <a:t>Regional Reclassification: Namibia (NM) and Morocco (MA) were reclassified under "EAST AFRICA"</a:t>
            </a:r>
          </a:p>
          <a:p>
            <a:pPr marL="285750" lvl="0" indent="-285750" algn="just" rtl="0">
              <a:spcBef>
                <a:spcPts val="0"/>
              </a:spcBef>
              <a:spcAft>
                <a:spcPts val="0"/>
              </a:spcAft>
              <a:buFont typeface="Arial" panose="020B0604020202020204" pitchFamily="34" charset="0"/>
              <a:buChar char="•"/>
            </a:pPr>
            <a:r>
              <a:rPr lang="en-GB" sz="1400" dirty="0">
                <a:latin typeface="Cambria" panose="02040503050406030204" pitchFamily="18" charset="0"/>
                <a:ea typeface="Cambria" panose="02040503050406030204" pitchFamily="18" charset="0"/>
              </a:rPr>
              <a:t>Data Filtering: Excluded Gold and Iron/Steel commodities as required</a:t>
            </a:r>
          </a:p>
          <a:p>
            <a:pPr marL="285750" lvl="0" indent="-285750" algn="just" rtl="0">
              <a:spcBef>
                <a:spcPts val="0"/>
              </a:spcBef>
              <a:spcAft>
                <a:spcPts val="0"/>
              </a:spcAft>
              <a:buFont typeface="Arial" panose="020B0604020202020204" pitchFamily="34" charset="0"/>
              <a:buChar char="•"/>
            </a:pPr>
            <a:r>
              <a:rPr lang="en-GB" sz="1400" dirty="0">
                <a:latin typeface="Cambria" panose="02040503050406030204" pitchFamily="18" charset="0"/>
                <a:ea typeface="Cambria" panose="02040503050406030204" pitchFamily="18" charset="0"/>
              </a:rPr>
              <a:t>Currency Conversion: Integrated exchange rate tables for multi-currency analysis</a:t>
            </a:r>
          </a:p>
        </p:txBody>
      </p:sp>
      <p:grpSp>
        <p:nvGrpSpPr>
          <p:cNvPr id="1316" name="Google Shape;1316;p43"/>
          <p:cNvGrpSpPr/>
          <p:nvPr/>
        </p:nvGrpSpPr>
        <p:grpSpPr>
          <a:xfrm>
            <a:off x="6778125" y="2819323"/>
            <a:ext cx="4990208" cy="2005247"/>
            <a:chOff x="4822575" y="4250125"/>
            <a:chExt cx="1083650" cy="435450"/>
          </a:xfrm>
        </p:grpSpPr>
        <p:sp>
          <p:nvSpPr>
            <p:cNvPr id="1317" name="Google Shape;1317;p43"/>
            <p:cNvSpPr/>
            <p:nvPr/>
          </p:nvSpPr>
          <p:spPr>
            <a:xfrm>
              <a:off x="5108450" y="4588500"/>
              <a:ext cx="763550" cy="39400"/>
            </a:xfrm>
            <a:custGeom>
              <a:avLst/>
              <a:gdLst/>
              <a:ahLst/>
              <a:cxnLst/>
              <a:rect l="l" t="t" r="r" b="b"/>
              <a:pathLst>
                <a:path w="30542" h="1576" extrusionOk="0">
                  <a:moveTo>
                    <a:pt x="1" y="0"/>
                  </a:moveTo>
                  <a:lnTo>
                    <a:pt x="1" y="1575"/>
                  </a:lnTo>
                  <a:lnTo>
                    <a:pt x="30541" y="1575"/>
                  </a:lnTo>
                  <a:lnTo>
                    <a:pt x="30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5066225" y="4250125"/>
              <a:ext cx="840000" cy="346375"/>
            </a:xfrm>
            <a:custGeom>
              <a:avLst/>
              <a:gdLst/>
              <a:ahLst/>
              <a:cxnLst/>
              <a:rect l="l" t="t" r="r" b="b"/>
              <a:pathLst>
                <a:path w="33600" h="13855" extrusionOk="0">
                  <a:moveTo>
                    <a:pt x="1507" y="0"/>
                  </a:moveTo>
                  <a:cubicBezTo>
                    <a:pt x="663" y="0"/>
                    <a:pt x="1" y="662"/>
                    <a:pt x="1" y="1507"/>
                  </a:cubicBezTo>
                  <a:lnTo>
                    <a:pt x="1" y="12349"/>
                  </a:lnTo>
                  <a:cubicBezTo>
                    <a:pt x="1" y="13193"/>
                    <a:pt x="663" y="13855"/>
                    <a:pt x="1507" y="13855"/>
                  </a:cubicBezTo>
                  <a:lnTo>
                    <a:pt x="32093" y="13855"/>
                  </a:lnTo>
                  <a:cubicBezTo>
                    <a:pt x="32915" y="13855"/>
                    <a:pt x="33600" y="13193"/>
                    <a:pt x="33600" y="12349"/>
                  </a:cubicBezTo>
                  <a:lnTo>
                    <a:pt x="33600" y="1507"/>
                  </a:lnTo>
                  <a:cubicBezTo>
                    <a:pt x="33600" y="662"/>
                    <a:pt x="32915" y="0"/>
                    <a:pt x="32093" y="0"/>
                  </a:cubicBezTo>
                  <a:close/>
                </a:path>
              </a:pathLst>
            </a:custGeom>
            <a:solidFill>
              <a:schemeClr val="dk1"/>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4851100" y="4432725"/>
              <a:ext cx="159800" cy="94750"/>
            </a:xfrm>
            <a:custGeom>
              <a:avLst/>
              <a:gdLst/>
              <a:ahLst/>
              <a:cxnLst/>
              <a:rect l="l" t="t" r="r" b="b"/>
              <a:pathLst>
                <a:path w="6392" h="3790" extrusionOk="0">
                  <a:moveTo>
                    <a:pt x="2900" y="0"/>
                  </a:moveTo>
                  <a:cubicBezTo>
                    <a:pt x="2375" y="0"/>
                    <a:pt x="1895" y="228"/>
                    <a:pt x="1576" y="616"/>
                  </a:cubicBezTo>
                  <a:cubicBezTo>
                    <a:pt x="1096" y="1187"/>
                    <a:pt x="457" y="2123"/>
                    <a:pt x="46" y="3470"/>
                  </a:cubicBezTo>
                  <a:cubicBezTo>
                    <a:pt x="1" y="3629"/>
                    <a:pt x="115" y="3789"/>
                    <a:pt x="298" y="3789"/>
                  </a:cubicBezTo>
                  <a:lnTo>
                    <a:pt x="6141" y="3789"/>
                  </a:lnTo>
                  <a:cubicBezTo>
                    <a:pt x="6278" y="3789"/>
                    <a:pt x="6392" y="3675"/>
                    <a:pt x="6392" y="3538"/>
                  </a:cubicBezTo>
                  <a:lnTo>
                    <a:pt x="6392" y="251"/>
                  </a:lnTo>
                  <a:cubicBezTo>
                    <a:pt x="6392" y="114"/>
                    <a:pt x="6278" y="0"/>
                    <a:pt x="6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3"/>
            <p:cNvSpPr/>
            <p:nvPr/>
          </p:nvSpPr>
          <p:spPr>
            <a:xfrm>
              <a:off x="4885925" y="4427000"/>
              <a:ext cx="105575" cy="107325"/>
            </a:xfrm>
            <a:custGeom>
              <a:avLst/>
              <a:gdLst/>
              <a:ahLst/>
              <a:cxnLst/>
              <a:rect l="l" t="t" r="r" b="b"/>
              <a:pathLst>
                <a:path w="4223" h="4293" extrusionOk="0">
                  <a:moveTo>
                    <a:pt x="2465" y="1"/>
                  </a:moveTo>
                  <a:lnTo>
                    <a:pt x="0" y="4292"/>
                  </a:lnTo>
                  <a:lnTo>
                    <a:pt x="1758" y="4292"/>
                  </a:lnTo>
                  <a:lnTo>
                    <a:pt x="4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3"/>
            <p:cNvSpPr/>
            <p:nvPr/>
          </p:nvSpPr>
          <p:spPr>
            <a:xfrm>
              <a:off x="4857950" y="4427000"/>
              <a:ext cx="74775" cy="107325"/>
            </a:xfrm>
            <a:custGeom>
              <a:avLst/>
              <a:gdLst/>
              <a:ahLst/>
              <a:cxnLst/>
              <a:rect l="l" t="t" r="r" b="b"/>
              <a:pathLst>
                <a:path w="2991" h="4293" extrusionOk="0">
                  <a:moveTo>
                    <a:pt x="2466" y="1"/>
                  </a:moveTo>
                  <a:lnTo>
                    <a:pt x="1" y="4292"/>
                  </a:lnTo>
                  <a:lnTo>
                    <a:pt x="526" y="4292"/>
                  </a:lnTo>
                  <a:lnTo>
                    <a:pt x="2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3"/>
            <p:cNvSpPr/>
            <p:nvPr/>
          </p:nvSpPr>
          <p:spPr>
            <a:xfrm>
              <a:off x="4954400" y="4427000"/>
              <a:ext cx="74775" cy="107325"/>
            </a:xfrm>
            <a:custGeom>
              <a:avLst/>
              <a:gdLst/>
              <a:ahLst/>
              <a:cxnLst/>
              <a:rect l="l" t="t" r="r" b="b"/>
              <a:pathLst>
                <a:path w="2991" h="4293" extrusionOk="0">
                  <a:moveTo>
                    <a:pt x="2465" y="1"/>
                  </a:moveTo>
                  <a:lnTo>
                    <a:pt x="0" y="4292"/>
                  </a:lnTo>
                  <a:lnTo>
                    <a:pt x="502" y="4292"/>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3"/>
            <p:cNvSpPr/>
            <p:nvPr/>
          </p:nvSpPr>
          <p:spPr>
            <a:xfrm>
              <a:off x="4826000" y="4400075"/>
              <a:ext cx="221425" cy="240950"/>
            </a:xfrm>
            <a:custGeom>
              <a:avLst/>
              <a:gdLst/>
              <a:ahLst/>
              <a:cxnLst/>
              <a:rect l="l" t="t" r="r" b="b"/>
              <a:pathLst>
                <a:path w="8857" h="9638" extrusionOk="0">
                  <a:moveTo>
                    <a:pt x="7145" y="1306"/>
                  </a:moveTo>
                  <a:cubicBezTo>
                    <a:pt x="7282" y="1306"/>
                    <a:pt x="7396" y="1420"/>
                    <a:pt x="7396" y="1557"/>
                  </a:cubicBezTo>
                  <a:lnTo>
                    <a:pt x="7396" y="4844"/>
                  </a:lnTo>
                  <a:cubicBezTo>
                    <a:pt x="7396" y="4981"/>
                    <a:pt x="7282" y="5095"/>
                    <a:pt x="7145" y="5095"/>
                  </a:cubicBezTo>
                  <a:lnTo>
                    <a:pt x="1302" y="5095"/>
                  </a:lnTo>
                  <a:cubicBezTo>
                    <a:pt x="1119" y="5095"/>
                    <a:pt x="1005" y="4935"/>
                    <a:pt x="1050" y="4776"/>
                  </a:cubicBezTo>
                  <a:cubicBezTo>
                    <a:pt x="1461" y="3429"/>
                    <a:pt x="2100" y="2493"/>
                    <a:pt x="2580" y="1922"/>
                  </a:cubicBezTo>
                  <a:cubicBezTo>
                    <a:pt x="2899" y="1534"/>
                    <a:pt x="3379" y="1306"/>
                    <a:pt x="3904" y="1306"/>
                  </a:cubicBezTo>
                  <a:close/>
                  <a:moveTo>
                    <a:pt x="8375" y="1"/>
                  </a:moveTo>
                  <a:cubicBezTo>
                    <a:pt x="6007" y="1"/>
                    <a:pt x="4023" y="318"/>
                    <a:pt x="3082" y="895"/>
                  </a:cubicBezTo>
                  <a:cubicBezTo>
                    <a:pt x="1872" y="1649"/>
                    <a:pt x="0" y="4593"/>
                    <a:pt x="0" y="9637"/>
                  </a:cubicBezTo>
                  <a:lnTo>
                    <a:pt x="8857" y="9637"/>
                  </a:lnTo>
                  <a:lnTo>
                    <a:pt x="8857" y="5"/>
                  </a:lnTo>
                  <a:cubicBezTo>
                    <a:pt x="8695" y="2"/>
                    <a:pt x="8534" y="1"/>
                    <a:pt x="8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3"/>
            <p:cNvSpPr/>
            <p:nvPr/>
          </p:nvSpPr>
          <p:spPr>
            <a:xfrm>
              <a:off x="4900175" y="4421875"/>
              <a:ext cx="147250" cy="4600"/>
            </a:xfrm>
            <a:custGeom>
              <a:avLst/>
              <a:gdLst/>
              <a:ahLst/>
              <a:cxnLst/>
              <a:rect l="l" t="t" r="r" b="b"/>
              <a:pathLst>
                <a:path w="5890" h="184" extrusionOk="0">
                  <a:moveTo>
                    <a:pt x="1" y="0"/>
                  </a:moveTo>
                  <a:lnTo>
                    <a:pt x="1" y="183"/>
                  </a:lnTo>
                  <a:lnTo>
                    <a:pt x="5890" y="183"/>
                  </a:lnTo>
                  <a:lnTo>
                    <a:pt x="58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3"/>
            <p:cNvSpPr/>
            <p:nvPr/>
          </p:nvSpPr>
          <p:spPr>
            <a:xfrm>
              <a:off x="4976075" y="4432725"/>
              <a:ext cx="4025" cy="94750"/>
            </a:xfrm>
            <a:custGeom>
              <a:avLst/>
              <a:gdLst/>
              <a:ahLst/>
              <a:cxnLst/>
              <a:rect l="l" t="t" r="r" b="b"/>
              <a:pathLst>
                <a:path w="161" h="3790" extrusionOk="0">
                  <a:moveTo>
                    <a:pt x="1" y="0"/>
                  </a:moveTo>
                  <a:lnTo>
                    <a:pt x="1" y="3789"/>
                  </a:lnTo>
                  <a:lnTo>
                    <a:pt x="160" y="3789"/>
                  </a:lnTo>
                  <a:lnTo>
                    <a:pt x="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3"/>
            <p:cNvSpPr/>
            <p:nvPr/>
          </p:nvSpPr>
          <p:spPr>
            <a:xfrm>
              <a:off x="4822575" y="4609600"/>
              <a:ext cx="36550" cy="35975"/>
            </a:xfrm>
            <a:custGeom>
              <a:avLst/>
              <a:gdLst/>
              <a:ahLst/>
              <a:cxnLst/>
              <a:rect l="l" t="t" r="r" b="b"/>
              <a:pathLst>
                <a:path w="1462" h="1439" extrusionOk="0">
                  <a:moveTo>
                    <a:pt x="1" y="1"/>
                  </a:moveTo>
                  <a:lnTo>
                    <a:pt x="1" y="1439"/>
                  </a:lnTo>
                  <a:lnTo>
                    <a:pt x="1461" y="1439"/>
                  </a:lnTo>
                  <a:lnTo>
                    <a:pt x="1461"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p:cNvSpPr/>
            <p:nvPr/>
          </p:nvSpPr>
          <p:spPr>
            <a:xfrm>
              <a:off x="4889350" y="4524025"/>
              <a:ext cx="123850" cy="117000"/>
            </a:xfrm>
            <a:custGeom>
              <a:avLst/>
              <a:gdLst/>
              <a:ahLst/>
              <a:cxnLst/>
              <a:rect l="l" t="t" r="r" b="b"/>
              <a:pathLst>
                <a:path w="4954" h="4680" extrusionOk="0">
                  <a:moveTo>
                    <a:pt x="4771" y="0"/>
                  </a:moveTo>
                  <a:lnTo>
                    <a:pt x="4771" y="1849"/>
                  </a:lnTo>
                  <a:lnTo>
                    <a:pt x="2853" y="1849"/>
                  </a:lnTo>
                  <a:cubicBezTo>
                    <a:pt x="1278" y="1849"/>
                    <a:pt x="0" y="3127"/>
                    <a:pt x="0" y="4679"/>
                  </a:cubicBezTo>
                  <a:lnTo>
                    <a:pt x="183" y="4679"/>
                  </a:lnTo>
                  <a:cubicBezTo>
                    <a:pt x="183" y="3219"/>
                    <a:pt x="1370" y="2032"/>
                    <a:pt x="2853" y="2032"/>
                  </a:cubicBezTo>
                  <a:lnTo>
                    <a:pt x="4953" y="2032"/>
                  </a:lnTo>
                  <a:lnTo>
                    <a:pt x="4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a:off x="4964675" y="4534850"/>
              <a:ext cx="31400" cy="10875"/>
            </a:xfrm>
            <a:custGeom>
              <a:avLst/>
              <a:gdLst/>
              <a:ahLst/>
              <a:cxnLst/>
              <a:rect l="l" t="t" r="r" b="b"/>
              <a:pathLst>
                <a:path w="1256" h="435" extrusionOk="0">
                  <a:moveTo>
                    <a:pt x="1050" y="161"/>
                  </a:moveTo>
                  <a:cubicBezTo>
                    <a:pt x="1073" y="161"/>
                    <a:pt x="1096" y="183"/>
                    <a:pt x="1096" y="206"/>
                  </a:cubicBezTo>
                  <a:cubicBezTo>
                    <a:pt x="1096" y="229"/>
                    <a:pt x="1073" y="252"/>
                    <a:pt x="1050" y="252"/>
                  </a:cubicBezTo>
                  <a:lnTo>
                    <a:pt x="228" y="252"/>
                  </a:lnTo>
                  <a:cubicBezTo>
                    <a:pt x="205" y="252"/>
                    <a:pt x="183" y="229"/>
                    <a:pt x="183" y="206"/>
                  </a:cubicBezTo>
                  <a:cubicBezTo>
                    <a:pt x="183" y="183"/>
                    <a:pt x="205" y="161"/>
                    <a:pt x="228" y="161"/>
                  </a:cubicBezTo>
                  <a:close/>
                  <a:moveTo>
                    <a:pt x="228" y="1"/>
                  </a:moveTo>
                  <a:cubicBezTo>
                    <a:pt x="91" y="1"/>
                    <a:pt x="0" y="92"/>
                    <a:pt x="0" y="206"/>
                  </a:cubicBezTo>
                  <a:cubicBezTo>
                    <a:pt x="0" y="343"/>
                    <a:pt x="91" y="435"/>
                    <a:pt x="228" y="435"/>
                  </a:cubicBezTo>
                  <a:lnTo>
                    <a:pt x="1050" y="435"/>
                  </a:lnTo>
                  <a:cubicBezTo>
                    <a:pt x="1164" y="435"/>
                    <a:pt x="1255" y="343"/>
                    <a:pt x="1255" y="206"/>
                  </a:cubicBezTo>
                  <a:cubicBezTo>
                    <a:pt x="1255" y="92"/>
                    <a:pt x="1164" y="1"/>
                    <a:pt x="1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a:off x="4826000" y="4571375"/>
              <a:ext cx="11425" cy="24000"/>
            </a:xfrm>
            <a:custGeom>
              <a:avLst/>
              <a:gdLst/>
              <a:ahLst/>
              <a:cxnLst/>
              <a:rect l="l" t="t" r="r" b="b"/>
              <a:pathLst>
                <a:path w="457" h="960" extrusionOk="0">
                  <a:moveTo>
                    <a:pt x="229" y="1"/>
                  </a:moveTo>
                  <a:cubicBezTo>
                    <a:pt x="92" y="1"/>
                    <a:pt x="0" y="115"/>
                    <a:pt x="0" y="229"/>
                  </a:cubicBezTo>
                  <a:lnTo>
                    <a:pt x="0" y="731"/>
                  </a:lnTo>
                  <a:cubicBezTo>
                    <a:pt x="0" y="845"/>
                    <a:pt x="92" y="959"/>
                    <a:pt x="229" y="959"/>
                  </a:cubicBezTo>
                  <a:cubicBezTo>
                    <a:pt x="343" y="959"/>
                    <a:pt x="457" y="845"/>
                    <a:pt x="457" y="731"/>
                  </a:cubicBezTo>
                  <a:lnTo>
                    <a:pt x="457" y="229"/>
                  </a:lnTo>
                  <a:cubicBezTo>
                    <a:pt x="457" y="115"/>
                    <a:pt x="343" y="1"/>
                    <a:pt x="229" y="1"/>
                  </a:cubicBez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a:off x="4896750" y="4584300"/>
              <a:ext cx="103325" cy="56725"/>
            </a:xfrm>
            <a:custGeom>
              <a:avLst/>
              <a:gdLst/>
              <a:ahLst/>
              <a:cxnLst/>
              <a:rect l="l" t="t" r="r" b="b"/>
              <a:pathLst>
                <a:path w="4133" h="2269" extrusionOk="0">
                  <a:moveTo>
                    <a:pt x="1982" y="0"/>
                  </a:moveTo>
                  <a:cubicBezTo>
                    <a:pt x="1870" y="0"/>
                    <a:pt x="1757" y="10"/>
                    <a:pt x="1644" y="31"/>
                  </a:cubicBezTo>
                  <a:cubicBezTo>
                    <a:pt x="663" y="237"/>
                    <a:pt x="1" y="1196"/>
                    <a:pt x="46" y="2268"/>
                  </a:cubicBezTo>
                  <a:lnTo>
                    <a:pt x="4132" y="2268"/>
                  </a:lnTo>
                  <a:cubicBezTo>
                    <a:pt x="4109" y="2154"/>
                    <a:pt x="4109" y="2017"/>
                    <a:pt x="4087" y="1880"/>
                  </a:cubicBezTo>
                  <a:cubicBezTo>
                    <a:pt x="3861" y="775"/>
                    <a:pt x="2957" y="0"/>
                    <a:pt x="1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4905325" y="4596850"/>
              <a:ext cx="87325" cy="88725"/>
            </a:xfrm>
            <a:custGeom>
              <a:avLst/>
              <a:gdLst/>
              <a:ahLst/>
              <a:cxnLst/>
              <a:rect l="l" t="t" r="r" b="b"/>
              <a:pathLst>
                <a:path w="3493" h="3549" extrusionOk="0">
                  <a:moveTo>
                    <a:pt x="1690" y="1"/>
                  </a:moveTo>
                  <a:cubicBezTo>
                    <a:pt x="1592" y="1"/>
                    <a:pt x="1492" y="11"/>
                    <a:pt x="1393" y="32"/>
                  </a:cubicBezTo>
                  <a:cubicBezTo>
                    <a:pt x="548" y="191"/>
                    <a:pt x="0" y="1104"/>
                    <a:pt x="183" y="2086"/>
                  </a:cubicBezTo>
                  <a:cubicBezTo>
                    <a:pt x="347" y="2946"/>
                    <a:pt x="1061" y="3548"/>
                    <a:pt x="1832" y="3548"/>
                  </a:cubicBezTo>
                  <a:cubicBezTo>
                    <a:pt x="1921" y="3548"/>
                    <a:pt x="2011" y="3540"/>
                    <a:pt x="2100" y="3524"/>
                  </a:cubicBezTo>
                  <a:cubicBezTo>
                    <a:pt x="2945" y="3364"/>
                    <a:pt x="3492" y="2428"/>
                    <a:pt x="3310" y="1470"/>
                  </a:cubicBezTo>
                  <a:cubicBezTo>
                    <a:pt x="3128" y="601"/>
                    <a:pt x="2446" y="1"/>
                    <a:pt x="16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4931000" y="4623025"/>
              <a:ext cx="35975" cy="36525"/>
            </a:xfrm>
            <a:custGeom>
              <a:avLst/>
              <a:gdLst/>
              <a:ahLst/>
              <a:cxnLst/>
              <a:rect l="l" t="t" r="r" b="b"/>
              <a:pathLst>
                <a:path w="1439" h="1461" extrusionOk="0">
                  <a:moveTo>
                    <a:pt x="690" y="1"/>
                  </a:moveTo>
                  <a:cubicBezTo>
                    <a:pt x="651" y="1"/>
                    <a:pt x="611" y="4"/>
                    <a:pt x="571" y="12"/>
                  </a:cubicBezTo>
                  <a:cubicBezTo>
                    <a:pt x="229" y="80"/>
                    <a:pt x="0" y="445"/>
                    <a:pt x="69" y="856"/>
                  </a:cubicBezTo>
                  <a:cubicBezTo>
                    <a:pt x="151" y="1204"/>
                    <a:pt x="434" y="1460"/>
                    <a:pt x="755" y="1460"/>
                  </a:cubicBezTo>
                  <a:cubicBezTo>
                    <a:pt x="792" y="1460"/>
                    <a:pt x="830" y="1457"/>
                    <a:pt x="868" y="1450"/>
                  </a:cubicBezTo>
                  <a:cubicBezTo>
                    <a:pt x="1210" y="1381"/>
                    <a:pt x="1438" y="993"/>
                    <a:pt x="1347" y="605"/>
                  </a:cubicBezTo>
                  <a:cubicBezTo>
                    <a:pt x="1286" y="240"/>
                    <a:pt x="1008" y="1"/>
                    <a:pt x="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4935000" y="4626025"/>
              <a:ext cx="29125" cy="30400"/>
            </a:xfrm>
            <a:custGeom>
              <a:avLst/>
              <a:gdLst/>
              <a:ahLst/>
              <a:cxnLst/>
              <a:rect l="l" t="t" r="r" b="b"/>
              <a:pathLst>
                <a:path w="1165" h="1216" extrusionOk="0">
                  <a:moveTo>
                    <a:pt x="548" y="189"/>
                  </a:moveTo>
                  <a:cubicBezTo>
                    <a:pt x="616" y="189"/>
                    <a:pt x="685" y="211"/>
                    <a:pt x="753" y="257"/>
                  </a:cubicBezTo>
                  <a:cubicBezTo>
                    <a:pt x="845" y="325"/>
                    <a:pt x="890" y="417"/>
                    <a:pt x="913" y="531"/>
                  </a:cubicBezTo>
                  <a:cubicBezTo>
                    <a:pt x="959" y="759"/>
                    <a:pt x="845" y="987"/>
                    <a:pt x="639" y="1033"/>
                  </a:cubicBezTo>
                  <a:cubicBezTo>
                    <a:pt x="624" y="1035"/>
                    <a:pt x="610" y="1036"/>
                    <a:pt x="595" y="1036"/>
                  </a:cubicBezTo>
                  <a:cubicBezTo>
                    <a:pt x="405" y="1036"/>
                    <a:pt x="227" y="901"/>
                    <a:pt x="206" y="668"/>
                  </a:cubicBezTo>
                  <a:cubicBezTo>
                    <a:pt x="183" y="554"/>
                    <a:pt x="183" y="440"/>
                    <a:pt x="251" y="348"/>
                  </a:cubicBezTo>
                  <a:cubicBezTo>
                    <a:pt x="297" y="257"/>
                    <a:pt x="388" y="211"/>
                    <a:pt x="479" y="189"/>
                  </a:cubicBezTo>
                  <a:close/>
                  <a:moveTo>
                    <a:pt x="514" y="0"/>
                  </a:moveTo>
                  <a:cubicBezTo>
                    <a:pt x="488" y="0"/>
                    <a:pt x="461" y="2"/>
                    <a:pt x="434" y="6"/>
                  </a:cubicBezTo>
                  <a:cubicBezTo>
                    <a:pt x="297" y="52"/>
                    <a:pt x="183" y="143"/>
                    <a:pt x="91" y="257"/>
                  </a:cubicBezTo>
                  <a:cubicBezTo>
                    <a:pt x="23" y="394"/>
                    <a:pt x="0" y="554"/>
                    <a:pt x="23" y="713"/>
                  </a:cubicBezTo>
                  <a:cubicBezTo>
                    <a:pt x="69" y="1010"/>
                    <a:pt x="320" y="1216"/>
                    <a:pt x="571" y="1216"/>
                  </a:cubicBezTo>
                  <a:cubicBezTo>
                    <a:pt x="616" y="1216"/>
                    <a:pt x="639" y="1193"/>
                    <a:pt x="685" y="1193"/>
                  </a:cubicBezTo>
                  <a:cubicBezTo>
                    <a:pt x="959" y="1147"/>
                    <a:pt x="1164" y="828"/>
                    <a:pt x="1096" y="508"/>
                  </a:cubicBezTo>
                  <a:cubicBezTo>
                    <a:pt x="1073" y="348"/>
                    <a:pt x="982" y="211"/>
                    <a:pt x="867" y="120"/>
                  </a:cubicBezTo>
                  <a:cubicBezTo>
                    <a:pt x="754" y="44"/>
                    <a:pt x="641" y="0"/>
                    <a:pt x="514"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5047400" y="4444700"/>
              <a:ext cx="18850" cy="131275"/>
            </a:xfrm>
            <a:custGeom>
              <a:avLst/>
              <a:gdLst/>
              <a:ahLst/>
              <a:cxnLst/>
              <a:rect l="l" t="t" r="r" b="b"/>
              <a:pathLst>
                <a:path w="754" h="5251" extrusionOk="0">
                  <a:moveTo>
                    <a:pt x="1" y="0"/>
                  </a:moveTo>
                  <a:lnTo>
                    <a:pt x="1" y="5250"/>
                  </a:lnTo>
                  <a:lnTo>
                    <a:pt x="754" y="5250"/>
                  </a:lnTo>
                  <a:lnTo>
                    <a:pt x="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3"/>
            <p:cNvSpPr/>
            <p:nvPr/>
          </p:nvSpPr>
          <p:spPr>
            <a:xfrm>
              <a:off x="5510750" y="4596475"/>
              <a:ext cx="159250" cy="22850"/>
            </a:xfrm>
            <a:custGeom>
              <a:avLst/>
              <a:gdLst/>
              <a:ahLst/>
              <a:cxnLst/>
              <a:rect l="l" t="t" r="r" b="b"/>
              <a:pathLst>
                <a:path w="6370" h="914" extrusionOk="0">
                  <a:moveTo>
                    <a:pt x="1" y="1"/>
                  </a:moveTo>
                  <a:lnTo>
                    <a:pt x="1" y="914"/>
                  </a:lnTo>
                  <a:lnTo>
                    <a:pt x="6369" y="914"/>
                  </a:lnTo>
                  <a:lnTo>
                    <a:pt x="6369" y="1"/>
                  </a:lnTo>
                  <a:lnTo>
                    <a:pt x="6186" y="1"/>
                  </a:lnTo>
                  <a:lnTo>
                    <a:pt x="6186" y="754"/>
                  </a:lnTo>
                  <a:lnTo>
                    <a:pt x="183" y="754"/>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3"/>
            <p:cNvSpPr/>
            <p:nvPr/>
          </p:nvSpPr>
          <p:spPr>
            <a:xfrm>
              <a:off x="5234000" y="4596475"/>
              <a:ext cx="218575" cy="9750"/>
            </a:xfrm>
            <a:custGeom>
              <a:avLst/>
              <a:gdLst/>
              <a:ahLst/>
              <a:cxnLst/>
              <a:rect l="l" t="t" r="r" b="b"/>
              <a:pathLst>
                <a:path w="8743" h="390" extrusionOk="0">
                  <a:moveTo>
                    <a:pt x="1" y="1"/>
                  </a:moveTo>
                  <a:lnTo>
                    <a:pt x="1" y="389"/>
                  </a:lnTo>
                  <a:lnTo>
                    <a:pt x="8743" y="38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5871975"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5801775" y="4293475"/>
              <a:ext cx="4025" cy="259675"/>
            </a:xfrm>
            <a:custGeom>
              <a:avLst/>
              <a:gdLst/>
              <a:ahLst/>
              <a:cxnLst/>
              <a:rect l="l" t="t" r="r" b="b"/>
              <a:pathLst>
                <a:path w="161" h="10387" extrusionOk="0">
                  <a:moveTo>
                    <a:pt x="1" y="1"/>
                  </a:moveTo>
                  <a:lnTo>
                    <a:pt x="1" y="10386"/>
                  </a:lnTo>
                  <a:lnTo>
                    <a:pt x="161" y="10386"/>
                  </a:ln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5731025"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5660275"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5590075" y="4293475"/>
              <a:ext cx="4025" cy="259675"/>
            </a:xfrm>
            <a:custGeom>
              <a:avLst/>
              <a:gdLst/>
              <a:ahLst/>
              <a:cxnLst/>
              <a:rect l="l" t="t" r="r" b="b"/>
              <a:pathLst>
                <a:path w="161" h="10387" extrusionOk="0">
                  <a:moveTo>
                    <a:pt x="1" y="1"/>
                  </a:moveTo>
                  <a:lnTo>
                    <a:pt x="1"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5519325" y="4293475"/>
              <a:ext cx="4000" cy="259675"/>
            </a:xfrm>
            <a:custGeom>
              <a:avLst/>
              <a:gdLst/>
              <a:ahLst/>
              <a:cxnLst/>
              <a:rect l="l" t="t" r="r" b="b"/>
              <a:pathLst>
                <a:path w="160" h="10387" extrusionOk="0">
                  <a:moveTo>
                    <a:pt x="0" y="1"/>
                  </a:moveTo>
                  <a:lnTo>
                    <a:pt x="0"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5448550" y="4293475"/>
              <a:ext cx="4600" cy="259675"/>
            </a:xfrm>
            <a:custGeom>
              <a:avLst/>
              <a:gdLst/>
              <a:ahLst/>
              <a:cxnLst/>
              <a:rect l="l" t="t" r="r" b="b"/>
              <a:pathLst>
                <a:path w="184" h="10387" extrusionOk="0">
                  <a:moveTo>
                    <a:pt x="1" y="1"/>
                  </a:moveTo>
                  <a:lnTo>
                    <a:pt x="1"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5377800" y="4293475"/>
              <a:ext cx="4600" cy="259675"/>
            </a:xfrm>
            <a:custGeom>
              <a:avLst/>
              <a:gdLst/>
              <a:ahLst/>
              <a:cxnLst/>
              <a:rect l="l" t="t" r="r" b="b"/>
              <a:pathLst>
                <a:path w="184" h="10387" extrusionOk="0">
                  <a:moveTo>
                    <a:pt x="1" y="1"/>
                  </a:moveTo>
                  <a:lnTo>
                    <a:pt x="1"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5307625" y="4293475"/>
              <a:ext cx="4000" cy="259675"/>
            </a:xfrm>
            <a:custGeom>
              <a:avLst/>
              <a:gdLst/>
              <a:ahLst/>
              <a:cxnLst/>
              <a:rect l="l" t="t" r="r" b="b"/>
              <a:pathLst>
                <a:path w="160" h="10387" extrusionOk="0">
                  <a:moveTo>
                    <a:pt x="0" y="1"/>
                  </a:moveTo>
                  <a:lnTo>
                    <a:pt x="0"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5236850" y="4293475"/>
              <a:ext cx="4025" cy="259675"/>
            </a:xfrm>
            <a:custGeom>
              <a:avLst/>
              <a:gdLst/>
              <a:ahLst/>
              <a:cxnLst/>
              <a:rect l="l" t="t" r="r" b="b"/>
              <a:pathLst>
                <a:path w="161" h="10387" extrusionOk="0">
                  <a:moveTo>
                    <a:pt x="1" y="1"/>
                  </a:moveTo>
                  <a:lnTo>
                    <a:pt x="1"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3"/>
            <p:cNvSpPr/>
            <p:nvPr/>
          </p:nvSpPr>
          <p:spPr>
            <a:xfrm>
              <a:off x="5166100"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5095350"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5106750" y="4596475"/>
              <a:ext cx="767525" cy="33125"/>
            </a:xfrm>
            <a:custGeom>
              <a:avLst/>
              <a:gdLst/>
              <a:ahLst/>
              <a:cxnLst/>
              <a:rect l="l" t="t" r="r" b="b"/>
              <a:pathLst>
                <a:path w="30701" h="1325" extrusionOk="0">
                  <a:moveTo>
                    <a:pt x="1" y="1"/>
                  </a:moveTo>
                  <a:lnTo>
                    <a:pt x="1" y="1325"/>
                  </a:lnTo>
                  <a:lnTo>
                    <a:pt x="30701" y="1325"/>
                  </a:lnTo>
                  <a:lnTo>
                    <a:pt x="30701" y="1"/>
                  </a:lnTo>
                  <a:lnTo>
                    <a:pt x="30541" y="1"/>
                  </a:lnTo>
                  <a:lnTo>
                    <a:pt x="30541" y="1165"/>
                  </a:lnTo>
                  <a:lnTo>
                    <a:pt x="160" y="1165"/>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5121575" y="4596850"/>
              <a:ext cx="87925" cy="88725"/>
            </a:xfrm>
            <a:custGeom>
              <a:avLst/>
              <a:gdLst/>
              <a:ahLst/>
              <a:cxnLst/>
              <a:rect l="l" t="t" r="r" b="b"/>
              <a:pathLst>
                <a:path w="3517" h="3549" extrusionOk="0">
                  <a:moveTo>
                    <a:pt x="1713" y="1"/>
                  </a:moveTo>
                  <a:cubicBezTo>
                    <a:pt x="1615" y="1"/>
                    <a:pt x="1516" y="11"/>
                    <a:pt x="1416" y="32"/>
                  </a:cubicBezTo>
                  <a:cubicBezTo>
                    <a:pt x="549" y="191"/>
                    <a:pt x="1" y="1104"/>
                    <a:pt x="206" y="2086"/>
                  </a:cubicBezTo>
                  <a:cubicBezTo>
                    <a:pt x="370" y="2946"/>
                    <a:pt x="1085" y="3548"/>
                    <a:pt x="1839" y="3548"/>
                  </a:cubicBezTo>
                  <a:cubicBezTo>
                    <a:pt x="1926" y="3548"/>
                    <a:pt x="2014" y="3540"/>
                    <a:pt x="2101" y="3524"/>
                  </a:cubicBezTo>
                  <a:cubicBezTo>
                    <a:pt x="2968" y="3364"/>
                    <a:pt x="3516" y="2428"/>
                    <a:pt x="3311" y="1470"/>
                  </a:cubicBezTo>
                  <a:cubicBezTo>
                    <a:pt x="3149" y="601"/>
                    <a:pt x="2469"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5147825" y="4623025"/>
              <a:ext cx="35975" cy="36525"/>
            </a:xfrm>
            <a:custGeom>
              <a:avLst/>
              <a:gdLst/>
              <a:ahLst/>
              <a:cxnLst/>
              <a:rect l="l" t="t" r="r" b="b"/>
              <a:pathLst>
                <a:path w="1439" h="1461" extrusionOk="0">
                  <a:moveTo>
                    <a:pt x="685" y="1"/>
                  </a:moveTo>
                  <a:cubicBezTo>
                    <a:pt x="647" y="1"/>
                    <a:pt x="609" y="4"/>
                    <a:pt x="572" y="12"/>
                  </a:cubicBezTo>
                  <a:cubicBezTo>
                    <a:pt x="206" y="80"/>
                    <a:pt x="1" y="445"/>
                    <a:pt x="69" y="856"/>
                  </a:cubicBezTo>
                  <a:cubicBezTo>
                    <a:pt x="151" y="1204"/>
                    <a:pt x="435" y="1460"/>
                    <a:pt x="739" y="1460"/>
                  </a:cubicBezTo>
                  <a:cubicBezTo>
                    <a:pt x="775" y="1460"/>
                    <a:pt x="810" y="1457"/>
                    <a:pt x="845" y="1450"/>
                  </a:cubicBezTo>
                  <a:cubicBezTo>
                    <a:pt x="1211" y="1381"/>
                    <a:pt x="1439" y="993"/>
                    <a:pt x="1348" y="605"/>
                  </a:cubicBezTo>
                  <a:cubicBezTo>
                    <a:pt x="1287" y="240"/>
                    <a:pt x="991"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5151250" y="4626025"/>
              <a:ext cx="29125" cy="30400"/>
            </a:xfrm>
            <a:custGeom>
              <a:avLst/>
              <a:gdLst/>
              <a:ahLst/>
              <a:cxnLst/>
              <a:rect l="l" t="t" r="r" b="b"/>
              <a:pathLst>
                <a:path w="1165" h="1216" extrusionOk="0">
                  <a:moveTo>
                    <a:pt x="549" y="189"/>
                  </a:moveTo>
                  <a:cubicBezTo>
                    <a:pt x="640" y="189"/>
                    <a:pt x="708" y="211"/>
                    <a:pt x="777" y="257"/>
                  </a:cubicBezTo>
                  <a:cubicBezTo>
                    <a:pt x="845" y="325"/>
                    <a:pt x="914" y="417"/>
                    <a:pt x="937" y="531"/>
                  </a:cubicBezTo>
                  <a:cubicBezTo>
                    <a:pt x="982" y="759"/>
                    <a:pt x="868" y="987"/>
                    <a:pt x="663" y="1033"/>
                  </a:cubicBezTo>
                  <a:cubicBezTo>
                    <a:pt x="648" y="1035"/>
                    <a:pt x="633" y="1036"/>
                    <a:pt x="618" y="1036"/>
                  </a:cubicBezTo>
                  <a:cubicBezTo>
                    <a:pt x="429" y="1036"/>
                    <a:pt x="249" y="901"/>
                    <a:pt x="206" y="668"/>
                  </a:cubicBezTo>
                  <a:cubicBezTo>
                    <a:pt x="183" y="554"/>
                    <a:pt x="206" y="440"/>
                    <a:pt x="252" y="348"/>
                  </a:cubicBezTo>
                  <a:cubicBezTo>
                    <a:pt x="320" y="257"/>
                    <a:pt x="389" y="211"/>
                    <a:pt x="503" y="189"/>
                  </a:cubicBezTo>
                  <a:close/>
                  <a:moveTo>
                    <a:pt x="530" y="0"/>
                  </a:moveTo>
                  <a:cubicBezTo>
                    <a:pt x="505" y="0"/>
                    <a:pt x="481" y="2"/>
                    <a:pt x="457" y="6"/>
                  </a:cubicBezTo>
                  <a:cubicBezTo>
                    <a:pt x="320" y="52"/>
                    <a:pt x="183" y="143"/>
                    <a:pt x="115" y="257"/>
                  </a:cubicBezTo>
                  <a:cubicBezTo>
                    <a:pt x="24" y="394"/>
                    <a:pt x="1" y="554"/>
                    <a:pt x="47" y="713"/>
                  </a:cubicBezTo>
                  <a:cubicBezTo>
                    <a:pt x="92" y="1010"/>
                    <a:pt x="343" y="1216"/>
                    <a:pt x="594" y="1216"/>
                  </a:cubicBezTo>
                  <a:cubicBezTo>
                    <a:pt x="617" y="1216"/>
                    <a:pt x="663" y="1193"/>
                    <a:pt x="686" y="1193"/>
                  </a:cubicBezTo>
                  <a:cubicBezTo>
                    <a:pt x="982" y="1147"/>
                    <a:pt x="1165" y="828"/>
                    <a:pt x="1119" y="508"/>
                  </a:cubicBezTo>
                  <a:cubicBezTo>
                    <a:pt x="1074" y="348"/>
                    <a:pt x="1005" y="211"/>
                    <a:pt x="868" y="120"/>
                  </a:cubicBezTo>
                  <a:cubicBezTo>
                    <a:pt x="774" y="44"/>
                    <a:pt x="648" y="0"/>
                    <a:pt x="530"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5687075" y="4596850"/>
              <a:ext cx="87900" cy="88725"/>
            </a:xfrm>
            <a:custGeom>
              <a:avLst/>
              <a:gdLst/>
              <a:ahLst/>
              <a:cxnLst/>
              <a:rect l="l" t="t" r="r" b="b"/>
              <a:pathLst>
                <a:path w="3516" h="3549" extrusionOk="0">
                  <a:moveTo>
                    <a:pt x="1713" y="1"/>
                  </a:moveTo>
                  <a:cubicBezTo>
                    <a:pt x="1615" y="1"/>
                    <a:pt x="1516" y="11"/>
                    <a:pt x="1416" y="32"/>
                  </a:cubicBezTo>
                  <a:cubicBezTo>
                    <a:pt x="549" y="191"/>
                    <a:pt x="1" y="1104"/>
                    <a:pt x="206" y="2086"/>
                  </a:cubicBezTo>
                  <a:cubicBezTo>
                    <a:pt x="370" y="2946"/>
                    <a:pt x="1085" y="3548"/>
                    <a:pt x="1839" y="3548"/>
                  </a:cubicBezTo>
                  <a:cubicBezTo>
                    <a:pt x="1926" y="3548"/>
                    <a:pt x="2014" y="3540"/>
                    <a:pt x="2101" y="3524"/>
                  </a:cubicBezTo>
                  <a:cubicBezTo>
                    <a:pt x="2968" y="3364"/>
                    <a:pt x="3516" y="2428"/>
                    <a:pt x="3333" y="1470"/>
                  </a:cubicBezTo>
                  <a:cubicBezTo>
                    <a:pt x="3152" y="601"/>
                    <a:pt x="2469"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5713325" y="4623025"/>
              <a:ext cx="35975" cy="36525"/>
            </a:xfrm>
            <a:custGeom>
              <a:avLst/>
              <a:gdLst/>
              <a:ahLst/>
              <a:cxnLst/>
              <a:rect l="l" t="t" r="r" b="b"/>
              <a:pathLst>
                <a:path w="1439" h="1461" extrusionOk="0">
                  <a:moveTo>
                    <a:pt x="685" y="1"/>
                  </a:moveTo>
                  <a:cubicBezTo>
                    <a:pt x="647" y="1"/>
                    <a:pt x="609" y="4"/>
                    <a:pt x="571" y="12"/>
                  </a:cubicBezTo>
                  <a:cubicBezTo>
                    <a:pt x="229" y="80"/>
                    <a:pt x="1" y="445"/>
                    <a:pt x="69" y="856"/>
                  </a:cubicBezTo>
                  <a:cubicBezTo>
                    <a:pt x="151" y="1204"/>
                    <a:pt x="435" y="1460"/>
                    <a:pt x="739" y="1460"/>
                  </a:cubicBezTo>
                  <a:cubicBezTo>
                    <a:pt x="774" y="1460"/>
                    <a:pt x="810" y="1457"/>
                    <a:pt x="845" y="1450"/>
                  </a:cubicBezTo>
                  <a:cubicBezTo>
                    <a:pt x="1211" y="1381"/>
                    <a:pt x="1439" y="993"/>
                    <a:pt x="1348" y="605"/>
                  </a:cubicBezTo>
                  <a:cubicBezTo>
                    <a:pt x="1287" y="240"/>
                    <a:pt x="991"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5716175" y="4626025"/>
              <a:ext cx="29700" cy="30400"/>
            </a:xfrm>
            <a:custGeom>
              <a:avLst/>
              <a:gdLst/>
              <a:ahLst/>
              <a:cxnLst/>
              <a:rect l="l" t="t" r="r" b="b"/>
              <a:pathLst>
                <a:path w="1188" h="1216" extrusionOk="0">
                  <a:moveTo>
                    <a:pt x="594" y="180"/>
                  </a:moveTo>
                  <a:cubicBezTo>
                    <a:pt x="663" y="180"/>
                    <a:pt x="731" y="206"/>
                    <a:pt x="800" y="257"/>
                  </a:cubicBezTo>
                  <a:cubicBezTo>
                    <a:pt x="891" y="325"/>
                    <a:pt x="937" y="417"/>
                    <a:pt x="960" y="531"/>
                  </a:cubicBezTo>
                  <a:cubicBezTo>
                    <a:pt x="1005" y="759"/>
                    <a:pt x="891" y="987"/>
                    <a:pt x="686" y="1033"/>
                  </a:cubicBezTo>
                  <a:cubicBezTo>
                    <a:pt x="671" y="1035"/>
                    <a:pt x="656" y="1036"/>
                    <a:pt x="641" y="1036"/>
                  </a:cubicBezTo>
                  <a:cubicBezTo>
                    <a:pt x="451" y="1036"/>
                    <a:pt x="272" y="901"/>
                    <a:pt x="229" y="668"/>
                  </a:cubicBezTo>
                  <a:cubicBezTo>
                    <a:pt x="184" y="440"/>
                    <a:pt x="320" y="234"/>
                    <a:pt x="526" y="189"/>
                  </a:cubicBezTo>
                  <a:cubicBezTo>
                    <a:pt x="549" y="183"/>
                    <a:pt x="572" y="180"/>
                    <a:pt x="594" y="180"/>
                  </a:cubicBezTo>
                  <a:close/>
                  <a:moveTo>
                    <a:pt x="552" y="0"/>
                  </a:moveTo>
                  <a:cubicBezTo>
                    <a:pt x="528" y="0"/>
                    <a:pt x="504" y="2"/>
                    <a:pt x="480" y="6"/>
                  </a:cubicBezTo>
                  <a:cubicBezTo>
                    <a:pt x="184" y="74"/>
                    <a:pt x="1" y="394"/>
                    <a:pt x="69" y="713"/>
                  </a:cubicBezTo>
                  <a:cubicBezTo>
                    <a:pt x="115" y="1010"/>
                    <a:pt x="366" y="1216"/>
                    <a:pt x="617" y="1216"/>
                  </a:cubicBezTo>
                  <a:cubicBezTo>
                    <a:pt x="640" y="1216"/>
                    <a:pt x="686" y="1193"/>
                    <a:pt x="709" y="1193"/>
                  </a:cubicBezTo>
                  <a:cubicBezTo>
                    <a:pt x="1005" y="1147"/>
                    <a:pt x="1188" y="828"/>
                    <a:pt x="1142" y="508"/>
                  </a:cubicBezTo>
                  <a:cubicBezTo>
                    <a:pt x="1097" y="348"/>
                    <a:pt x="1028" y="211"/>
                    <a:pt x="891" y="120"/>
                  </a:cubicBezTo>
                  <a:cubicBezTo>
                    <a:pt x="797" y="44"/>
                    <a:pt x="67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5774950" y="4596850"/>
              <a:ext cx="87350" cy="88725"/>
            </a:xfrm>
            <a:custGeom>
              <a:avLst/>
              <a:gdLst/>
              <a:ahLst/>
              <a:cxnLst/>
              <a:rect l="l" t="t" r="r" b="b"/>
              <a:pathLst>
                <a:path w="3494" h="3549" extrusionOk="0">
                  <a:moveTo>
                    <a:pt x="1691" y="1"/>
                  </a:moveTo>
                  <a:cubicBezTo>
                    <a:pt x="1593" y="1"/>
                    <a:pt x="1493" y="11"/>
                    <a:pt x="1393" y="32"/>
                  </a:cubicBezTo>
                  <a:cubicBezTo>
                    <a:pt x="549" y="191"/>
                    <a:pt x="1" y="1104"/>
                    <a:pt x="184" y="2086"/>
                  </a:cubicBezTo>
                  <a:cubicBezTo>
                    <a:pt x="368" y="2946"/>
                    <a:pt x="1066" y="3548"/>
                    <a:pt x="1834" y="3548"/>
                  </a:cubicBezTo>
                  <a:cubicBezTo>
                    <a:pt x="1922" y="3548"/>
                    <a:pt x="2011" y="3540"/>
                    <a:pt x="2101" y="3524"/>
                  </a:cubicBezTo>
                  <a:cubicBezTo>
                    <a:pt x="2945" y="3364"/>
                    <a:pt x="3493" y="2428"/>
                    <a:pt x="3311" y="1470"/>
                  </a:cubicBezTo>
                  <a:cubicBezTo>
                    <a:pt x="3149" y="601"/>
                    <a:pt x="2451" y="1"/>
                    <a:pt x="1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5800650" y="4623025"/>
              <a:ext cx="35975" cy="36525"/>
            </a:xfrm>
            <a:custGeom>
              <a:avLst/>
              <a:gdLst/>
              <a:ahLst/>
              <a:cxnLst/>
              <a:rect l="l" t="t" r="r" b="b"/>
              <a:pathLst>
                <a:path w="1439" h="1461" extrusionOk="0">
                  <a:moveTo>
                    <a:pt x="690" y="1"/>
                  </a:moveTo>
                  <a:cubicBezTo>
                    <a:pt x="651" y="1"/>
                    <a:pt x="611" y="4"/>
                    <a:pt x="571" y="12"/>
                  </a:cubicBezTo>
                  <a:cubicBezTo>
                    <a:pt x="228" y="80"/>
                    <a:pt x="0" y="445"/>
                    <a:pt x="91" y="856"/>
                  </a:cubicBezTo>
                  <a:cubicBezTo>
                    <a:pt x="153" y="1204"/>
                    <a:pt x="434" y="1460"/>
                    <a:pt x="755" y="1460"/>
                  </a:cubicBezTo>
                  <a:cubicBezTo>
                    <a:pt x="792" y="1460"/>
                    <a:pt x="830" y="1457"/>
                    <a:pt x="867" y="1450"/>
                  </a:cubicBezTo>
                  <a:cubicBezTo>
                    <a:pt x="1210" y="1381"/>
                    <a:pt x="1438" y="993"/>
                    <a:pt x="1370" y="605"/>
                  </a:cubicBezTo>
                  <a:cubicBezTo>
                    <a:pt x="1288" y="240"/>
                    <a:pt x="1008" y="1"/>
                    <a:pt x="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5804625" y="4626025"/>
              <a:ext cx="29125" cy="30400"/>
            </a:xfrm>
            <a:custGeom>
              <a:avLst/>
              <a:gdLst/>
              <a:ahLst/>
              <a:cxnLst/>
              <a:rect l="l" t="t" r="r" b="b"/>
              <a:pathLst>
                <a:path w="1165" h="1216" extrusionOk="0">
                  <a:moveTo>
                    <a:pt x="549" y="189"/>
                  </a:moveTo>
                  <a:cubicBezTo>
                    <a:pt x="617" y="189"/>
                    <a:pt x="686" y="211"/>
                    <a:pt x="754" y="257"/>
                  </a:cubicBezTo>
                  <a:cubicBezTo>
                    <a:pt x="845" y="325"/>
                    <a:pt x="891" y="417"/>
                    <a:pt x="914" y="531"/>
                  </a:cubicBezTo>
                  <a:cubicBezTo>
                    <a:pt x="960" y="759"/>
                    <a:pt x="845" y="987"/>
                    <a:pt x="640" y="1033"/>
                  </a:cubicBezTo>
                  <a:cubicBezTo>
                    <a:pt x="625" y="1035"/>
                    <a:pt x="610" y="1036"/>
                    <a:pt x="596" y="1036"/>
                  </a:cubicBezTo>
                  <a:cubicBezTo>
                    <a:pt x="409" y="1036"/>
                    <a:pt x="249" y="901"/>
                    <a:pt x="206" y="668"/>
                  </a:cubicBezTo>
                  <a:cubicBezTo>
                    <a:pt x="183" y="554"/>
                    <a:pt x="183" y="440"/>
                    <a:pt x="252" y="348"/>
                  </a:cubicBezTo>
                  <a:cubicBezTo>
                    <a:pt x="298" y="257"/>
                    <a:pt x="389" y="211"/>
                    <a:pt x="480" y="189"/>
                  </a:cubicBezTo>
                  <a:close/>
                  <a:moveTo>
                    <a:pt x="515" y="0"/>
                  </a:moveTo>
                  <a:cubicBezTo>
                    <a:pt x="489" y="0"/>
                    <a:pt x="462" y="2"/>
                    <a:pt x="435" y="6"/>
                  </a:cubicBezTo>
                  <a:cubicBezTo>
                    <a:pt x="298" y="52"/>
                    <a:pt x="183" y="143"/>
                    <a:pt x="92" y="257"/>
                  </a:cubicBezTo>
                  <a:cubicBezTo>
                    <a:pt x="24" y="394"/>
                    <a:pt x="1" y="554"/>
                    <a:pt x="24" y="713"/>
                  </a:cubicBezTo>
                  <a:cubicBezTo>
                    <a:pt x="92" y="1010"/>
                    <a:pt x="320" y="1216"/>
                    <a:pt x="571" y="1216"/>
                  </a:cubicBezTo>
                  <a:cubicBezTo>
                    <a:pt x="617" y="1216"/>
                    <a:pt x="640" y="1193"/>
                    <a:pt x="686" y="1193"/>
                  </a:cubicBezTo>
                  <a:cubicBezTo>
                    <a:pt x="982" y="1147"/>
                    <a:pt x="1165" y="828"/>
                    <a:pt x="1096" y="508"/>
                  </a:cubicBezTo>
                  <a:cubicBezTo>
                    <a:pt x="1074" y="348"/>
                    <a:pt x="982" y="211"/>
                    <a:pt x="868" y="120"/>
                  </a:cubicBezTo>
                  <a:cubicBezTo>
                    <a:pt x="755" y="44"/>
                    <a:pt x="641"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43"/>
          <p:cNvGrpSpPr/>
          <p:nvPr/>
        </p:nvGrpSpPr>
        <p:grpSpPr>
          <a:xfrm>
            <a:off x="-3290850" y="2819323"/>
            <a:ext cx="4990208" cy="2005247"/>
            <a:chOff x="4822575" y="4250125"/>
            <a:chExt cx="1083650" cy="435450"/>
          </a:xfrm>
        </p:grpSpPr>
        <p:sp>
          <p:nvSpPr>
            <p:cNvPr id="1360" name="Google Shape;1360;p43"/>
            <p:cNvSpPr/>
            <p:nvPr/>
          </p:nvSpPr>
          <p:spPr>
            <a:xfrm>
              <a:off x="5108450" y="4588500"/>
              <a:ext cx="763550" cy="39400"/>
            </a:xfrm>
            <a:custGeom>
              <a:avLst/>
              <a:gdLst/>
              <a:ahLst/>
              <a:cxnLst/>
              <a:rect l="l" t="t" r="r" b="b"/>
              <a:pathLst>
                <a:path w="30542" h="1576" extrusionOk="0">
                  <a:moveTo>
                    <a:pt x="1" y="0"/>
                  </a:moveTo>
                  <a:lnTo>
                    <a:pt x="1" y="1575"/>
                  </a:lnTo>
                  <a:lnTo>
                    <a:pt x="30541" y="1575"/>
                  </a:lnTo>
                  <a:lnTo>
                    <a:pt x="30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3"/>
            <p:cNvSpPr/>
            <p:nvPr/>
          </p:nvSpPr>
          <p:spPr>
            <a:xfrm>
              <a:off x="5066225" y="4250125"/>
              <a:ext cx="840000" cy="346375"/>
            </a:xfrm>
            <a:custGeom>
              <a:avLst/>
              <a:gdLst/>
              <a:ahLst/>
              <a:cxnLst/>
              <a:rect l="l" t="t" r="r" b="b"/>
              <a:pathLst>
                <a:path w="33600" h="13855" extrusionOk="0">
                  <a:moveTo>
                    <a:pt x="1507" y="0"/>
                  </a:moveTo>
                  <a:cubicBezTo>
                    <a:pt x="663" y="0"/>
                    <a:pt x="1" y="662"/>
                    <a:pt x="1" y="1507"/>
                  </a:cubicBezTo>
                  <a:lnTo>
                    <a:pt x="1" y="12349"/>
                  </a:lnTo>
                  <a:cubicBezTo>
                    <a:pt x="1" y="13193"/>
                    <a:pt x="663" y="13855"/>
                    <a:pt x="1507" y="13855"/>
                  </a:cubicBezTo>
                  <a:lnTo>
                    <a:pt x="32093" y="13855"/>
                  </a:lnTo>
                  <a:cubicBezTo>
                    <a:pt x="32915" y="13855"/>
                    <a:pt x="33600" y="13193"/>
                    <a:pt x="33600" y="12349"/>
                  </a:cubicBezTo>
                  <a:lnTo>
                    <a:pt x="33600" y="1507"/>
                  </a:lnTo>
                  <a:cubicBezTo>
                    <a:pt x="33600" y="662"/>
                    <a:pt x="32915" y="0"/>
                    <a:pt x="32093" y="0"/>
                  </a:cubicBezTo>
                  <a:close/>
                </a:path>
              </a:pathLst>
            </a:custGeom>
            <a:solidFill>
              <a:schemeClr val="dk2"/>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3"/>
            <p:cNvSpPr/>
            <p:nvPr/>
          </p:nvSpPr>
          <p:spPr>
            <a:xfrm>
              <a:off x="4851100" y="4432725"/>
              <a:ext cx="159800" cy="94750"/>
            </a:xfrm>
            <a:custGeom>
              <a:avLst/>
              <a:gdLst/>
              <a:ahLst/>
              <a:cxnLst/>
              <a:rect l="l" t="t" r="r" b="b"/>
              <a:pathLst>
                <a:path w="6392" h="3790" extrusionOk="0">
                  <a:moveTo>
                    <a:pt x="2900" y="0"/>
                  </a:moveTo>
                  <a:cubicBezTo>
                    <a:pt x="2375" y="0"/>
                    <a:pt x="1895" y="228"/>
                    <a:pt x="1576" y="616"/>
                  </a:cubicBezTo>
                  <a:cubicBezTo>
                    <a:pt x="1096" y="1187"/>
                    <a:pt x="457" y="2123"/>
                    <a:pt x="46" y="3470"/>
                  </a:cubicBezTo>
                  <a:cubicBezTo>
                    <a:pt x="1" y="3629"/>
                    <a:pt x="115" y="3789"/>
                    <a:pt x="298" y="3789"/>
                  </a:cubicBezTo>
                  <a:lnTo>
                    <a:pt x="6141" y="3789"/>
                  </a:lnTo>
                  <a:cubicBezTo>
                    <a:pt x="6278" y="3789"/>
                    <a:pt x="6392" y="3675"/>
                    <a:pt x="6392" y="3538"/>
                  </a:cubicBezTo>
                  <a:lnTo>
                    <a:pt x="6392" y="251"/>
                  </a:lnTo>
                  <a:cubicBezTo>
                    <a:pt x="6392" y="114"/>
                    <a:pt x="6278" y="0"/>
                    <a:pt x="6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3"/>
            <p:cNvSpPr/>
            <p:nvPr/>
          </p:nvSpPr>
          <p:spPr>
            <a:xfrm>
              <a:off x="4885925" y="4427000"/>
              <a:ext cx="105575" cy="107325"/>
            </a:xfrm>
            <a:custGeom>
              <a:avLst/>
              <a:gdLst/>
              <a:ahLst/>
              <a:cxnLst/>
              <a:rect l="l" t="t" r="r" b="b"/>
              <a:pathLst>
                <a:path w="4223" h="4293" extrusionOk="0">
                  <a:moveTo>
                    <a:pt x="2465" y="1"/>
                  </a:moveTo>
                  <a:lnTo>
                    <a:pt x="0" y="4292"/>
                  </a:lnTo>
                  <a:lnTo>
                    <a:pt x="1758" y="4292"/>
                  </a:lnTo>
                  <a:lnTo>
                    <a:pt x="4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3"/>
            <p:cNvSpPr/>
            <p:nvPr/>
          </p:nvSpPr>
          <p:spPr>
            <a:xfrm>
              <a:off x="4857950" y="4427000"/>
              <a:ext cx="74775" cy="107325"/>
            </a:xfrm>
            <a:custGeom>
              <a:avLst/>
              <a:gdLst/>
              <a:ahLst/>
              <a:cxnLst/>
              <a:rect l="l" t="t" r="r" b="b"/>
              <a:pathLst>
                <a:path w="2991" h="4293" extrusionOk="0">
                  <a:moveTo>
                    <a:pt x="2466" y="1"/>
                  </a:moveTo>
                  <a:lnTo>
                    <a:pt x="1" y="4292"/>
                  </a:lnTo>
                  <a:lnTo>
                    <a:pt x="526" y="4292"/>
                  </a:lnTo>
                  <a:lnTo>
                    <a:pt x="2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3"/>
            <p:cNvSpPr/>
            <p:nvPr/>
          </p:nvSpPr>
          <p:spPr>
            <a:xfrm>
              <a:off x="4954400" y="4427000"/>
              <a:ext cx="74775" cy="107325"/>
            </a:xfrm>
            <a:custGeom>
              <a:avLst/>
              <a:gdLst/>
              <a:ahLst/>
              <a:cxnLst/>
              <a:rect l="l" t="t" r="r" b="b"/>
              <a:pathLst>
                <a:path w="2991" h="4293" extrusionOk="0">
                  <a:moveTo>
                    <a:pt x="2465" y="1"/>
                  </a:moveTo>
                  <a:lnTo>
                    <a:pt x="0" y="4292"/>
                  </a:lnTo>
                  <a:lnTo>
                    <a:pt x="502" y="4292"/>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3"/>
            <p:cNvSpPr/>
            <p:nvPr/>
          </p:nvSpPr>
          <p:spPr>
            <a:xfrm>
              <a:off x="4826000" y="4400075"/>
              <a:ext cx="221425" cy="240950"/>
            </a:xfrm>
            <a:custGeom>
              <a:avLst/>
              <a:gdLst/>
              <a:ahLst/>
              <a:cxnLst/>
              <a:rect l="l" t="t" r="r" b="b"/>
              <a:pathLst>
                <a:path w="8857" h="9638" extrusionOk="0">
                  <a:moveTo>
                    <a:pt x="7145" y="1306"/>
                  </a:moveTo>
                  <a:cubicBezTo>
                    <a:pt x="7282" y="1306"/>
                    <a:pt x="7396" y="1420"/>
                    <a:pt x="7396" y="1557"/>
                  </a:cubicBezTo>
                  <a:lnTo>
                    <a:pt x="7396" y="4844"/>
                  </a:lnTo>
                  <a:cubicBezTo>
                    <a:pt x="7396" y="4981"/>
                    <a:pt x="7282" y="5095"/>
                    <a:pt x="7145" y="5095"/>
                  </a:cubicBezTo>
                  <a:lnTo>
                    <a:pt x="1302" y="5095"/>
                  </a:lnTo>
                  <a:cubicBezTo>
                    <a:pt x="1119" y="5095"/>
                    <a:pt x="1005" y="4935"/>
                    <a:pt x="1050" y="4776"/>
                  </a:cubicBezTo>
                  <a:cubicBezTo>
                    <a:pt x="1461" y="3429"/>
                    <a:pt x="2100" y="2493"/>
                    <a:pt x="2580" y="1922"/>
                  </a:cubicBezTo>
                  <a:cubicBezTo>
                    <a:pt x="2899" y="1534"/>
                    <a:pt x="3379" y="1306"/>
                    <a:pt x="3904" y="1306"/>
                  </a:cubicBezTo>
                  <a:close/>
                  <a:moveTo>
                    <a:pt x="8375" y="1"/>
                  </a:moveTo>
                  <a:cubicBezTo>
                    <a:pt x="6007" y="1"/>
                    <a:pt x="4023" y="318"/>
                    <a:pt x="3082" y="895"/>
                  </a:cubicBezTo>
                  <a:cubicBezTo>
                    <a:pt x="1872" y="1649"/>
                    <a:pt x="0" y="4593"/>
                    <a:pt x="0" y="9637"/>
                  </a:cubicBezTo>
                  <a:lnTo>
                    <a:pt x="8857" y="9637"/>
                  </a:lnTo>
                  <a:lnTo>
                    <a:pt x="8857" y="5"/>
                  </a:lnTo>
                  <a:cubicBezTo>
                    <a:pt x="8695" y="2"/>
                    <a:pt x="8534" y="1"/>
                    <a:pt x="8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3"/>
            <p:cNvSpPr/>
            <p:nvPr/>
          </p:nvSpPr>
          <p:spPr>
            <a:xfrm>
              <a:off x="4900175" y="4421875"/>
              <a:ext cx="147250" cy="4600"/>
            </a:xfrm>
            <a:custGeom>
              <a:avLst/>
              <a:gdLst/>
              <a:ahLst/>
              <a:cxnLst/>
              <a:rect l="l" t="t" r="r" b="b"/>
              <a:pathLst>
                <a:path w="5890" h="184" extrusionOk="0">
                  <a:moveTo>
                    <a:pt x="1" y="0"/>
                  </a:moveTo>
                  <a:lnTo>
                    <a:pt x="1" y="183"/>
                  </a:lnTo>
                  <a:lnTo>
                    <a:pt x="5890" y="183"/>
                  </a:lnTo>
                  <a:lnTo>
                    <a:pt x="58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3"/>
            <p:cNvSpPr/>
            <p:nvPr/>
          </p:nvSpPr>
          <p:spPr>
            <a:xfrm>
              <a:off x="4976075" y="4432725"/>
              <a:ext cx="4025" cy="94750"/>
            </a:xfrm>
            <a:custGeom>
              <a:avLst/>
              <a:gdLst/>
              <a:ahLst/>
              <a:cxnLst/>
              <a:rect l="l" t="t" r="r" b="b"/>
              <a:pathLst>
                <a:path w="161" h="3790" extrusionOk="0">
                  <a:moveTo>
                    <a:pt x="1" y="0"/>
                  </a:moveTo>
                  <a:lnTo>
                    <a:pt x="1" y="3789"/>
                  </a:lnTo>
                  <a:lnTo>
                    <a:pt x="160" y="3789"/>
                  </a:lnTo>
                  <a:lnTo>
                    <a:pt x="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3"/>
            <p:cNvSpPr/>
            <p:nvPr/>
          </p:nvSpPr>
          <p:spPr>
            <a:xfrm>
              <a:off x="4822575" y="4609600"/>
              <a:ext cx="36550" cy="35975"/>
            </a:xfrm>
            <a:custGeom>
              <a:avLst/>
              <a:gdLst/>
              <a:ahLst/>
              <a:cxnLst/>
              <a:rect l="l" t="t" r="r" b="b"/>
              <a:pathLst>
                <a:path w="1462" h="1439" extrusionOk="0">
                  <a:moveTo>
                    <a:pt x="1" y="1"/>
                  </a:moveTo>
                  <a:lnTo>
                    <a:pt x="1" y="1439"/>
                  </a:lnTo>
                  <a:lnTo>
                    <a:pt x="1461" y="1439"/>
                  </a:lnTo>
                  <a:lnTo>
                    <a:pt x="1461"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3"/>
            <p:cNvSpPr/>
            <p:nvPr/>
          </p:nvSpPr>
          <p:spPr>
            <a:xfrm>
              <a:off x="4889350" y="4524025"/>
              <a:ext cx="123850" cy="117000"/>
            </a:xfrm>
            <a:custGeom>
              <a:avLst/>
              <a:gdLst/>
              <a:ahLst/>
              <a:cxnLst/>
              <a:rect l="l" t="t" r="r" b="b"/>
              <a:pathLst>
                <a:path w="4954" h="4680" extrusionOk="0">
                  <a:moveTo>
                    <a:pt x="4771" y="0"/>
                  </a:moveTo>
                  <a:lnTo>
                    <a:pt x="4771" y="1849"/>
                  </a:lnTo>
                  <a:lnTo>
                    <a:pt x="2853" y="1849"/>
                  </a:lnTo>
                  <a:cubicBezTo>
                    <a:pt x="1278" y="1849"/>
                    <a:pt x="0" y="3127"/>
                    <a:pt x="0" y="4679"/>
                  </a:cubicBezTo>
                  <a:lnTo>
                    <a:pt x="183" y="4679"/>
                  </a:lnTo>
                  <a:cubicBezTo>
                    <a:pt x="183" y="3219"/>
                    <a:pt x="1370" y="2032"/>
                    <a:pt x="2853" y="2032"/>
                  </a:cubicBezTo>
                  <a:lnTo>
                    <a:pt x="4953" y="2032"/>
                  </a:lnTo>
                  <a:lnTo>
                    <a:pt x="4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3"/>
            <p:cNvSpPr/>
            <p:nvPr/>
          </p:nvSpPr>
          <p:spPr>
            <a:xfrm>
              <a:off x="4964675" y="4534850"/>
              <a:ext cx="31400" cy="10875"/>
            </a:xfrm>
            <a:custGeom>
              <a:avLst/>
              <a:gdLst/>
              <a:ahLst/>
              <a:cxnLst/>
              <a:rect l="l" t="t" r="r" b="b"/>
              <a:pathLst>
                <a:path w="1256" h="435" extrusionOk="0">
                  <a:moveTo>
                    <a:pt x="1050" y="161"/>
                  </a:moveTo>
                  <a:cubicBezTo>
                    <a:pt x="1073" y="161"/>
                    <a:pt x="1096" y="183"/>
                    <a:pt x="1096" y="206"/>
                  </a:cubicBezTo>
                  <a:cubicBezTo>
                    <a:pt x="1096" y="229"/>
                    <a:pt x="1073" y="252"/>
                    <a:pt x="1050" y="252"/>
                  </a:cubicBezTo>
                  <a:lnTo>
                    <a:pt x="228" y="252"/>
                  </a:lnTo>
                  <a:cubicBezTo>
                    <a:pt x="205" y="252"/>
                    <a:pt x="183" y="229"/>
                    <a:pt x="183" y="206"/>
                  </a:cubicBezTo>
                  <a:cubicBezTo>
                    <a:pt x="183" y="183"/>
                    <a:pt x="205" y="161"/>
                    <a:pt x="228" y="161"/>
                  </a:cubicBezTo>
                  <a:close/>
                  <a:moveTo>
                    <a:pt x="228" y="1"/>
                  </a:moveTo>
                  <a:cubicBezTo>
                    <a:pt x="91" y="1"/>
                    <a:pt x="0" y="92"/>
                    <a:pt x="0" y="206"/>
                  </a:cubicBezTo>
                  <a:cubicBezTo>
                    <a:pt x="0" y="343"/>
                    <a:pt x="91" y="435"/>
                    <a:pt x="228" y="435"/>
                  </a:cubicBezTo>
                  <a:lnTo>
                    <a:pt x="1050" y="435"/>
                  </a:lnTo>
                  <a:cubicBezTo>
                    <a:pt x="1164" y="435"/>
                    <a:pt x="1255" y="343"/>
                    <a:pt x="1255" y="206"/>
                  </a:cubicBezTo>
                  <a:cubicBezTo>
                    <a:pt x="1255" y="92"/>
                    <a:pt x="1164" y="1"/>
                    <a:pt x="1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3"/>
            <p:cNvSpPr/>
            <p:nvPr/>
          </p:nvSpPr>
          <p:spPr>
            <a:xfrm>
              <a:off x="4826000" y="4571375"/>
              <a:ext cx="11425" cy="24000"/>
            </a:xfrm>
            <a:custGeom>
              <a:avLst/>
              <a:gdLst/>
              <a:ahLst/>
              <a:cxnLst/>
              <a:rect l="l" t="t" r="r" b="b"/>
              <a:pathLst>
                <a:path w="457" h="960" extrusionOk="0">
                  <a:moveTo>
                    <a:pt x="229" y="1"/>
                  </a:moveTo>
                  <a:cubicBezTo>
                    <a:pt x="92" y="1"/>
                    <a:pt x="0" y="115"/>
                    <a:pt x="0" y="229"/>
                  </a:cubicBezTo>
                  <a:lnTo>
                    <a:pt x="0" y="731"/>
                  </a:lnTo>
                  <a:cubicBezTo>
                    <a:pt x="0" y="845"/>
                    <a:pt x="92" y="959"/>
                    <a:pt x="229" y="959"/>
                  </a:cubicBezTo>
                  <a:cubicBezTo>
                    <a:pt x="343" y="959"/>
                    <a:pt x="457" y="845"/>
                    <a:pt x="457" y="731"/>
                  </a:cubicBezTo>
                  <a:lnTo>
                    <a:pt x="457" y="229"/>
                  </a:lnTo>
                  <a:cubicBezTo>
                    <a:pt x="457" y="115"/>
                    <a:pt x="343" y="1"/>
                    <a:pt x="229" y="1"/>
                  </a:cubicBez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3"/>
            <p:cNvSpPr/>
            <p:nvPr/>
          </p:nvSpPr>
          <p:spPr>
            <a:xfrm>
              <a:off x="4896750" y="4584300"/>
              <a:ext cx="103325" cy="56725"/>
            </a:xfrm>
            <a:custGeom>
              <a:avLst/>
              <a:gdLst/>
              <a:ahLst/>
              <a:cxnLst/>
              <a:rect l="l" t="t" r="r" b="b"/>
              <a:pathLst>
                <a:path w="4133" h="2269" extrusionOk="0">
                  <a:moveTo>
                    <a:pt x="1982" y="0"/>
                  </a:moveTo>
                  <a:cubicBezTo>
                    <a:pt x="1870" y="0"/>
                    <a:pt x="1757" y="10"/>
                    <a:pt x="1644" y="31"/>
                  </a:cubicBezTo>
                  <a:cubicBezTo>
                    <a:pt x="663" y="237"/>
                    <a:pt x="1" y="1196"/>
                    <a:pt x="46" y="2268"/>
                  </a:cubicBezTo>
                  <a:lnTo>
                    <a:pt x="4132" y="2268"/>
                  </a:lnTo>
                  <a:cubicBezTo>
                    <a:pt x="4109" y="2154"/>
                    <a:pt x="4109" y="2017"/>
                    <a:pt x="4087" y="1880"/>
                  </a:cubicBezTo>
                  <a:cubicBezTo>
                    <a:pt x="3861" y="775"/>
                    <a:pt x="2957" y="0"/>
                    <a:pt x="1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3"/>
            <p:cNvSpPr/>
            <p:nvPr/>
          </p:nvSpPr>
          <p:spPr>
            <a:xfrm>
              <a:off x="4905325" y="4596850"/>
              <a:ext cx="87325" cy="88725"/>
            </a:xfrm>
            <a:custGeom>
              <a:avLst/>
              <a:gdLst/>
              <a:ahLst/>
              <a:cxnLst/>
              <a:rect l="l" t="t" r="r" b="b"/>
              <a:pathLst>
                <a:path w="3493" h="3549" extrusionOk="0">
                  <a:moveTo>
                    <a:pt x="1690" y="1"/>
                  </a:moveTo>
                  <a:cubicBezTo>
                    <a:pt x="1592" y="1"/>
                    <a:pt x="1492" y="11"/>
                    <a:pt x="1393" y="32"/>
                  </a:cubicBezTo>
                  <a:cubicBezTo>
                    <a:pt x="548" y="191"/>
                    <a:pt x="0" y="1104"/>
                    <a:pt x="183" y="2086"/>
                  </a:cubicBezTo>
                  <a:cubicBezTo>
                    <a:pt x="347" y="2946"/>
                    <a:pt x="1061" y="3548"/>
                    <a:pt x="1832" y="3548"/>
                  </a:cubicBezTo>
                  <a:cubicBezTo>
                    <a:pt x="1921" y="3548"/>
                    <a:pt x="2011" y="3540"/>
                    <a:pt x="2100" y="3524"/>
                  </a:cubicBezTo>
                  <a:cubicBezTo>
                    <a:pt x="2945" y="3364"/>
                    <a:pt x="3492" y="2428"/>
                    <a:pt x="3310" y="1470"/>
                  </a:cubicBezTo>
                  <a:cubicBezTo>
                    <a:pt x="3128" y="601"/>
                    <a:pt x="2446" y="1"/>
                    <a:pt x="16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3"/>
            <p:cNvSpPr/>
            <p:nvPr/>
          </p:nvSpPr>
          <p:spPr>
            <a:xfrm>
              <a:off x="4931000" y="4623025"/>
              <a:ext cx="35975" cy="36525"/>
            </a:xfrm>
            <a:custGeom>
              <a:avLst/>
              <a:gdLst/>
              <a:ahLst/>
              <a:cxnLst/>
              <a:rect l="l" t="t" r="r" b="b"/>
              <a:pathLst>
                <a:path w="1439" h="1461" extrusionOk="0">
                  <a:moveTo>
                    <a:pt x="690" y="1"/>
                  </a:moveTo>
                  <a:cubicBezTo>
                    <a:pt x="651" y="1"/>
                    <a:pt x="611" y="4"/>
                    <a:pt x="571" y="12"/>
                  </a:cubicBezTo>
                  <a:cubicBezTo>
                    <a:pt x="229" y="80"/>
                    <a:pt x="0" y="445"/>
                    <a:pt x="69" y="856"/>
                  </a:cubicBezTo>
                  <a:cubicBezTo>
                    <a:pt x="151" y="1204"/>
                    <a:pt x="434" y="1460"/>
                    <a:pt x="755" y="1460"/>
                  </a:cubicBezTo>
                  <a:cubicBezTo>
                    <a:pt x="792" y="1460"/>
                    <a:pt x="830" y="1457"/>
                    <a:pt x="868" y="1450"/>
                  </a:cubicBezTo>
                  <a:cubicBezTo>
                    <a:pt x="1210" y="1381"/>
                    <a:pt x="1438" y="993"/>
                    <a:pt x="1347" y="605"/>
                  </a:cubicBezTo>
                  <a:cubicBezTo>
                    <a:pt x="1286" y="240"/>
                    <a:pt x="1008" y="1"/>
                    <a:pt x="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3"/>
            <p:cNvSpPr/>
            <p:nvPr/>
          </p:nvSpPr>
          <p:spPr>
            <a:xfrm>
              <a:off x="4935000" y="4626025"/>
              <a:ext cx="29125" cy="30400"/>
            </a:xfrm>
            <a:custGeom>
              <a:avLst/>
              <a:gdLst/>
              <a:ahLst/>
              <a:cxnLst/>
              <a:rect l="l" t="t" r="r" b="b"/>
              <a:pathLst>
                <a:path w="1165" h="1216" extrusionOk="0">
                  <a:moveTo>
                    <a:pt x="548" y="189"/>
                  </a:moveTo>
                  <a:cubicBezTo>
                    <a:pt x="616" y="189"/>
                    <a:pt x="685" y="211"/>
                    <a:pt x="753" y="257"/>
                  </a:cubicBezTo>
                  <a:cubicBezTo>
                    <a:pt x="845" y="325"/>
                    <a:pt x="890" y="417"/>
                    <a:pt x="913" y="531"/>
                  </a:cubicBezTo>
                  <a:cubicBezTo>
                    <a:pt x="959" y="759"/>
                    <a:pt x="845" y="987"/>
                    <a:pt x="639" y="1033"/>
                  </a:cubicBezTo>
                  <a:cubicBezTo>
                    <a:pt x="624" y="1035"/>
                    <a:pt x="610" y="1036"/>
                    <a:pt x="595" y="1036"/>
                  </a:cubicBezTo>
                  <a:cubicBezTo>
                    <a:pt x="405" y="1036"/>
                    <a:pt x="227" y="901"/>
                    <a:pt x="206" y="668"/>
                  </a:cubicBezTo>
                  <a:cubicBezTo>
                    <a:pt x="183" y="554"/>
                    <a:pt x="183" y="440"/>
                    <a:pt x="251" y="348"/>
                  </a:cubicBezTo>
                  <a:cubicBezTo>
                    <a:pt x="297" y="257"/>
                    <a:pt x="388" y="211"/>
                    <a:pt x="479" y="189"/>
                  </a:cubicBezTo>
                  <a:close/>
                  <a:moveTo>
                    <a:pt x="514" y="0"/>
                  </a:moveTo>
                  <a:cubicBezTo>
                    <a:pt x="488" y="0"/>
                    <a:pt x="461" y="2"/>
                    <a:pt x="434" y="6"/>
                  </a:cubicBezTo>
                  <a:cubicBezTo>
                    <a:pt x="297" y="52"/>
                    <a:pt x="183" y="143"/>
                    <a:pt x="91" y="257"/>
                  </a:cubicBezTo>
                  <a:cubicBezTo>
                    <a:pt x="23" y="394"/>
                    <a:pt x="0" y="554"/>
                    <a:pt x="23" y="713"/>
                  </a:cubicBezTo>
                  <a:cubicBezTo>
                    <a:pt x="69" y="1010"/>
                    <a:pt x="320" y="1216"/>
                    <a:pt x="571" y="1216"/>
                  </a:cubicBezTo>
                  <a:cubicBezTo>
                    <a:pt x="616" y="1216"/>
                    <a:pt x="639" y="1193"/>
                    <a:pt x="685" y="1193"/>
                  </a:cubicBezTo>
                  <a:cubicBezTo>
                    <a:pt x="959" y="1147"/>
                    <a:pt x="1164" y="828"/>
                    <a:pt x="1096" y="508"/>
                  </a:cubicBezTo>
                  <a:cubicBezTo>
                    <a:pt x="1073" y="348"/>
                    <a:pt x="982" y="211"/>
                    <a:pt x="867" y="120"/>
                  </a:cubicBezTo>
                  <a:cubicBezTo>
                    <a:pt x="754" y="44"/>
                    <a:pt x="641" y="0"/>
                    <a:pt x="514"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3"/>
            <p:cNvSpPr/>
            <p:nvPr/>
          </p:nvSpPr>
          <p:spPr>
            <a:xfrm>
              <a:off x="5047400" y="4444700"/>
              <a:ext cx="18850" cy="131275"/>
            </a:xfrm>
            <a:custGeom>
              <a:avLst/>
              <a:gdLst/>
              <a:ahLst/>
              <a:cxnLst/>
              <a:rect l="l" t="t" r="r" b="b"/>
              <a:pathLst>
                <a:path w="754" h="5251" extrusionOk="0">
                  <a:moveTo>
                    <a:pt x="1" y="0"/>
                  </a:moveTo>
                  <a:lnTo>
                    <a:pt x="1" y="5250"/>
                  </a:lnTo>
                  <a:lnTo>
                    <a:pt x="754" y="5250"/>
                  </a:lnTo>
                  <a:lnTo>
                    <a:pt x="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3"/>
            <p:cNvSpPr/>
            <p:nvPr/>
          </p:nvSpPr>
          <p:spPr>
            <a:xfrm>
              <a:off x="5510750" y="4596475"/>
              <a:ext cx="159250" cy="22850"/>
            </a:xfrm>
            <a:custGeom>
              <a:avLst/>
              <a:gdLst/>
              <a:ahLst/>
              <a:cxnLst/>
              <a:rect l="l" t="t" r="r" b="b"/>
              <a:pathLst>
                <a:path w="6370" h="914" extrusionOk="0">
                  <a:moveTo>
                    <a:pt x="1" y="1"/>
                  </a:moveTo>
                  <a:lnTo>
                    <a:pt x="1" y="914"/>
                  </a:lnTo>
                  <a:lnTo>
                    <a:pt x="6369" y="914"/>
                  </a:lnTo>
                  <a:lnTo>
                    <a:pt x="6369" y="1"/>
                  </a:lnTo>
                  <a:lnTo>
                    <a:pt x="6186" y="1"/>
                  </a:lnTo>
                  <a:lnTo>
                    <a:pt x="6186" y="754"/>
                  </a:lnTo>
                  <a:lnTo>
                    <a:pt x="183" y="754"/>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3"/>
            <p:cNvSpPr/>
            <p:nvPr/>
          </p:nvSpPr>
          <p:spPr>
            <a:xfrm>
              <a:off x="5234000" y="4596475"/>
              <a:ext cx="218575" cy="9750"/>
            </a:xfrm>
            <a:custGeom>
              <a:avLst/>
              <a:gdLst/>
              <a:ahLst/>
              <a:cxnLst/>
              <a:rect l="l" t="t" r="r" b="b"/>
              <a:pathLst>
                <a:path w="8743" h="390" extrusionOk="0">
                  <a:moveTo>
                    <a:pt x="1" y="1"/>
                  </a:moveTo>
                  <a:lnTo>
                    <a:pt x="1" y="389"/>
                  </a:lnTo>
                  <a:lnTo>
                    <a:pt x="8743" y="38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3"/>
            <p:cNvSpPr/>
            <p:nvPr/>
          </p:nvSpPr>
          <p:spPr>
            <a:xfrm>
              <a:off x="5871975"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3"/>
            <p:cNvSpPr/>
            <p:nvPr/>
          </p:nvSpPr>
          <p:spPr>
            <a:xfrm>
              <a:off x="5801775" y="4293475"/>
              <a:ext cx="4025" cy="259675"/>
            </a:xfrm>
            <a:custGeom>
              <a:avLst/>
              <a:gdLst/>
              <a:ahLst/>
              <a:cxnLst/>
              <a:rect l="l" t="t" r="r" b="b"/>
              <a:pathLst>
                <a:path w="161" h="10387" extrusionOk="0">
                  <a:moveTo>
                    <a:pt x="1" y="1"/>
                  </a:moveTo>
                  <a:lnTo>
                    <a:pt x="1" y="10386"/>
                  </a:lnTo>
                  <a:lnTo>
                    <a:pt x="161" y="10386"/>
                  </a:ln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3"/>
            <p:cNvSpPr/>
            <p:nvPr/>
          </p:nvSpPr>
          <p:spPr>
            <a:xfrm>
              <a:off x="5731025"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3"/>
            <p:cNvSpPr/>
            <p:nvPr/>
          </p:nvSpPr>
          <p:spPr>
            <a:xfrm>
              <a:off x="5660275"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3"/>
            <p:cNvSpPr/>
            <p:nvPr/>
          </p:nvSpPr>
          <p:spPr>
            <a:xfrm>
              <a:off x="5590075" y="4293475"/>
              <a:ext cx="4025" cy="259675"/>
            </a:xfrm>
            <a:custGeom>
              <a:avLst/>
              <a:gdLst/>
              <a:ahLst/>
              <a:cxnLst/>
              <a:rect l="l" t="t" r="r" b="b"/>
              <a:pathLst>
                <a:path w="161" h="10387" extrusionOk="0">
                  <a:moveTo>
                    <a:pt x="1" y="1"/>
                  </a:moveTo>
                  <a:lnTo>
                    <a:pt x="1"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3"/>
            <p:cNvSpPr/>
            <p:nvPr/>
          </p:nvSpPr>
          <p:spPr>
            <a:xfrm>
              <a:off x="5519325" y="4293475"/>
              <a:ext cx="4000" cy="259675"/>
            </a:xfrm>
            <a:custGeom>
              <a:avLst/>
              <a:gdLst/>
              <a:ahLst/>
              <a:cxnLst/>
              <a:rect l="l" t="t" r="r" b="b"/>
              <a:pathLst>
                <a:path w="160" h="10387" extrusionOk="0">
                  <a:moveTo>
                    <a:pt x="0" y="1"/>
                  </a:moveTo>
                  <a:lnTo>
                    <a:pt x="0"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3"/>
            <p:cNvSpPr/>
            <p:nvPr/>
          </p:nvSpPr>
          <p:spPr>
            <a:xfrm>
              <a:off x="5448550" y="4293475"/>
              <a:ext cx="4600" cy="259675"/>
            </a:xfrm>
            <a:custGeom>
              <a:avLst/>
              <a:gdLst/>
              <a:ahLst/>
              <a:cxnLst/>
              <a:rect l="l" t="t" r="r" b="b"/>
              <a:pathLst>
                <a:path w="184" h="10387" extrusionOk="0">
                  <a:moveTo>
                    <a:pt x="1" y="1"/>
                  </a:moveTo>
                  <a:lnTo>
                    <a:pt x="1"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3"/>
            <p:cNvSpPr/>
            <p:nvPr/>
          </p:nvSpPr>
          <p:spPr>
            <a:xfrm>
              <a:off x="5377800" y="4293475"/>
              <a:ext cx="4600" cy="259675"/>
            </a:xfrm>
            <a:custGeom>
              <a:avLst/>
              <a:gdLst/>
              <a:ahLst/>
              <a:cxnLst/>
              <a:rect l="l" t="t" r="r" b="b"/>
              <a:pathLst>
                <a:path w="184" h="10387" extrusionOk="0">
                  <a:moveTo>
                    <a:pt x="1" y="1"/>
                  </a:moveTo>
                  <a:lnTo>
                    <a:pt x="1"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5307625" y="4293475"/>
              <a:ext cx="4000" cy="259675"/>
            </a:xfrm>
            <a:custGeom>
              <a:avLst/>
              <a:gdLst/>
              <a:ahLst/>
              <a:cxnLst/>
              <a:rect l="l" t="t" r="r" b="b"/>
              <a:pathLst>
                <a:path w="160" h="10387" extrusionOk="0">
                  <a:moveTo>
                    <a:pt x="0" y="1"/>
                  </a:moveTo>
                  <a:lnTo>
                    <a:pt x="0"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5236850" y="4293475"/>
              <a:ext cx="4025" cy="259675"/>
            </a:xfrm>
            <a:custGeom>
              <a:avLst/>
              <a:gdLst/>
              <a:ahLst/>
              <a:cxnLst/>
              <a:rect l="l" t="t" r="r" b="b"/>
              <a:pathLst>
                <a:path w="161" h="10387" extrusionOk="0">
                  <a:moveTo>
                    <a:pt x="1" y="1"/>
                  </a:moveTo>
                  <a:lnTo>
                    <a:pt x="1" y="10386"/>
                  </a:lnTo>
                  <a:lnTo>
                    <a:pt x="160" y="10386"/>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5166100"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5095350" y="4293475"/>
              <a:ext cx="4575" cy="259675"/>
            </a:xfrm>
            <a:custGeom>
              <a:avLst/>
              <a:gdLst/>
              <a:ahLst/>
              <a:cxnLst/>
              <a:rect l="l" t="t" r="r" b="b"/>
              <a:pathLst>
                <a:path w="183" h="10387" extrusionOk="0">
                  <a:moveTo>
                    <a:pt x="0" y="1"/>
                  </a:moveTo>
                  <a:lnTo>
                    <a:pt x="0" y="10386"/>
                  </a:lnTo>
                  <a:lnTo>
                    <a:pt x="183" y="10386"/>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5106750" y="4596475"/>
              <a:ext cx="767525" cy="33125"/>
            </a:xfrm>
            <a:custGeom>
              <a:avLst/>
              <a:gdLst/>
              <a:ahLst/>
              <a:cxnLst/>
              <a:rect l="l" t="t" r="r" b="b"/>
              <a:pathLst>
                <a:path w="30701" h="1325" extrusionOk="0">
                  <a:moveTo>
                    <a:pt x="1" y="1"/>
                  </a:moveTo>
                  <a:lnTo>
                    <a:pt x="1" y="1325"/>
                  </a:lnTo>
                  <a:lnTo>
                    <a:pt x="30701" y="1325"/>
                  </a:lnTo>
                  <a:lnTo>
                    <a:pt x="30701" y="1"/>
                  </a:lnTo>
                  <a:lnTo>
                    <a:pt x="30541" y="1"/>
                  </a:lnTo>
                  <a:lnTo>
                    <a:pt x="30541" y="1165"/>
                  </a:lnTo>
                  <a:lnTo>
                    <a:pt x="160" y="1165"/>
                  </a:lnTo>
                  <a:lnTo>
                    <a:pt x="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5121575" y="4596850"/>
              <a:ext cx="87925" cy="88725"/>
            </a:xfrm>
            <a:custGeom>
              <a:avLst/>
              <a:gdLst/>
              <a:ahLst/>
              <a:cxnLst/>
              <a:rect l="l" t="t" r="r" b="b"/>
              <a:pathLst>
                <a:path w="3517" h="3549" extrusionOk="0">
                  <a:moveTo>
                    <a:pt x="1713" y="1"/>
                  </a:moveTo>
                  <a:cubicBezTo>
                    <a:pt x="1615" y="1"/>
                    <a:pt x="1516" y="11"/>
                    <a:pt x="1416" y="32"/>
                  </a:cubicBezTo>
                  <a:cubicBezTo>
                    <a:pt x="549" y="191"/>
                    <a:pt x="1" y="1104"/>
                    <a:pt x="206" y="2086"/>
                  </a:cubicBezTo>
                  <a:cubicBezTo>
                    <a:pt x="370" y="2946"/>
                    <a:pt x="1085" y="3548"/>
                    <a:pt x="1839" y="3548"/>
                  </a:cubicBezTo>
                  <a:cubicBezTo>
                    <a:pt x="1926" y="3548"/>
                    <a:pt x="2014" y="3540"/>
                    <a:pt x="2101" y="3524"/>
                  </a:cubicBezTo>
                  <a:cubicBezTo>
                    <a:pt x="2968" y="3364"/>
                    <a:pt x="3516" y="2428"/>
                    <a:pt x="3311" y="1470"/>
                  </a:cubicBezTo>
                  <a:cubicBezTo>
                    <a:pt x="3149" y="601"/>
                    <a:pt x="2469"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5147825" y="4623025"/>
              <a:ext cx="35975" cy="36525"/>
            </a:xfrm>
            <a:custGeom>
              <a:avLst/>
              <a:gdLst/>
              <a:ahLst/>
              <a:cxnLst/>
              <a:rect l="l" t="t" r="r" b="b"/>
              <a:pathLst>
                <a:path w="1439" h="1461" extrusionOk="0">
                  <a:moveTo>
                    <a:pt x="685" y="1"/>
                  </a:moveTo>
                  <a:cubicBezTo>
                    <a:pt x="647" y="1"/>
                    <a:pt x="609" y="4"/>
                    <a:pt x="572" y="12"/>
                  </a:cubicBezTo>
                  <a:cubicBezTo>
                    <a:pt x="206" y="80"/>
                    <a:pt x="1" y="445"/>
                    <a:pt x="69" y="856"/>
                  </a:cubicBezTo>
                  <a:cubicBezTo>
                    <a:pt x="151" y="1204"/>
                    <a:pt x="435" y="1460"/>
                    <a:pt x="739" y="1460"/>
                  </a:cubicBezTo>
                  <a:cubicBezTo>
                    <a:pt x="775" y="1460"/>
                    <a:pt x="810" y="1457"/>
                    <a:pt x="845" y="1450"/>
                  </a:cubicBezTo>
                  <a:cubicBezTo>
                    <a:pt x="1211" y="1381"/>
                    <a:pt x="1439" y="993"/>
                    <a:pt x="1348" y="605"/>
                  </a:cubicBezTo>
                  <a:cubicBezTo>
                    <a:pt x="1287" y="240"/>
                    <a:pt x="991"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5151250" y="4626025"/>
              <a:ext cx="29125" cy="30400"/>
            </a:xfrm>
            <a:custGeom>
              <a:avLst/>
              <a:gdLst/>
              <a:ahLst/>
              <a:cxnLst/>
              <a:rect l="l" t="t" r="r" b="b"/>
              <a:pathLst>
                <a:path w="1165" h="1216" extrusionOk="0">
                  <a:moveTo>
                    <a:pt x="549" y="189"/>
                  </a:moveTo>
                  <a:cubicBezTo>
                    <a:pt x="640" y="189"/>
                    <a:pt x="708" y="211"/>
                    <a:pt x="777" y="257"/>
                  </a:cubicBezTo>
                  <a:cubicBezTo>
                    <a:pt x="845" y="325"/>
                    <a:pt x="914" y="417"/>
                    <a:pt x="937" y="531"/>
                  </a:cubicBezTo>
                  <a:cubicBezTo>
                    <a:pt x="982" y="759"/>
                    <a:pt x="868" y="987"/>
                    <a:pt x="663" y="1033"/>
                  </a:cubicBezTo>
                  <a:cubicBezTo>
                    <a:pt x="648" y="1035"/>
                    <a:pt x="633" y="1036"/>
                    <a:pt x="618" y="1036"/>
                  </a:cubicBezTo>
                  <a:cubicBezTo>
                    <a:pt x="429" y="1036"/>
                    <a:pt x="249" y="901"/>
                    <a:pt x="206" y="668"/>
                  </a:cubicBezTo>
                  <a:cubicBezTo>
                    <a:pt x="183" y="554"/>
                    <a:pt x="206" y="440"/>
                    <a:pt x="252" y="348"/>
                  </a:cubicBezTo>
                  <a:cubicBezTo>
                    <a:pt x="320" y="257"/>
                    <a:pt x="389" y="211"/>
                    <a:pt x="503" y="189"/>
                  </a:cubicBezTo>
                  <a:close/>
                  <a:moveTo>
                    <a:pt x="530" y="0"/>
                  </a:moveTo>
                  <a:cubicBezTo>
                    <a:pt x="505" y="0"/>
                    <a:pt x="481" y="2"/>
                    <a:pt x="457" y="6"/>
                  </a:cubicBezTo>
                  <a:cubicBezTo>
                    <a:pt x="320" y="52"/>
                    <a:pt x="183" y="143"/>
                    <a:pt x="115" y="257"/>
                  </a:cubicBezTo>
                  <a:cubicBezTo>
                    <a:pt x="24" y="394"/>
                    <a:pt x="1" y="554"/>
                    <a:pt x="47" y="713"/>
                  </a:cubicBezTo>
                  <a:cubicBezTo>
                    <a:pt x="92" y="1010"/>
                    <a:pt x="343" y="1216"/>
                    <a:pt x="594" y="1216"/>
                  </a:cubicBezTo>
                  <a:cubicBezTo>
                    <a:pt x="617" y="1216"/>
                    <a:pt x="663" y="1193"/>
                    <a:pt x="686" y="1193"/>
                  </a:cubicBezTo>
                  <a:cubicBezTo>
                    <a:pt x="982" y="1147"/>
                    <a:pt x="1165" y="828"/>
                    <a:pt x="1119" y="508"/>
                  </a:cubicBezTo>
                  <a:cubicBezTo>
                    <a:pt x="1074" y="348"/>
                    <a:pt x="1005" y="211"/>
                    <a:pt x="868" y="120"/>
                  </a:cubicBezTo>
                  <a:cubicBezTo>
                    <a:pt x="774" y="44"/>
                    <a:pt x="648" y="0"/>
                    <a:pt x="530"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5687075" y="4596850"/>
              <a:ext cx="87900" cy="88725"/>
            </a:xfrm>
            <a:custGeom>
              <a:avLst/>
              <a:gdLst/>
              <a:ahLst/>
              <a:cxnLst/>
              <a:rect l="l" t="t" r="r" b="b"/>
              <a:pathLst>
                <a:path w="3516" h="3549" extrusionOk="0">
                  <a:moveTo>
                    <a:pt x="1713" y="1"/>
                  </a:moveTo>
                  <a:cubicBezTo>
                    <a:pt x="1615" y="1"/>
                    <a:pt x="1516" y="11"/>
                    <a:pt x="1416" y="32"/>
                  </a:cubicBezTo>
                  <a:cubicBezTo>
                    <a:pt x="549" y="191"/>
                    <a:pt x="1" y="1104"/>
                    <a:pt x="206" y="2086"/>
                  </a:cubicBezTo>
                  <a:cubicBezTo>
                    <a:pt x="370" y="2946"/>
                    <a:pt x="1085" y="3548"/>
                    <a:pt x="1839" y="3548"/>
                  </a:cubicBezTo>
                  <a:cubicBezTo>
                    <a:pt x="1926" y="3548"/>
                    <a:pt x="2014" y="3540"/>
                    <a:pt x="2101" y="3524"/>
                  </a:cubicBezTo>
                  <a:cubicBezTo>
                    <a:pt x="2968" y="3364"/>
                    <a:pt x="3516" y="2428"/>
                    <a:pt x="3333" y="1470"/>
                  </a:cubicBezTo>
                  <a:cubicBezTo>
                    <a:pt x="3152" y="601"/>
                    <a:pt x="2469"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5713325" y="4623025"/>
              <a:ext cx="35975" cy="36525"/>
            </a:xfrm>
            <a:custGeom>
              <a:avLst/>
              <a:gdLst/>
              <a:ahLst/>
              <a:cxnLst/>
              <a:rect l="l" t="t" r="r" b="b"/>
              <a:pathLst>
                <a:path w="1439" h="1461" extrusionOk="0">
                  <a:moveTo>
                    <a:pt x="685" y="1"/>
                  </a:moveTo>
                  <a:cubicBezTo>
                    <a:pt x="647" y="1"/>
                    <a:pt x="609" y="4"/>
                    <a:pt x="571" y="12"/>
                  </a:cubicBezTo>
                  <a:cubicBezTo>
                    <a:pt x="229" y="80"/>
                    <a:pt x="1" y="445"/>
                    <a:pt x="69" y="856"/>
                  </a:cubicBezTo>
                  <a:cubicBezTo>
                    <a:pt x="151" y="1204"/>
                    <a:pt x="435" y="1460"/>
                    <a:pt x="739" y="1460"/>
                  </a:cubicBezTo>
                  <a:cubicBezTo>
                    <a:pt x="774" y="1460"/>
                    <a:pt x="810" y="1457"/>
                    <a:pt x="845" y="1450"/>
                  </a:cubicBezTo>
                  <a:cubicBezTo>
                    <a:pt x="1211" y="1381"/>
                    <a:pt x="1439" y="993"/>
                    <a:pt x="1348" y="605"/>
                  </a:cubicBezTo>
                  <a:cubicBezTo>
                    <a:pt x="1287" y="240"/>
                    <a:pt x="991"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5716175" y="4626025"/>
              <a:ext cx="29700" cy="30400"/>
            </a:xfrm>
            <a:custGeom>
              <a:avLst/>
              <a:gdLst/>
              <a:ahLst/>
              <a:cxnLst/>
              <a:rect l="l" t="t" r="r" b="b"/>
              <a:pathLst>
                <a:path w="1188" h="1216" extrusionOk="0">
                  <a:moveTo>
                    <a:pt x="594" y="180"/>
                  </a:moveTo>
                  <a:cubicBezTo>
                    <a:pt x="663" y="180"/>
                    <a:pt x="731" y="206"/>
                    <a:pt x="800" y="257"/>
                  </a:cubicBezTo>
                  <a:cubicBezTo>
                    <a:pt x="891" y="325"/>
                    <a:pt x="937" y="417"/>
                    <a:pt x="960" y="531"/>
                  </a:cubicBezTo>
                  <a:cubicBezTo>
                    <a:pt x="1005" y="759"/>
                    <a:pt x="891" y="987"/>
                    <a:pt x="686" y="1033"/>
                  </a:cubicBezTo>
                  <a:cubicBezTo>
                    <a:pt x="671" y="1035"/>
                    <a:pt x="656" y="1036"/>
                    <a:pt x="641" y="1036"/>
                  </a:cubicBezTo>
                  <a:cubicBezTo>
                    <a:pt x="451" y="1036"/>
                    <a:pt x="272" y="901"/>
                    <a:pt x="229" y="668"/>
                  </a:cubicBezTo>
                  <a:cubicBezTo>
                    <a:pt x="184" y="440"/>
                    <a:pt x="320" y="234"/>
                    <a:pt x="526" y="189"/>
                  </a:cubicBezTo>
                  <a:cubicBezTo>
                    <a:pt x="549" y="183"/>
                    <a:pt x="572" y="180"/>
                    <a:pt x="594" y="180"/>
                  </a:cubicBezTo>
                  <a:close/>
                  <a:moveTo>
                    <a:pt x="552" y="0"/>
                  </a:moveTo>
                  <a:cubicBezTo>
                    <a:pt x="528" y="0"/>
                    <a:pt x="504" y="2"/>
                    <a:pt x="480" y="6"/>
                  </a:cubicBezTo>
                  <a:cubicBezTo>
                    <a:pt x="184" y="74"/>
                    <a:pt x="1" y="394"/>
                    <a:pt x="69" y="713"/>
                  </a:cubicBezTo>
                  <a:cubicBezTo>
                    <a:pt x="115" y="1010"/>
                    <a:pt x="366" y="1216"/>
                    <a:pt x="617" y="1216"/>
                  </a:cubicBezTo>
                  <a:cubicBezTo>
                    <a:pt x="640" y="1216"/>
                    <a:pt x="686" y="1193"/>
                    <a:pt x="709" y="1193"/>
                  </a:cubicBezTo>
                  <a:cubicBezTo>
                    <a:pt x="1005" y="1147"/>
                    <a:pt x="1188" y="828"/>
                    <a:pt x="1142" y="508"/>
                  </a:cubicBezTo>
                  <a:cubicBezTo>
                    <a:pt x="1097" y="348"/>
                    <a:pt x="1028" y="211"/>
                    <a:pt x="891" y="120"/>
                  </a:cubicBezTo>
                  <a:cubicBezTo>
                    <a:pt x="797" y="44"/>
                    <a:pt x="67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5774950" y="4596850"/>
              <a:ext cx="87350" cy="88725"/>
            </a:xfrm>
            <a:custGeom>
              <a:avLst/>
              <a:gdLst/>
              <a:ahLst/>
              <a:cxnLst/>
              <a:rect l="l" t="t" r="r" b="b"/>
              <a:pathLst>
                <a:path w="3494" h="3549" extrusionOk="0">
                  <a:moveTo>
                    <a:pt x="1691" y="1"/>
                  </a:moveTo>
                  <a:cubicBezTo>
                    <a:pt x="1593" y="1"/>
                    <a:pt x="1493" y="11"/>
                    <a:pt x="1393" y="32"/>
                  </a:cubicBezTo>
                  <a:cubicBezTo>
                    <a:pt x="549" y="191"/>
                    <a:pt x="1" y="1104"/>
                    <a:pt x="184" y="2086"/>
                  </a:cubicBezTo>
                  <a:cubicBezTo>
                    <a:pt x="368" y="2946"/>
                    <a:pt x="1066" y="3548"/>
                    <a:pt x="1834" y="3548"/>
                  </a:cubicBezTo>
                  <a:cubicBezTo>
                    <a:pt x="1922" y="3548"/>
                    <a:pt x="2011" y="3540"/>
                    <a:pt x="2101" y="3524"/>
                  </a:cubicBezTo>
                  <a:cubicBezTo>
                    <a:pt x="2945" y="3364"/>
                    <a:pt x="3493" y="2428"/>
                    <a:pt x="3311" y="1470"/>
                  </a:cubicBezTo>
                  <a:cubicBezTo>
                    <a:pt x="3149" y="601"/>
                    <a:pt x="2451" y="1"/>
                    <a:pt x="1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5800650" y="4623025"/>
              <a:ext cx="35975" cy="36525"/>
            </a:xfrm>
            <a:custGeom>
              <a:avLst/>
              <a:gdLst/>
              <a:ahLst/>
              <a:cxnLst/>
              <a:rect l="l" t="t" r="r" b="b"/>
              <a:pathLst>
                <a:path w="1439" h="1461" extrusionOk="0">
                  <a:moveTo>
                    <a:pt x="690" y="1"/>
                  </a:moveTo>
                  <a:cubicBezTo>
                    <a:pt x="651" y="1"/>
                    <a:pt x="611" y="4"/>
                    <a:pt x="571" y="12"/>
                  </a:cubicBezTo>
                  <a:cubicBezTo>
                    <a:pt x="228" y="80"/>
                    <a:pt x="0" y="445"/>
                    <a:pt x="91" y="856"/>
                  </a:cubicBezTo>
                  <a:cubicBezTo>
                    <a:pt x="153" y="1204"/>
                    <a:pt x="434" y="1460"/>
                    <a:pt x="755" y="1460"/>
                  </a:cubicBezTo>
                  <a:cubicBezTo>
                    <a:pt x="792" y="1460"/>
                    <a:pt x="830" y="1457"/>
                    <a:pt x="867" y="1450"/>
                  </a:cubicBezTo>
                  <a:cubicBezTo>
                    <a:pt x="1210" y="1381"/>
                    <a:pt x="1438" y="993"/>
                    <a:pt x="1370" y="605"/>
                  </a:cubicBezTo>
                  <a:cubicBezTo>
                    <a:pt x="1288" y="240"/>
                    <a:pt x="1008" y="1"/>
                    <a:pt x="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3"/>
            <p:cNvSpPr/>
            <p:nvPr/>
          </p:nvSpPr>
          <p:spPr>
            <a:xfrm>
              <a:off x="5804625" y="4626025"/>
              <a:ext cx="29125" cy="30400"/>
            </a:xfrm>
            <a:custGeom>
              <a:avLst/>
              <a:gdLst/>
              <a:ahLst/>
              <a:cxnLst/>
              <a:rect l="l" t="t" r="r" b="b"/>
              <a:pathLst>
                <a:path w="1165" h="1216" extrusionOk="0">
                  <a:moveTo>
                    <a:pt x="549" y="189"/>
                  </a:moveTo>
                  <a:cubicBezTo>
                    <a:pt x="617" y="189"/>
                    <a:pt x="686" y="211"/>
                    <a:pt x="754" y="257"/>
                  </a:cubicBezTo>
                  <a:cubicBezTo>
                    <a:pt x="845" y="325"/>
                    <a:pt x="891" y="417"/>
                    <a:pt x="914" y="531"/>
                  </a:cubicBezTo>
                  <a:cubicBezTo>
                    <a:pt x="960" y="759"/>
                    <a:pt x="845" y="987"/>
                    <a:pt x="640" y="1033"/>
                  </a:cubicBezTo>
                  <a:cubicBezTo>
                    <a:pt x="625" y="1035"/>
                    <a:pt x="610" y="1036"/>
                    <a:pt x="596" y="1036"/>
                  </a:cubicBezTo>
                  <a:cubicBezTo>
                    <a:pt x="409" y="1036"/>
                    <a:pt x="249" y="901"/>
                    <a:pt x="206" y="668"/>
                  </a:cubicBezTo>
                  <a:cubicBezTo>
                    <a:pt x="183" y="554"/>
                    <a:pt x="183" y="440"/>
                    <a:pt x="252" y="348"/>
                  </a:cubicBezTo>
                  <a:cubicBezTo>
                    <a:pt x="298" y="257"/>
                    <a:pt x="389" y="211"/>
                    <a:pt x="480" y="189"/>
                  </a:cubicBezTo>
                  <a:close/>
                  <a:moveTo>
                    <a:pt x="515" y="0"/>
                  </a:moveTo>
                  <a:cubicBezTo>
                    <a:pt x="489" y="0"/>
                    <a:pt x="462" y="2"/>
                    <a:pt x="435" y="6"/>
                  </a:cubicBezTo>
                  <a:cubicBezTo>
                    <a:pt x="298" y="52"/>
                    <a:pt x="183" y="143"/>
                    <a:pt x="92" y="257"/>
                  </a:cubicBezTo>
                  <a:cubicBezTo>
                    <a:pt x="24" y="394"/>
                    <a:pt x="1" y="554"/>
                    <a:pt x="24" y="713"/>
                  </a:cubicBezTo>
                  <a:cubicBezTo>
                    <a:pt x="92" y="1010"/>
                    <a:pt x="320" y="1216"/>
                    <a:pt x="571" y="1216"/>
                  </a:cubicBezTo>
                  <a:cubicBezTo>
                    <a:pt x="617" y="1216"/>
                    <a:pt x="640" y="1193"/>
                    <a:pt x="686" y="1193"/>
                  </a:cubicBezTo>
                  <a:cubicBezTo>
                    <a:pt x="982" y="1147"/>
                    <a:pt x="1165" y="828"/>
                    <a:pt x="1096" y="508"/>
                  </a:cubicBezTo>
                  <a:cubicBezTo>
                    <a:pt x="1074" y="348"/>
                    <a:pt x="982" y="211"/>
                    <a:pt x="868" y="120"/>
                  </a:cubicBezTo>
                  <a:cubicBezTo>
                    <a:pt x="755" y="44"/>
                    <a:pt x="641"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44"/>
          <p:cNvSpPr txBox="1">
            <a:spLocks noGrp="1"/>
          </p:cNvSpPr>
          <p:nvPr>
            <p:ph type="title"/>
          </p:nvPr>
        </p:nvSpPr>
        <p:spPr>
          <a:xfrm>
            <a:off x="1914418" y="407868"/>
            <a:ext cx="3502122" cy="72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2400" dirty="0"/>
              <a:t>KEY FINDINGS</a:t>
            </a:r>
            <a:endParaRPr sz="2400" dirty="0"/>
          </a:p>
        </p:txBody>
      </p:sp>
      <p:sp>
        <p:nvSpPr>
          <p:cNvPr id="1407" name="Google Shape;1407;p44"/>
          <p:cNvSpPr txBox="1">
            <a:spLocks noGrp="1"/>
          </p:cNvSpPr>
          <p:nvPr>
            <p:ph type="subTitle" idx="1"/>
          </p:nvPr>
        </p:nvSpPr>
        <p:spPr>
          <a:xfrm>
            <a:off x="3935486" y="1477736"/>
            <a:ext cx="5208514" cy="20607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200" dirty="0">
                <a:latin typeface="Cambria" panose="02040503050406030204" pitchFamily="18" charset="0"/>
                <a:ea typeface="Cambria" panose="02040503050406030204" pitchFamily="18" charset="0"/>
              </a:rPr>
              <a:t>Regional Performance</a:t>
            </a:r>
          </a:p>
          <a:p>
            <a:pPr marL="0" lvl="0" indent="0" algn="l" rtl="0">
              <a:spcBef>
                <a:spcPts val="0"/>
              </a:spcBef>
              <a:spcAft>
                <a:spcPts val="0"/>
              </a:spcAft>
              <a:buNone/>
            </a:pPr>
            <a:endParaRPr lang="en-GB" sz="2200" dirty="0">
              <a:latin typeface="Cambria" panose="02040503050406030204" pitchFamily="18" charset="0"/>
              <a:ea typeface="Cambria" panose="02040503050406030204" pitchFamily="18" charset="0"/>
            </a:endParaRPr>
          </a:p>
          <a:p>
            <a:pPr marL="285750" lvl="0" indent="-285750" algn="l" rtl="0">
              <a:spcBef>
                <a:spcPts val="0"/>
              </a:spcBef>
              <a:spcAft>
                <a:spcPts val="0"/>
              </a:spcAft>
              <a:buFont typeface="Arial" panose="020B0604020202020204" pitchFamily="34" charset="0"/>
              <a:buChar char="•"/>
            </a:pPr>
            <a:r>
              <a:rPr lang="en-GB" sz="1800" dirty="0">
                <a:latin typeface="Cambria" panose="02040503050406030204" pitchFamily="18" charset="0"/>
                <a:ea typeface="Cambria" panose="02040503050406030204" pitchFamily="18" charset="0"/>
              </a:rPr>
              <a:t>East Africa (including Namibia and Morocco) emerged as a high-potential region with growing export volumes</a:t>
            </a:r>
          </a:p>
          <a:p>
            <a:pPr marL="285750" lvl="0" indent="-285750" algn="l" rtl="0">
              <a:spcBef>
                <a:spcPts val="0"/>
              </a:spcBef>
              <a:spcAft>
                <a:spcPts val="0"/>
              </a:spcAft>
              <a:buFont typeface="Arial" panose="020B0604020202020204" pitchFamily="34" charset="0"/>
              <a:buChar char="•"/>
            </a:pPr>
            <a:r>
              <a:rPr lang="en-GB" sz="1800" dirty="0">
                <a:latin typeface="Cambria" panose="02040503050406030204" pitchFamily="18" charset="0"/>
                <a:ea typeface="Cambria" panose="02040503050406030204" pitchFamily="18" charset="0"/>
              </a:rPr>
              <a:t>Other top-performing regions included Western Europe and North America</a:t>
            </a:r>
          </a:p>
        </p:txBody>
      </p:sp>
      <p:grpSp>
        <p:nvGrpSpPr>
          <p:cNvPr id="1408" name="Google Shape;1408;p44"/>
          <p:cNvGrpSpPr/>
          <p:nvPr/>
        </p:nvGrpSpPr>
        <p:grpSpPr>
          <a:xfrm>
            <a:off x="-3585108" y="2172068"/>
            <a:ext cx="7541845" cy="2693752"/>
            <a:chOff x="-3585108" y="2172068"/>
            <a:chExt cx="7541845" cy="2693752"/>
          </a:xfrm>
        </p:grpSpPr>
        <p:sp>
          <p:nvSpPr>
            <p:cNvPr id="1409" name="Google Shape;1409;p44"/>
            <p:cNvSpPr/>
            <p:nvPr/>
          </p:nvSpPr>
          <p:spPr>
            <a:xfrm>
              <a:off x="-2341957" y="2704257"/>
              <a:ext cx="186199" cy="42501"/>
            </a:xfrm>
            <a:custGeom>
              <a:avLst/>
              <a:gdLst/>
              <a:ahLst/>
              <a:cxnLst/>
              <a:rect l="l" t="t" r="r" b="b"/>
              <a:pathLst>
                <a:path w="1805" h="412" extrusionOk="0">
                  <a:moveTo>
                    <a:pt x="69" y="0"/>
                  </a:moveTo>
                  <a:cubicBezTo>
                    <a:pt x="24" y="0"/>
                    <a:pt x="1" y="23"/>
                    <a:pt x="1" y="46"/>
                  </a:cubicBezTo>
                  <a:lnTo>
                    <a:pt x="1" y="411"/>
                  </a:lnTo>
                  <a:lnTo>
                    <a:pt x="115" y="411"/>
                  </a:lnTo>
                  <a:lnTo>
                    <a:pt x="115" y="114"/>
                  </a:lnTo>
                  <a:lnTo>
                    <a:pt x="1804" y="114"/>
                  </a:lnTo>
                  <a:lnTo>
                    <a:pt x="1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4"/>
            <p:cNvSpPr/>
            <p:nvPr/>
          </p:nvSpPr>
          <p:spPr>
            <a:xfrm>
              <a:off x="-1863925" y="2838465"/>
              <a:ext cx="209616" cy="447497"/>
            </a:xfrm>
            <a:custGeom>
              <a:avLst/>
              <a:gdLst/>
              <a:ahLst/>
              <a:cxnLst/>
              <a:rect l="l" t="t" r="r" b="b"/>
              <a:pathLst>
                <a:path w="2032" h="4338" extrusionOk="0">
                  <a:moveTo>
                    <a:pt x="0" y="0"/>
                  </a:moveTo>
                  <a:lnTo>
                    <a:pt x="137" y="4337"/>
                  </a:lnTo>
                  <a:lnTo>
                    <a:pt x="2032" y="4337"/>
                  </a:lnTo>
                  <a:lnTo>
                    <a:pt x="2032" y="1050"/>
                  </a:lnTo>
                  <a:lnTo>
                    <a:pt x="1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4"/>
            <p:cNvSpPr/>
            <p:nvPr/>
          </p:nvSpPr>
          <p:spPr>
            <a:xfrm>
              <a:off x="-2108821" y="2176813"/>
              <a:ext cx="235612" cy="73036"/>
            </a:xfrm>
            <a:custGeom>
              <a:avLst/>
              <a:gdLst/>
              <a:ahLst/>
              <a:cxnLst/>
              <a:rect l="l" t="t" r="r" b="b"/>
              <a:pathLst>
                <a:path w="2284" h="708" extrusionOk="0">
                  <a:moveTo>
                    <a:pt x="1" y="0"/>
                  </a:moveTo>
                  <a:lnTo>
                    <a:pt x="1" y="708"/>
                  </a:lnTo>
                  <a:lnTo>
                    <a:pt x="2283" y="708"/>
                  </a:lnTo>
                  <a:lnTo>
                    <a:pt x="2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4"/>
            <p:cNvSpPr/>
            <p:nvPr/>
          </p:nvSpPr>
          <p:spPr>
            <a:xfrm>
              <a:off x="-2113566" y="2172068"/>
              <a:ext cx="244999" cy="84899"/>
            </a:xfrm>
            <a:custGeom>
              <a:avLst/>
              <a:gdLst/>
              <a:ahLst/>
              <a:cxnLst/>
              <a:rect l="l" t="t" r="r" b="b"/>
              <a:pathLst>
                <a:path w="2375" h="823" extrusionOk="0">
                  <a:moveTo>
                    <a:pt x="2261" y="92"/>
                  </a:moveTo>
                  <a:lnTo>
                    <a:pt x="2261" y="708"/>
                  </a:lnTo>
                  <a:lnTo>
                    <a:pt x="115" y="708"/>
                  </a:lnTo>
                  <a:lnTo>
                    <a:pt x="115" y="92"/>
                  </a:lnTo>
                  <a:close/>
                  <a:moveTo>
                    <a:pt x="47" y="1"/>
                  </a:moveTo>
                  <a:cubicBezTo>
                    <a:pt x="24" y="1"/>
                    <a:pt x="1" y="24"/>
                    <a:pt x="1" y="46"/>
                  </a:cubicBezTo>
                  <a:lnTo>
                    <a:pt x="1" y="754"/>
                  </a:lnTo>
                  <a:cubicBezTo>
                    <a:pt x="1" y="777"/>
                    <a:pt x="24" y="822"/>
                    <a:pt x="47" y="822"/>
                  </a:cubicBezTo>
                  <a:lnTo>
                    <a:pt x="2329" y="822"/>
                  </a:lnTo>
                  <a:cubicBezTo>
                    <a:pt x="2352" y="822"/>
                    <a:pt x="2375" y="777"/>
                    <a:pt x="2375" y="754"/>
                  </a:cubicBezTo>
                  <a:lnTo>
                    <a:pt x="2375" y="46"/>
                  </a:lnTo>
                  <a:cubicBezTo>
                    <a:pt x="2375" y="24"/>
                    <a:pt x="2352" y="1"/>
                    <a:pt x="2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4"/>
            <p:cNvSpPr/>
            <p:nvPr/>
          </p:nvSpPr>
          <p:spPr>
            <a:xfrm>
              <a:off x="-2429021" y="2746655"/>
              <a:ext cx="381580" cy="826498"/>
            </a:xfrm>
            <a:custGeom>
              <a:avLst/>
              <a:gdLst/>
              <a:ahLst/>
              <a:cxnLst/>
              <a:rect l="l" t="t" r="r" b="b"/>
              <a:pathLst>
                <a:path w="3699" h="8012" extrusionOk="0">
                  <a:moveTo>
                    <a:pt x="0" y="0"/>
                  </a:moveTo>
                  <a:lnTo>
                    <a:pt x="0" y="8012"/>
                  </a:lnTo>
                  <a:lnTo>
                    <a:pt x="3698" y="8012"/>
                  </a:ln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4"/>
            <p:cNvSpPr/>
            <p:nvPr/>
          </p:nvSpPr>
          <p:spPr>
            <a:xfrm>
              <a:off x="-2254788" y="2242731"/>
              <a:ext cx="527547" cy="59006"/>
            </a:xfrm>
            <a:custGeom>
              <a:avLst/>
              <a:gdLst/>
              <a:ahLst/>
              <a:cxnLst/>
              <a:rect l="l" t="t" r="r" b="b"/>
              <a:pathLst>
                <a:path w="5114" h="572" extrusionOk="0">
                  <a:moveTo>
                    <a:pt x="0" y="1"/>
                  </a:moveTo>
                  <a:lnTo>
                    <a:pt x="0" y="571"/>
                  </a:lnTo>
                  <a:lnTo>
                    <a:pt x="5113" y="571"/>
                  </a:lnTo>
                  <a:lnTo>
                    <a:pt x="5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4"/>
            <p:cNvSpPr/>
            <p:nvPr/>
          </p:nvSpPr>
          <p:spPr>
            <a:xfrm>
              <a:off x="-2228896" y="2301634"/>
              <a:ext cx="475762" cy="1707153"/>
            </a:xfrm>
            <a:custGeom>
              <a:avLst/>
              <a:gdLst/>
              <a:ahLst/>
              <a:cxnLst/>
              <a:rect l="l" t="t" r="r" b="b"/>
              <a:pathLst>
                <a:path w="4612" h="16549" extrusionOk="0">
                  <a:moveTo>
                    <a:pt x="868" y="0"/>
                  </a:moveTo>
                  <a:lnTo>
                    <a:pt x="0" y="16548"/>
                  </a:lnTo>
                  <a:lnTo>
                    <a:pt x="4611" y="16548"/>
                  </a:lnTo>
                  <a:lnTo>
                    <a:pt x="3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4"/>
            <p:cNvSpPr/>
            <p:nvPr/>
          </p:nvSpPr>
          <p:spPr>
            <a:xfrm>
              <a:off x="-2153591" y="2414591"/>
              <a:ext cx="325049" cy="174336"/>
            </a:xfrm>
            <a:custGeom>
              <a:avLst/>
              <a:gdLst/>
              <a:ahLst/>
              <a:cxnLst/>
              <a:rect l="l" t="t" r="r" b="b"/>
              <a:pathLst>
                <a:path w="3151" h="1690" extrusionOk="0">
                  <a:moveTo>
                    <a:pt x="69" y="1"/>
                  </a:moveTo>
                  <a:lnTo>
                    <a:pt x="1" y="1690"/>
                  </a:lnTo>
                  <a:lnTo>
                    <a:pt x="3151" y="1690"/>
                  </a:lnTo>
                  <a:lnTo>
                    <a:pt x="3059" y="1"/>
                  </a:lnTo>
                  <a:close/>
                </a:path>
              </a:pathLst>
            </a:custGeom>
            <a:solidFill>
              <a:srgbClr val="6B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4"/>
            <p:cNvSpPr/>
            <p:nvPr/>
          </p:nvSpPr>
          <p:spPr>
            <a:xfrm>
              <a:off x="-2139458" y="2296888"/>
              <a:ext cx="296784" cy="11863"/>
            </a:xfrm>
            <a:custGeom>
              <a:avLst/>
              <a:gdLst/>
              <a:ahLst/>
              <a:cxnLst/>
              <a:rect l="l" t="t" r="r" b="b"/>
              <a:pathLst>
                <a:path w="2877" h="115" extrusionOk="0">
                  <a:moveTo>
                    <a:pt x="1" y="1"/>
                  </a:moveTo>
                  <a:lnTo>
                    <a:pt x="1" y="115"/>
                  </a:lnTo>
                  <a:lnTo>
                    <a:pt x="2877" y="115"/>
                  </a:lnTo>
                  <a:lnTo>
                    <a:pt x="2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4"/>
            <p:cNvSpPr/>
            <p:nvPr/>
          </p:nvSpPr>
          <p:spPr>
            <a:xfrm>
              <a:off x="-2184126" y="2746655"/>
              <a:ext cx="28368" cy="301426"/>
            </a:xfrm>
            <a:custGeom>
              <a:avLst/>
              <a:gdLst/>
              <a:ahLst/>
              <a:cxnLst/>
              <a:rect l="l" t="t" r="r" b="b"/>
              <a:pathLst>
                <a:path w="275" h="2922" extrusionOk="0">
                  <a:moveTo>
                    <a:pt x="160" y="0"/>
                  </a:moveTo>
                  <a:lnTo>
                    <a:pt x="0" y="2922"/>
                  </a:lnTo>
                  <a:lnTo>
                    <a:pt x="114" y="2922"/>
                  </a:lnTo>
                  <a:lnTo>
                    <a:pt x="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4"/>
            <p:cNvSpPr/>
            <p:nvPr/>
          </p:nvSpPr>
          <p:spPr>
            <a:xfrm>
              <a:off x="-1821527" y="2838465"/>
              <a:ext cx="23623" cy="209616"/>
            </a:xfrm>
            <a:custGeom>
              <a:avLst/>
              <a:gdLst/>
              <a:ahLst/>
              <a:cxnLst/>
              <a:rect l="l" t="t" r="r" b="b"/>
              <a:pathLst>
                <a:path w="229" h="2032" extrusionOk="0">
                  <a:moveTo>
                    <a:pt x="0" y="0"/>
                  </a:moveTo>
                  <a:lnTo>
                    <a:pt x="114" y="2032"/>
                  </a:lnTo>
                  <a:lnTo>
                    <a:pt x="229" y="2032"/>
                  </a:lnTo>
                  <a:lnTo>
                    <a:pt x="1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4"/>
            <p:cNvSpPr/>
            <p:nvPr/>
          </p:nvSpPr>
          <p:spPr>
            <a:xfrm>
              <a:off x="-2155860" y="2633595"/>
              <a:ext cx="329691" cy="103"/>
            </a:xfrm>
            <a:custGeom>
              <a:avLst/>
              <a:gdLst/>
              <a:ahLst/>
              <a:cxnLst/>
              <a:rect l="l" t="t" r="r" b="b"/>
              <a:pathLst>
                <a:path w="3196" h="1" extrusionOk="0">
                  <a:moveTo>
                    <a:pt x="0" y="1"/>
                  </a:moveTo>
                  <a:lnTo>
                    <a:pt x="3196" y="1"/>
                  </a:lnTo>
                </a:path>
              </a:pathLst>
            </a:custGeom>
            <a:solidFill>
              <a:srgbClr val="D5E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4"/>
            <p:cNvSpPr/>
            <p:nvPr/>
          </p:nvSpPr>
          <p:spPr>
            <a:xfrm>
              <a:off x="-2155860" y="2628849"/>
              <a:ext cx="329691" cy="11863"/>
            </a:xfrm>
            <a:custGeom>
              <a:avLst/>
              <a:gdLst/>
              <a:ahLst/>
              <a:cxnLst/>
              <a:rect l="l" t="t" r="r" b="b"/>
              <a:pathLst>
                <a:path w="3196" h="115" extrusionOk="0">
                  <a:moveTo>
                    <a:pt x="0" y="1"/>
                  </a:moveTo>
                  <a:lnTo>
                    <a:pt x="0" y="115"/>
                  </a:lnTo>
                  <a:lnTo>
                    <a:pt x="3196" y="115"/>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4"/>
            <p:cNvSpPr/>
            <p:nvPr/>
          </p:nvSpPr>
          <p:spPr>
            <a:xfrm>
              <a:off x="3502225" y="2779562"/>
              <a:ext cx="186096" cy="586450"/>
            </a:xfrm>
            <a:custGeom>
              <a:avLst/>
              <a:gdLst/>
              <a:ahLst/>
              <a:cxnLst/>
              <a:rect l="l" t="t" r="r" b="b"/>
              <a:pathLst>
                <a:path w="1804" h="5685" extrusionOk="0">
                  <a:moveTo>
                    <a:pt x="1233" y="115"/>
                  </a:moveTo>
                  <a:lnTo>
                    <a:pt x="1689" y="5593"/>
                  </a:lnTo>
                  <a:lnTo>
                    <a:pt x="114" y="5593"/>
                  </a:lnTo>
                  <a:lnTo>
                    <a:pt x="548" y="115"/>
                  </a:lnTo>
                  <a:close/>
                  <a:moveTo>
                    <a:pt x="502" y="1"/>
                  </a:moveTo>
                  <a:cubicBezTo>
                    <a:pt x="480" y="1"/>
                    <a:pt x="457" y="24"/>
                    <a:pt x="457" y="69"/>
                  </a:cubicBezTo>
                  <a:lnTo>
                    <a:pt x="0" y="5639"/>
                  </a:lnTo>
                  <a:cubicBezTo>
                    <a:pt x="0" y="5639"/>
                    <a:pt x="0" y="5661"/>
                    <a:pt x="23" y="5684"/>
                  </a:cubicBezTo>
                  <a:lnTo>
                    <a:pt x="1781" y="5684"/>
                  </a:lnTo>
                  <a:cubicBezTo>
                    <a:pt x="1781" y="5661"/>
                    <a:pt x="1803" y="5639"/>
                    <a:pt x="1803" y="5639"/>
                  </a:cubicBezTo>
                  <a:lnTo>
                    <a:pt x="1347" y="69"/>
                  </a:lnTo>
                  <a:cubicBezTo>
                    <a:pt x="1347" y="24"/>
                    <a:pt x="1324" y="1"/>
                    <a:pt x="1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4"/>
            <p:cNvSpPr/>
            <p:nvPr/>
          </p:nvSpPr>
          <p:spPr>
            <a:xfrm>
              <a:off x="3556383" y="2685380"/>
              <a:ext cx="75408" cy="73139"/>
            </a:xfrm>
            <a:custGeom>
              <a:avLst/>
              <a:gdLst/>
              <a:ahLst/>
              <a:cxnLst/>
              <a:rect l="l" t="t" r="r" b="b"/>
              <a:pathLst>
                <a:path w="731" h="709" extrusionOk="0">
                  <a:moveTo>
                    <a:pt x="0" y="1"/>
                  </a:moveTo>
                  <a:lnTo>
                    <a:pt x="0" y="708"/>
                  </a:lnTo>
                  <a:lnTo>
                    <a:pt x="731" y="708"/>
                  </a:lnTo>
                  <a:lnTo>
                    <a:pt x="7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4"/>
            <p:cNvSpPr/>
            <p:nvPr/>
          </p:nvSpPr>
          <p:spPr>
            <a:xfrm>
              <a:off x="3535133" y="2798440"/>
              <a:ext cx="115536" cy="214361"/>
            </a:xfrm>
            <a:custGeom>
              <a:avLst/>
              <a:gdLst/>
              <a:ahLst/>
              <a:cxnLst/>
              <a:rect l="l" t="t" r="r" b="b"/>
              <a:pathLst>
                <a:path w="1120" h="2078" extrusionOk="0">
                  <a:moveTo>
                    <a:pt x="206" y="0"/>
                  </a:moveTo>
                  <a:lnTo>
                    <a:pt x="115" y="69"/>
                  </a:lnTo>
                  <a:lnTo>
                    <a:pt x="982" y="1096"/>
                  </a:lnTo>
                  <a:lnTo>
                    <a:pt x="1" y="1986"/>
                  </a:lnTo>
                  <a:lnTo>
                    <a:pt x="69" y="2077"/>
                  </a:lnTo>
                  <a:lnTo>
                    <a:pt x="1096" y="1142"/>
                  </a:lnTo>
                  <a:cubicBezTo>
                    <a:pt x="1119" y="1119"/>
                    <a:pt x="1119" y="1073"/>
                    <a:pt x="1096" y="1050"/>
                  </a:cubicBezTo>
                  <a:lnTo>
                    <a:pt x="2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4"/>
            <p:cNvSpPr/>
            <p:nvPr/>
          </p:nvSpPr>
          <p:spPr>
            <a:xfrm>
              <a:off x="3518730" y="3003311"/>
              <a:ext cx="146071" cy="221376"/>
            </a:xfrm>
            <a:custGeom>
              <a:avLst/>
              <a:gdLst/>
              <a:ahLst/>
              <a:cxnLst/>
              <a:rect l="l" t="t" r="r" b="b"/>
              <a:pathLst>
                <a:path w="1416" h="2146" extrusionOk="0">
                  <a:moveTo>
                    <a:pt x="274" y="0"/>
                  </a:moveTo>
                  <a:lnTo>
                    <a:pt x="183" y="91"/>
                  </a:lnTo>
                  <a:lnTo>
                    <a:pt x="1278" y="1119"/>
                  </a:lnTo>
                  <a:lnTo>
                    <a:pt x="0" y="2054"/>
                  </a:lnTo>
                  <a:lnTo>
                    <a:pt x="69" y="2146"/>
                  </a:lnTo>
                  <a:lnTo>
                    <a:pt x="1392" y="1164"/>
                  </a:lnTo>
                  <a:cubicBezTo>
                    <a:pt x="1415" y="1164"/>
                    <a:pt x="1415" y="1141"/>
                    <a:pt x="1415" y="1141"/>
                  </a:cubicBezTo>
                  <a:cubicBezTo>
                    <a:pt x="1415" y="1119"/>
                    <a:pt x="1415" y="1096"/>
                    <a:pt x="1392" y="1096"/>
                  </a:cubicBezTo>
                  <a:lnTo>
                    <a:pt x="2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4"/>
            <p:cNvSpPr/>
            <p:nvPr/>
          </p:nvSpPr>
          <p:spPr>
            <a:xfrm>
              <a:off x="3518730" y="3215197"/>
              <a:ext cx="169591" cy="150816"/>
            </a:xfrm>
            <a:custGeom>
              <a:avLst/>
              <a:gdLst/>
              <a:ahLst/>
              <a:cxnLst/>
              <a:rect l="l" t="t" r="r" b="b"/>
              <a:pathLst>
                <a:path w="1644" h="1462" extrusionOk="0">
                  <a:moveTo>
                    <a:pt x="69" y="0"/>
                  </a:moveTo>
                  <a:lnTo>
                    <a:pt x="0" y="69"/>
                  </a:lnTo>
                  <a:lnTo>
                    <a:pt x="1575" y="1461"/>
                  </a:lnTo>
                  <a:lnTo>
                    <a:pt x="1643" y="1370"/>
                  </a:lnTo>
                  <a:lnTo>
                    <a:pt x="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4"/>
            <p:cNvSpPr/>
            <p:nvPr/>
          </p:nvSpPr>
          <p:spPr>
            <a:xfrm>
              <a:off x="3539878" y="2798440"/>
              <a:ext cx="115433" cy="214361"/>
            </a:xfrm>
            <a:custGeom>
              <a:avLst/>
              <a:gdLst/>
              <a:ahLst/>
              <a:cxnLst/>
              <a:rect l="l" t="t" r="r" b="b"/>
              <a:pathLst>
                <a:path w="1119" h="2078" extrusionOk="0">
                  <a:moveTo>
                    <a:pt x="913" y="0"/>
                  </a:moveTo>
                  <a:lnTo>
                    <a:pt x="23" y="1050"/>
                  </a:lnTo>
                  <a:cubicBezTo>
                    <a:pt x="0" y="1073"/>
                    <a:pt x="0" y="1119"/>
                    <a:pt x="23" y="1142"/>
                  </a:cubicBezTo>
                  <a:lnTo>
                    <a:pt x="1050" y="2077"/>
                  </a:lnTo>
                  <a:lnTo>
                    <a:pt x="1119" y="1986"/>
                  </a:lnTo>
                  <a:lnTo>
                    <a:pt x="137" y="1096"/>
                  </a:lnTo>
                  <a:lnTo>
                    <a:pt x="1005" y="69"/>
                  </a:lnTo>
                  <a:lnTo>
                    <a:pt x="9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4"/>
            <p:cNvSpPr/>
            <p:nvPr/>
          </p:nvSpPr>
          <p:spPr>
            <a:xfrm>
              <a:off x="3525745" y="3003311"/>
              <a:ext cx="146071" cy="221376"/>
            </a:xfrm>
            <a:custGeom>
              <a:avLst/>
              <a:gdLst/>
              <a:ahLst/>
              <a:cxnLst/>
              <a:rect l="l" t="t" r="r" b="b"/>
              <a:pathLst>
                <a:path w="1416" h="2146" extrusionOk="0">
                  <a:moveTo>
                    <a:pt x="1165" y="0"/>
                  </a:moveTo>
                  <a:lnTo>
                    <a:pt x="23" y="1096"/>
                  </a:lnTo>
                  <a:cubicBezTo>
                    <a:pt x="1" y="1096"/>
                    <a:pt x="1" y="1119"/>
                    <a:pt x="1" y="1141"/>
                  </a:cubicBezTo>
                  <a:cubicBezTo>
                    <a:pt x="1" y="1141"/>
                    <a:pt x="23" y="1164"/>
                    <a:pt x="23" y="1164"/>
                  </a:cubicBezTo>
                  <a:lnTo>
                    <a:pt x="1347" y="2146"/>
                  </a:lnTo>
                  <a:lnTo>
                    <a:pt x="1416" y="2054"/>
                  </a:lnTo>
                  <a:lnTo>
                    <a:pt x="137" y="1119"/>
                  </a:lnTo>
                  <a:lnTo>
                    <a:pt x="1233" y="91"/>
                  </a:lnTo>
                  <a:lnTo>
                    <a:pt x="1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4"/>
            <p:cNvSpPr/>
            <p:nvPr/>
          </p:nvSpPr>
          <p:spPr>
            <a:xfrm>
              <a:off x="3502225" y="3215197"/>
              <a:ext cx="169591" cy="150816"/>
            </a:xfrm>
            <a:custGeom>
              <a:avLst/>
              <a:gdLst/>
              <a:ahLst/>
              <a:cxnLst/>
              <a:rect l="l" t="t" r="r" b="b"/>
              <a:pathLst>
                <a:path w="1644" h="1462" extrusionOk="0">
                  <a:moveTo>
                    <a:pt x="1575" y="0"/>
                  </a:moveTo>
                  <a:lnTo>
                    <a:pt x="0" y="1370"/>
                  </a:lnTo>
                  <a:lnTo>
                    <a:pt x="69" y="1461"/>
                  </a:lnTo>
                  <a:lnTo>
                    <a:pt x="1644" y="69"/>
                  </a:lnTo>
                  <a:lnTo>
                    <a:pt x="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4"/>
            <p:cNvSpPr/>
            <p:nvPr/>
          </p:nvSpPr>
          <p:spPr>
            <a:xfrm>
              <a:off x="3518730" y="2758415"/>
              <a:ext cx="150713" cy="51888"/>
            </a:xfrm>
            <a:custGeom>
              <a:avLst/>
              <a:gdLst/>
              <a:ahLst/>
              <a:cxnLst/>
              <a:rect l="l" t="t" r="r" b="b"/>
              <a:pathLst>
                <a:path w="1461" h="503" extrusionOk="0">
                  <a:moveTo>
                    <a:pt x="0" y="0"/>
                  </a:moveTo>
                  <a:lnTo>
                    <a:pt x="0" y="502"/>
                  </a:lnTo>
                  <a:lnTo>
                    <a:pt x="1461" y="502"/>
                  </a:lnTo>
                  <a:lnTo>
                    <a:pt x="1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4"/>
            <p:cNvSpPr/>
            <p:nvPr/>
          </p:nvSpPr>
          <p:spPr>
            <a:xfrm>
              <a:off x="3450440" y="3356419"/>
              <a:ext cx="289666" cy="82526"/>
            </a:xfrm>
            <a:custGeom>
              <a:avLst/>
              <a:gdLst/>
              <a:ahLst/>
              <a:cxnLst/>
              <a:rect l="l" t="t" r="r" b="b"/>
              <a:pathLst>
                <a:path w="2808" h="800" extrusionOk="0">
                  <a:moveTo>
                    <a:pt x="2694" y="92"/>
                  </a:moveTo>
                  <a:lnTo>
                    <a:pt x="2694" y="708"/>
                  </a:lnTo>
                  <a:lnTo>
                    <a:pt x="114" y="708"/>
                  </a:lnTo>
                  <a:lnTo>
                    <a:pt x="114" y="92"/>
                  </a:lnTo>
                  <a:close/>
                  <a:moveTo>
                    <a:pt x="46" y="1"/>
                  </a:moveTo>
                  <a:cubicBezTo>
                    <a:pt x="23" y="1"/>
                    <a:pt x="0" y="24"/>
                    <a:pt x="0" y="47"/>
                  </a:cubicBezTo>
                  <a:lnTo>
                    <a:pt x="0" y="754"/>
                  </a:lnTo>
                  <a:cubicBezTo>
                    <a:pt x="0" y="777"/>
                    <a:pt x="23" y="800"/>
                    <a:pt x="46" y="800"/>
                  </a:cubicBezTo>
                  <a:lnTo>
                    <a:pt x="2739" y="800"/>
                  </a:lnTo>
                  <a:cubicBezTo>
                    <a:pt x="2785" y="800"/>
                    <a:pt x="2808" y="777"/>
                    <a:pt x="2808" y="754"/>
                  </a:cubicBezTo>
                  <a:lnTo>
                    <a:pt x="2808" y="47"/>
                  </a:lnTo>
                  <a:cubicBezTo>
                    <a:pt x="2808" y="24"/>
                    <a:pt x="2785" y="1"/>
                    <a:pt x="2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4"/>
            <p:cNvSpPr/>
            <p:nvPr/>
          </p:nvSpPr>
          <p:spPr>
            <a:xfrm>
              <a:off x="3415057" y="3427082"/>
              <a:ext cx="358060" cy="77781"/>
            </a:xfrm>
            <a:custGeom>
              <a:avLst/>
              <a:gdLst/>
              <a:ahLst/>
              <a:cxnLst/>
              <a:rect l="l" t="t" r="r" b="b"/>
              <a:pathLst>
                <a:path w="3471" h="754" extrusionOk="0">
                  <a:moveTo>
                    <a:pt x="1" y="1"/>
                  </a:moveTo>
                  <a:lnTo>
                    <a:pt x="1" y="754"/>
                  </a:lnTo>
                  <a:lnTo>
                    <a:pt x="3470" y="754"/>
                  </a:lnTo>
                  <a:lnTo>
                    <a:pt x="34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4"/>
            <p:cNvSpPr/>
            <p:nvPr/>
          </p:nvSpPr>
          <p:spPr>
            <a:xfrm>
              <a:off x="-1564871" y="3688483"/>
              <a:ext cx="320304" cy="320304"/>
            </a:xfrm>
            <a:custGeom>
              <a:avLst/>
              <a:gdLst/>
              <a:ahLst/>
              <a:cxnLst/>
              <a:rect l="l" t="t" r="r" b="b"/>
              <a:pathLst>
                <a:path w="3105" h="3105" extrusionOk="0">
                  <a:moveTo>
                    <a:pt x="0" y="0"/>
                  </a:moveTo>
                  <a:lnTo>
                    <a:pt x="0" y="3104"/>
                  </a:lnTo>
                  <a:lnTo>
                    <a:pt x="3104" y="3104"/>
                  </a:lnTo>
                  <a:lnTo>
                    <a:pt x="3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4"/>
            <p:cNvSpPr/>
            <p:nvPr/>
          </p:nvSpPr>
          <p:spPr>
            <a:xfrm>
              <a:off x="-1510713" y="3723763"/>
              <a:ext cx="230866" cy="228494"/>
            </a:xfrm>
            <a:custGeom>
              <a:avLst/>
              <a:gdLst/>
              <a:ahLst/>
              <a:cxnLst/>
              <a:rect l="l" t="t" r="r" b="b"/>
              <a:pathLst>
                <a:path w="2238" h="2215" extrusionOk="0">
                  <a:moveTo>
                    <a:pt x="2146" y="69"/>
                  </a:moveTo>
                  <a:lnTo>
                    <a:pt x="2146" y="2009"/>
                  </a:lnTo>
                  <a:lnTo>
                    <a:pt x="206" y="69"/>
                  </a:lnTo>
                  <a:close/>
                  <a:moveTo>
                    <a:pt x="0" y="1"/>
                  </a:moveTo>
                  <a:lnTo>
                    <a:pt x="2237" y="2215"/>
                  </a:lnTo>
                  <a:lnTo>
                    <a:pt x="2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4"/>
            <p:cNvSpPr/>
            <p:nvPr/>
          </p:nvSpPr>
          <p:spPr>
            <a:xfrm>
              <a:off x="-1531964" y="3742641"/>
              <a:ext cx="230866" cy="230866"/>
            </a:xfrm>
            <a:custGeom>
              <a:avLst/>
              <a:gdLst/>
              <a:ahLst/>
              <a:cxnLst/>
              <a:rect l="l" t="t" r="r" b="b"/>
              <a:pathLst>
                <a:path w="2238" h="2238" extrusionOk="0">
                  <a:moveTo>
                    <a:pt x="92" y="206"/>
                  </a:moveTo>
                  <a:lnTo>
                    <a:pt x="2032" y="2146"/>
                  </a:lnTo>
                  <a:lnTo>
                    <a:pt x="92" y="2146"/>
                  </a:lnTo>
                  <a:lnTo>
                    <a:pt x="92" y="206"/>
                  </a:lnTo>
                  <a:close/>
                  <a:moveTo>
                    <a:pt x="1" y="0"/>
                  </a:moveTo>
                  <a:lnTo>
                    <a:pt x="1" y="2237"/>
                  </a:lnTo>
                  <a:lnTo>
                    <a:pt x="2238" y="22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4"/>
            <p:cNvSpPr/>
            <p:nvPr/>
          </p:nvSpPr>
          <p:spPr>
            <a:xfrm>
              <a:off x="-3168351" y="3688483"/>
              <a:ext cx="320304" cy="320304"/>
            </a:xfrm>
            <a:custGeom>
              <a:avLst/>
              <a:gdLst/>
              <a:ahLst/>
              <a:cxnLst/>
              <a:rect l="l" t="t" r="r" b="b"/>
              <a:pathLst>
                <a:path w="3105" h="3105" extrusionOk="0">
                  <a:moveTo>
                    <a:pt x="0" y="0"/>
                  </a:moveTo>
                  <a:lnTo>
                    <a:pt x="0" y="3104"/>
                  </a:lnTo>
                  <a:lnTo>
                    <a:pt x="3104" y="3104"/>
                  </a:lnTo>
                  <a:lnTo>
                    <a:pt x="3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4"/>
            <p:cNvSpPr/>
            <p:nvPr/>
          </p:nvSpPr>
          <p:spPr>
            <a:xfrm>
              <a:off x="-3111924" y="3723763"/>
              <a:ext cx="228597" cy="228494"/>
            </a:xfrm>
            <a:custGeom>
              <a:avLst/>
              <a:gdLst/>
              <a:ahLst/>
              <a:cxnLst/>
              <a:rect l="l" t="t" r="r" b="b"/>
              <a:pathLst>
                <a:path w="2216" h="2215" extrusionOk="0">
                  <a:moveTo>
                    <a:pt x="2147" y="69"/>
                  </a:moveTo>
                  <a:lnTo>
                    <a:pt x="2147" y="2009"/>
                  </a:lnTo>
                  <a:lnTo>
                    <a:pt x="206" y="69"/>
                  </a:lnTo>
                  <a:close/>
                  <a:moveTo>
                    <a:pt x="1" y="1"/>
                  </a:moveTo>
                  <a:lnTo>
                    <a:pt x="2215" y="2215"/>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4"/>
            <p:cNvSpPr/>
            <p:nvPr/>
          </p:nvSpPr>
          <p:spPr>
            <a:xfrm>
              <a:off x="-3133071" y="3742641"/>
              <a:ext cx="228494" cy="230866"/>
            </a:xfrm>
            <a:custGeom>
              <a:avLst/>
              <a:gdLst/>
              <a:ahLst/>
              <a:cxnLst/>
              <a:rect l="l" t="t" r="r" b="b"/>
              <a:pathLst>
                <a:path w="2215" h="2238" extrusionOk="0">
                  <a:moveTo>
                    <a:pt x="92" y="206"/>
                  </a:moveTo>
                  <a:lnTo>
                    <a:pt x="2032" y="2146"/>
                  </a:lnTo>
                  <a:lnTo>
                    <a:pt x="92" y="2146"/>
                  </a:lnTo>
                  <a:lnTo>
                    <a:pt x="92" y="206"/>
                  </a:lnTo>
                  <a:close/>
                  <a:moveTo>
                    <a:pt x="1" y="0"/>
                  </a:moveTo>
                  <a:lnTo>
                    <a:pt x="1" y="2237"/>
                  </a:lnTo>
                  <a:lnTo>
                    <a:pt x="2215" y="22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4"/>
            <p:cNvSpPr/>
            <p:nvPr/>
          </p:nvSpPr>
          <p:spPr>
            <a:xfrm>
              <a:off x="-2848150" y="3688483"/>
              <a:ext cx="320304" cy="320304"/>
            </a:xfrm>
            <a:custGeom>
              <a:avLst/>
              <a:gdLst/>
              <a:ahLst/>
              <a:cxnLst/>
              <a:rect l="l" t="t" r="r" b="b"/>
              <a:pathLst>
                <a:path w="3105" h="3105" extrusionOk="0">
                  <a:moveTo>
                    <a:pt x="0" y="0"/>
                  </a:moveTo>
                  <a:lnTo>
                    <a:pt x="0" y="3104"/>
                  </a:lnTo>
                  <a:lnTo>
                    <a:pt x="3105" y="3104"/>
                  </a:lnTo>
                  <a:lnTo>
                    <a:pt x="3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4"/>
            <p:cNvSpPr/>
            <p:nvPr/>
          </p:nvSpPr>
          <p:spPr>
            <a:xfrm>
              <a:off x="-2791620" y="3723763"/>
              <a:ext cx="228494" cy="228494"/>
            </a:xfrm>
            <a:custGeom>
              <a:avLst/>
              <a:gdLst/>
              <a:ahLst/>
              <a:cxnLst/>
              <a:rect l="l" t="t" r="r" b="b"/>
              <a:pathLst>
                <a:path w="2215" h="2215" extrusionOk="0">
                  <a:moveTo>
                    <a:pt x="2146" y="69"/>
                  </a:moveTo>
                  <a:lnTo>
                    <a:pt x="2146" y="2009"/>
                  </a:lnTo>
                  <a:lnTo>
                    <a:pt x="206" y="69"/>
                  </a:lnTo>
                  <a:close/>
                  <a:moveTo>
                    <a:pt x="0" y="1"/>
                  </a:moveTo>
                  <a:lnTo>
                    <a:pt x="2214" y="2215"/>
                  </a:lnTo>
                  <a:lnTo>
                    <a:pt x="2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4"/>
            <p:cNvSpPr/>
            <p:nvPr/>
          </p:nvSpPr>
          <p:spPr>
            <a:xfrm>
              <a:off x="-2812871" y="3742641"/>
              <a:ext cx="228494" cy="230866"/>
            </a:xfrm>
            <a:custGeom>
              <a:avLst/>
              <a:gdLst/>
              <a:ahLst/>
              <a:cxnLst/>
              <a:rect l="l" t="t" r="r" b="b"/>
              <a:pathLst>
                <a:path w="2215" h="2238" extrusionOk="0">
                  <a:moveTo>
                    <a:pt x="92" y="206"/>
                  </a:moveTo>
                  <a:lnTo>
                    <a:pt x="2032" y="2146"/>
                  </a:lnTo>
                  <a:lnTo>
                    <a:pt x="92" y="2146"/>
                  </a:lnTo>
                  <a:lnTo>
                    <a:pt x="92" y="206"/>
                  </a:lnTo>
                  <a:close/>
                  <a:moveTo>
                    <a:pt x="1" y="0"/>
                  </a:moveTo>
                  <a:lnTo>
                    <a:pt x="1" y="2237"/>
                  </a:lnTo>
                  <a:lnTo>
                    <a:pt x="2215" y="22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4"/>
            <p:cNvSpPr/>
            <p:nvPr/>
          </p:nvSpPr>
          <p:spPr>
            <a:xfrm>
              <a:off x="-283964" y="3688483"/>
              <a:ext cx="320304" cy="320304"/>
            </a:xfrm>
            <a:custGeom>
              <a:avLst/>
              <a:gdLst/>
              <a:ahLst/>
              <a:cxnLst/>
              <a:rect l="l" t="t" r="r" b="b"/>
              <a:pathLst>
                <a:path w="3105" h="3105" extrusionOk="0">
                  <a:moveTo>
                    <a:pt x="0" y="0"/>
                  </a:moveTo>
                  <a:lnTo>
                    <a:pt x="0" y="3104"/>
                  </a:lnTo>
                  <a:lnTo>
                    <a:pt x="3104" y="3104"/>
                  </a:lnTo>
                  <a:lnTo>
                    <a:pt x="3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4"/>
            <p:cNvSpPr/>
            <p:nvPr/>
          </p:nvSpPr>
          <p:spPr>
            <a:xfrm>
              <a:off x="-227537" y="3723763"/>
              <a:ext cx="228597" cy="228494"/>
            </a:xfrm>
            <a:custGeom>
              <a:avLst/>
              <a:gdLst/>
              <a:ahLst/>
              <a:cxnLst/>
              <a:rect l="l" t="t" r="r" b="b"/>
              <a:pathLst>
                <a:path w="2216" h="2215" extrusionOk="0">
                  <a:moveTo>
                    <a:pt x="2147" y="69"/>
                  </a:moveTo>
                  <a:lnTo>
                    <a:pt x="2147" y="2009"/>
                  </a:lnTo>
                  <a:lnTo>
                    <a:pt x="206" y="69"/>
                  </a:lnTo>
                  <a:close/>
                  <a:moveTo>
                    <a:pt x="1" y="1"/>
                  </a:moveTo>
                  <a:lnTo>
                    <a:pt x="2215" y="2215"/>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4"/>
            <p:cNvSpPr/>
            <p:nvPr/>
          </p:nvSpPr>
          <p:spPr>
            <a:xfrm>
              <a:off x="-248685" y="3742641"/>
              <a:ext cx="228494" cy="230866"/>
            </a:xfrm>
            <a:custGeom>
              <a:avLst/>
              <a:gdLst/>
              <a:ahLst/>
              <a:cxnLst/>
              <a:rect l="l" t="t" r="r" b="b"/>
              <a:pathLst>
                <a:path w="2215" h="2238" extrusionOk="0">
                  <a:moveTo>
                    <a:pt x="92" y="206"/>
                  </a:moveTo>
                  <a:lnTo>
                    <a:pt x="2032" y="2146"/>
                  </a:lnTo>
                  <a:lnTo>
                    <a:pt x="92" y="2146"/>
                  </a:lnTo>
                  <a:lnTo>
                    <a:pt x="92" y="206"/>
                  </a:lnTo>
                  <a:close/>
                  <a:moveTo>
                    <a:pt x="1" y="0"/>
                  </a:moveTo>
                  <a:lnTo>
                    <a:pt x="1" y="2237"/>
                  </a:lnTo>
                  <a:lnTo>
                    <a:pt x="2215" y="22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4"/>
            <p:cNvSpPr/>
            <p:nvPr/>
          </p:nvSpPr>
          <p:spPr>
            <a:xfrm>
              <a:off x="-1244670" y="3688483"/>
              <a:ext cx="320304" cy="320304"/>
            </a:xfrm>
            <a:custGeom>
              <a:avLst/>
              <a:gdLst/>
              <a:ahLst/>
              <a:cxnLst/>
              <a:rect l="l" t="t" r="r" b="b"/>
              <a:pathLst>
                <a:path w="3105" h="3105" extrusionOk="0">
                  <a:moveTo>
                    <a:pt x="0" y="0"/>
                  </a:moveTo>
                  <a:lnTo>
                    <a:pt x="0" y="3104"/>
                  </a:lnTo>
                  <a:lnTo>
                    <a:pt x="3105" y="3104"/>
                  </a:lnTo>
                  <a:lnTo>
                    <a:pt x="3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4"/>
            <p:cNvSpPr/>
            <p:nvPr/>
          </p:nvSpPr>
          <p:spPr>
            <a:xfrm>
              <a:off x="-1190513" y="3723763"/>
              <a:ext cx="230866" cy="228494"/>
            </a:xfrm>
            <a:custGeom>
              <a:avLst/>
              <a:gdLst/>
              <a:ahLst/>
              <a:cxnLst/>
              <a:rect l="l" t="t" r="r" b="b"/>
              <a:pathLst>
                <a:path w="2238" h="2215" extrusionOk="0">
                  <a:moveTo>
                    <a:pt x="2146" y="69"/>
                  </a:moveTo>
                  <a:lnTo>
                    <a:pt x="2146" y="2009"/>
                  </a:lnTo>
                  <a:lnTo>
                    <a:pt x="206" y="69"/>
                  </a:lnTo>
                  <a:close/>
                  <a:moveTo>
                    <a:pt x="0" y="1"/>
                  </a:moveTo>
                  <a:lnTo>
                    <a:pt x="2237" y="2215"/>
                  </a:lnTo>
                  <a:lnTo>
                    <a:pt x="2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4"/>
            <p:cNvSpPr/>
            <p:nvPr/>
          </p:nvSpPr>
          <p:spPr>
            <a:xfrm>
              <a:off x="-1209390" y="3742641"/>
              <a:ext cx="228494" cy="230866"/>
            </a:xfrm>
            <a:custGeom>
              <a:avLst/>
              <a:gdLst/>
              <a:ahLst/>
              <a:cxnLst/>
              <a:rect l="l" t="t" r="r" b="b"/>
              <a:pathLst>
                <a:path w="2215" h="2238" extrusionOk="0">
                  <a:moveTo>
                    <a:pt x="69" y="206"/>
                  </a:moveTo>
                  <a:lnTo>
                    <a:pt x="2009" y="2146"/>
                  </a:lnTo>
                  <a:lnTo>
                    <a:pt x="69" y="2146"/>
                  </a:lnTo>
                  <a:lnTo>
                    <a:pt x="69" y="206"/>
                  </a:lnTo>
                  <a:close/>
                  <a:moveTo>
                    <a:pt x="1" y="0"/>
                  </a:moveTo>
                  <a:lnTo>
                    <a:pt x="1" y="2237"/>
                  </a:lnTo>
                  <a:lnTo>
                    <a:pt x="2215" y="22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4"/>
            <p:cNvSpPr/>
            <p:nvPr/>
          </p:nvSpPr>
          <p:spPr>
            <a:xfrm>
              <a:off x="-924469" y="3688483"/>
              <a:ext cx="320304" cy="320304"/>
            </a:xfrm>
            <a:custGeom>
              <a:avLst/>
              <a:gdLst/>
              <a:ahLst/>
              <a:cxnLst/>
              <a:rect l="l" t="t" r="r" b="b"/>
              <a:pathLst>
                <a:path w="3105" h="3105" extrusionOk="0">
                  <a:moveTo>
                    <a:pt x="1" y="0"/>
                  </a:moveTo>
                  <a:lnTo>
                    <a:pt x="1" y="3104"/>
                  </a:lnTo>
                  <a:lnTo>
                    <a:pt x="3105" y="3104"/>
                  </a:lnTo>
                  <a:lnTo>
                    <a:pt x="3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4"/>
            <p:cNvSpPr/>
            <p:nvPr/>
          </p:nvSpPr>
          <p:spPr>
            <a:xfrm>
              <a:off x="-867939" y="3723763"/>
              <a:ext cx="228494" cy="228494"/>
            </a:xfrm>
            <a:custGeom>
              <a:avLst/>
              <a:gdLst/>
              <a:ahLst/>
              <a:cxnLst/>
              <a:rect l="l" t="t" r="r" b="b"/>
              <a:pathLst>
                <a:path w="2215" h="2215" extrusionOk="0">
                  <a:moveTo>
                    <a:pt x="2123" y="69"/>
                  </a:moveTo>
                  <a:lnTo>
                    <a:pt x="2123" y="2009"/>
                  </a:lnTo>
                  <a:lnTo>
                    <a:pt x="183" y="69"/>
                  </a:lnTo>
                  <a:close/>
                  <a:moveTo>
                    <a:pt x="1" y="1"/>
                  </a:moveTo>
                  <a:lnTo>
                    <a:pt x="2215" y="2215"/>
                  </a:lnTo>
                  <a:lnTo>
                    <a:pt x="22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4"/>
            <p:cNvSpPr/>
            <p:nvPr/>
          </p:nvSpPr>
          <p:spPr>
            <a:xfrm>
              <a:off x="-889086" y="3742641"/>
              <a:ext cx="228494" cy="230866"/>
            </a:xfrm>
            <a:custGeom>
              <a:avLst/>
              <a:gdLst/>
              <a:ahLst/>
              <a:cxnLst/>
              <a:rect l="l" t="t" r="r" b="b"/>
              <a:pathLst>
                <a:path w="2215" h="2238" extrusionOk="0">
                  <a:moveTo>
                    <a:pt x="69" y="206"/>
                  </a:moveTo>
                  <a:lnTo>
                    <a:pt x="2009" y="2146"/>
                  </a:lnTo>
                  <a:lnTo>
                    <a:pt x="69" y="2146"/>
                  </a:lnTo>
                  <a:lnTo>
                    <a:pt x="69" y="206"/>
                  </a:lnTo>
                  <a:close/>
                  <a:moveTo>
                    <a:pt x="0" y="0"/>
                  </a:moveTo>
                  <a:lnTo>
                    <a:pt x="0" y="2237"/>
                  </a:lnTo>
                  <a:lnTo>
                    <a:pt x="2214" y="223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4"/>
            <p:cNvSpPr/>
            <p:nvPr/>
          </p:nvSpPr>
          <p:spPr>
            <a:xfrm>
              <a:off x="1317143" y="3688483"/>
              <a:ext cx="320304" cy="320304"/>
            </a:xfrm>
            <a:custGeom>
              <a:avLst/>
              <a:gdLst/>
              <a:ahLst/>
              <a:cxnLst/>
              <a:rect l="l" t="t" r="r" b="b"/>
              <a:pathLst>
                <a:path w="3105" h="3105" extrusionOk="0">
                  <a:moveTo>
                    <a:pt x="0" y="0"/>
                  </a:moveTo>
                  <a:lnTo>
                    <a:pt x="0" y="3104"/>
                  </a:lnTo>
                  <a:lnTo>
                    <a:pt x="3105" y="3104"/>
                  </a:lnTo>
                  <a:lnTo>
                    <a:pt x="3105" y="0"/>
                  </a:lnTo>
                  <a:close/>
                </a:path>
              </a:pathLst>
            </a:custGeom>
            <a:solidFill>
              <a:srgbClr val="FB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4"/>
            <p:cNvSpPr/>
            <p:nvPr/>
          </p:nvSpPr>
          <p:spPr>
            <a:xfrm>
              <a:off x="1373673" y="3723763"/>
              <a:ext cx="228494" cy="228494"/>
            </a:xfrm>
            <a:custGeom>
              <a:avLst/>
              <a:gdLst/>
              <a:ahLst/>
              <a:cxnLst/>
              <a:rect l="l" t="t" r="r" b="b"/>
              <a:pathLst>
                <a:path w="2215" h="2215" extrusionOk="0">
                  <a:moveTo>
                    <a:pt x="2123" y="69"/>
                  </a:moveTo>
                  <a:lnTo>
                    <a:pt x="2123" y="2009"/>
                  </a:lnTo>
                  <a:lnTo>
                    <a:pt x="183" y="69"/>
                  </a:lnTo>
                  <a:close/>
                  <a:moveTo>
                    <a:pt x="0" y="1"/>
                  </a:moveTo>
                  <a:lnTo>
                    <a:pt x="2214" y="2215"/>
                  </a:lnTo>
                  <a:lnTo>
                    <a:pt x="2214" y="1"/>
                  </a:lnTo>
                  <a:close/>
                </a:path>
              </a:pathLst>
            </a:custGeom>
            <a:solidFill>
              <a:srgbClr val="DC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4"/>
            <p:cNvSpPr/>
            <p:nvPr/>
          </p:nvSpPr>
          <p:spPr>
            <a:xfrm>
              <a:off x="1352423" y="3742641"/>
              <a:ext cx="228494" cy="230866"/>
            </a:xfrm>
            <a:custGeom>
              <a:avLst/>
              <a:gdLst/>
              <a:ahLst/>
              <a:cxnLst/>
              <a:rect l="l" t="t" r="r" b="b"/>
              <a:pathLst>
                <a:path w="2215" h="2238" extrusionOk="0">
                  <a:moveTo>
                    <a:pt x="69" y="206"/>
                  </a:moveTo>
                  <a:lnTo>
                    <a:pt x="2009" y="2146"/>
                  </a:lnTo>
                  <a:lnTo>
                    <a:pt x="69" y="2146"/>
                  </a:lnTo>
                  <a:lnTo>
                    <a:pt x="69" y="206"/>
                  </a:lnTo>
                  <a:close/>
                  <a:moveTo>
                    <a:pt x="1" y="0"/>
                  </a:moveTo>
                  <a:lnTo>
                    <a:pt x="1" y="2237"/>
                  </a:lnTo>
                  <a:lnTo>
                    <a:pt x="2215" y="2237"/>
                  </a:lnTo>
                  <a:lnTo>
                    <a:pt x="1" y="0"/>
                  </a:lnTo>
                  <a:close/>
                </a:path>
              </a:pathLst>
            </a:custGeom>
            <a:solidFill>
              <a:srgbClr val="DC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4"/>
            <p:cNvSpPr/>
            <p:nvPr/>
          </p:nvSpPr>
          <p:spPr>
            <a:xfrm>
              <a:off x="-2207749" y="3688483"/>
              <a:ext cx="320407" cy="320304"/>
            </a:xfrm>
            <a:custGeom>
              <a:avLst/>
              <a:gdLst/>
              <a:ahLst/>
              <a:cxnLst/>
              <a:rect l="l" t="t" r="r" b="b"/>
              <a:pathLst>
                <a:path w="3106" h="3105" extrusionOk="0">
                  <a:moveTo>
                    <a:pt x="1" y="0"/>
                  </a:moveTo>
                  <a:lnTo>
                    <a:pt x="1" y="3104"/>
                  </a:lnTo>
                  <a:lnTo>
                    <a:pt x="3105" y="3104"/>
                  </a:lnTo>
                  <a:lnTo>
                    <a:pt x="3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4"/>
            <p:cNvSpPr/>
            <p:nvPr/>
          </p:nvSpPr>
          <p:spPr>
            <a:xfrm>
              <a:off x="-2151218" y="3723763"/>
              <a:ext cx="230866" cy="228494"/>
            </a:xfrm>
            <a:custGeom>
              <a:avLst/>
              <a:gdLst/>
              <a:ahLst/>
              <a:cxnLst/>
              <a:rect l="l" t="t" r="r" b="b"/>
              <a:pathLst>
                <a:path w="2238" h="2215" extrusionOk="0">
                  <a:moveTo>
                    <a:pt x="2146" y="69"/>
                  </a:moveTo>
                  <a:lnTo>
                    <a:pt x="2146" y="2009"/>
                  </a:lnTo>
                  <a:lnTo>
                    <a:pt x="206" y="69"/>
                  </a:lnTo>
                  <a:close/>
                  <a:moveTo>
                    <a:pt x="1" y="1"/>
                  </a:moveTo>
                  <a:lnTo>
                    <a:pt x="2238" y="2215"/>
                  </a:lnTo>
                  <a:lnTo>
                    <a:pt x="2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4"/>
            <p:cNvSpPr/>
            <p:nvPr/>
          </p:nvSpPr>
          <p:spPr>
            <a:xfrm>
              <a:off x="-2172366" y="3742641"/>
              <a:ext cx="230866" cy="230866"/>
            </a:xfrm>
            <a:custGeom>
              <a:avLst/>
              <a:gdLst/>
              <a:ahLst/>
              <a:cxnLst/>
              <a:rect l="l" t="t" r="r" b="b"/>
              <a:pathLst>
                <a:path w="2238" h="2238" extrusionOk="0">
                  <a:moveTo>
                    <a:pt x="92" y="206"/>
                  </a:moveTo>
                  <a:lnTo>
                    <a:pt x="2032" y="2146"/>
                  </a:lnTo>
                  <a:lnTo>
                    <a:pt x="92" y="2146"/>
                  </a:lnTo>
                  <a:lnTo>
                    <a:pt x="92" y="206"/>
                  </a:lnTo>
                  <a:close/>
                  <a:moveTo>
                    <a:pt x="0" y="0"/>
                  </a:moveTo>
                  <a:lnTo>
                    <a:pt x="0" y="2237"/>
                  </a:lnTo>
                  <a:lnTo>
                    <a:pt x="2237" y="223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4"/>
            <p:cNvSpPr/>
            <p:nvPr/>
          </p:nvSpPr>
          <p:spPr>
            <a:xfrm>
              <a:off x="-1887445" y="3688483"/>
              <a:ext cx="322677" cy="320304"/>
            </a:xfrm>
            <a:custGeom>
              <a:avLst/>
              <a:gdLst/>
              <a:ahLst/>
              <a:cxnLst/>
              <a:rect l="l" t="t" r="r" b="b"/>
              <a:pathLst>
                <a:path w="3128" h="3105" extrusionOk="0">
                  <a:moveTo>
                    <a:pt x="0" y="0"/>
                  </a:moveTo>
                  <a:lnTo>
                    <a:pt x="0" y="3104"/>
                  </a:lnTo>
                  <a:lnTo>
                    <a:pt x="3127" y="3104"/>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4"/>
            <p:cNvSpPr/>
            <p:nvPr/>
          </p:nvSpPr>
          <p:spPr>
            <a:xfrm>
              <a:off x="-1833287" y="3721390"/>
              <a:ext cx="233136" cy="235612"/>
            </a:xfrm>
            <a:custGeom>
              <a:avLst/>
              <a:gdLst/>
              <a:ahLst/>
              <a:cxnLst/>
              <a:rect l="l" t="t" r="r" b="b"/>
              <a:pathLst>
                <a:path w="2260" h="2284" extrusionOk="0">
                  <a:moveTo>
                    <a:pt x="2169" y="115"/>
                  </a:moveTo>
                  <a:lnTo>
                    <a:pt x="2169" y="2009"/>
                  </a:lnTo>
                  <a:lnTo>
                    <a:pt x="274" y="115"/>
                  </a:lnTo>
                  <a:close/>
                  <a:moveTo>
                    <a:pt x="0" y="1"/>
                  </a:moveTo>
                  <a:lnTo>
                    <a:pt x="2260" y="2283"/>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4"/>
            <p:cNvSpPr/>
            <p:nvPr/>
          </p:nvSpPr>
          <p:spPr>
            <a:xfrm>
              <a:off x="-1852165" y="3740268"/>
              <a:ext cx="233239" cy="235509"/>
            </a:xfrm>
            <a:custGeom>
              <a:avLst/>
              <a:gdLst/>
              <a:ahLst/>
              <a:cxnLst/>
              <a:rect l="l" t="t" r="r" b="b"/>
              <a:pathLst>
                <a:path w="2261" h="2283" extrusionOk="0">
                  <a:moveTo>
                    <a:pt x="115" y="274"/>
                  </a:moveTo>
                  <a:lnTo>
                    <a:pt x="2009" y="2169"/>
                  </a:lnTo>
                  <a:lnTo>
                    <a:pt x="115" y="2169"/>
                  </a:lnTo>
                  <a:lnTo>
                    <a:pt x="115" y="274"/>
                  </a:lnTo>
                  <a:close/>
                  <a:moveTo>
                    <a:pt x="1" y="0"/>
                  </a:moveTo>
                  <a:lnTo>
                    <a:pt x="1" y="2283"/>
                  </a:lnTo>
                  <a:lnTo>
                    <a:pt x="2260" y="228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4"/>
            <p:cNvSpPr/>
            <p:nvPr/>
          </p:nvSpPr>
          <p:spPr>
            <a:xfrm>
              <a:off x="-2527950" y="3688483"/>
              <a:ext cx="320304" cy="320304"/>
            </a:xfrm>
            <a:custGeom>
              <a:avLst/>
              <a:gdLst/>
              <a:ahLst/>
              <a:cxnLst/>
              <a:rect l="l" t="t" r="r" b="b"/>
              <a:pathLst>
                <a:path w="3105" h="3105" extrusionOk="0">
                  <a:moveTo>
                    <a:pt x="1" y="0"/>
                  </a:moveTo>
                  <a:lnTo>
                    <a:pt x="1" y="3104"/>
                  </a:lnTo>
                  <a:lnTo>
                    <a:pt x="3105" y="3104"/>
                  </a:lnTo>
                  <a:lnTo>
                    <a:pt x="31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4"/>
            <p:cNvSpPr/>
            <p:nvPr/>
          </p:nvSpPr>
          <p:spPr>
            <a:xfrm>
              <a:off x="-2473792" y="3721390"/>
              <a:ext cx="233239" cy="235612"/>
            </a:xfrm>
            <a:custGeom>
              <a:avLst/>
              <a:gdLst/>
              <a:ahLst/>
              <a:cxnLst/>
              <a:rect l="l" t="t" r="r" b="b"/>
              <a:pathLst>
                <a:path w="2261" h="2284" extrusionOk="0">
                  <a:moveTo>
                    <a:pt x="2146" y="115"/>
                  </a:moveTo>
                  <a:lnTo>
                    <a:pt x="2146" y="2009"/>
                  </a:lnTo>
                  <a:lnTo>
                    <a:pt x="252" y="115"/>
                  </a:lnTo>
                  <a:close/>
                  <a:moveTo>
                    <a:pt x="1" y="1"/>
                  </a:moveTo>
                  <a:lnTo>
                    <a:pt x="2260" y="2283"/>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4"/>
            <p:cNvSpPr/>
            <p:nvPr/>
          </p:nvSpPr>
          <p:spPr>
            <a:xfrm>
              <a:off x="-2494939" y="3740268"/>
              <a:ext cx="235509" cy="235509"/>
            </a:xfrm>
            <a:custGeom>
              <a:avLst/>
              <a:gdLst/>
              <a:ahLst/>
              <a:cxnLst/>
              <a:rect l="l" t="t" r="r" b="b"/>
              <a:pathLst>
                <a:path w="2283" h="2283" extrusionOk="0">
                  <a:moveTo>
                    <a:pt x="114" y="274"/>
                  </a:moveTo>
                  <a:lnTo>
                    <a:pt x="2009" y="2169"/>
                  </a:lnTo>
                  <a:lnTo>
                    <a:pt x="114" y="2169"/>
                  </a:lnTo>
                  <a:lnTo>
                    <a:pt x="114" y="274"/>
                  </a:lnTo>
                  <a:close/>
                  <a:moveTo>
                    <a:pt x="0" y="0"/>
                  </a:moveTo>
                  <a:lnTo>
                    <a:pt x="0" y="2283"/>
                  </a:lnTo>
                  <a:lnTo>
                    <a:pt x="2283" y="228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4"/>
            <p:cNvSpPr/>
            <p:nvPr/>
          </p:nvSpPr>
          <p:spPr>
            <a:xfrm>
              <a:off x="2915878" y="3688483"/>
              <a:ext cx="322677" cy="320304"/>
            </a:xfrm>
            <a:custGeom>
              <a:avLst/>
              <a:gdLst/>
              <a:ahLst/>
              <a:cxnLst/>
              <a:rect l="l" t="t" r="r" b="b"/>
              <a:pathLst>
                <a:path w="3128" h="3105" extrusionOk="0">
                  <a:moveTo>
                    <a:pt x="1" y="0"/>
                  </a:moveTo>
                  <a:lnTo>
                    <a:pt x="1" y="3104"/>
                  </a:lnTo>
                  <a:lnTo>
                    <a:pt x="3128" y="3104"/>
                  </a:lnTo>
                  <a:lnTo>
                    <a:pt x="3128" y="0"/>
                  </a:lnTo>
                  <a:close/>
                </a:path>
              </a:pathLst>
            </a:custGeom>
            <a:solidFill>
              <a:srgbClr val="6B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4"/>
            <p:cNvSpPr/>
            <p:nvPr/>
          </p:nvSpPr>
          <p:spPr>
            <a:xfrm>
              <a:off x="2972408" y="3723763"/>
              <a:ext cx="230866" cy="228494"/>
            </a:xfrm>
            <a:custGeom>
              <a:avLst/>
              <a:gdLst/>
              <a:ahLst/>
              <a:cxnLst/>
              <a:rect l="l" t="t" r="r" b="b"/>
              <a:pathLst>
                <a:path w="2238" h="2215" extrusionOk="0">
                  <a:moveTo>
                    <a:pt x="2146" y="69"/>
                  </a:moveTo>
                  <a:lnTo>
                    <a:pt x="2146" y="2009"/>
                  </a:lnTo>
                  <a:lnTo>
                    <a:pt x="206" y="69"/>
                  </a:lnTo>
                  <a:close/>
                  <a:moveTo>
                    <a:pt x="1" y="1"/>
                  </a:moveTo>
                  <a:lnTo>
                    <a:pt x="2237" y="2215"/>
                  </a:lnTo>
                  <a:lnTo>
                    <a:pt x="2237" y="1"/>
                  </a:lnTo>
                  <a:close/>
                </a:path>
              </a:pathLst>
            </a:custGeom>
            <a:solidFill>
              <a:srgbClr val="0F9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4"/>
            <p:cNvSpPr/>
            <p:nvPr/>
          </p:nvSpPr>
          <p:spPr>
            <a:xfrm>
              <a:off x="2951261" y="3742641"/>
              <a:ext cx="230866" cy="230866"/>
            </a:xfrm>
            <a:custGeom>
              <a:avLst/>
              <a:gdLst/>
              <a:ahLst/>
              <a:cxnLst/>
              <a:rect l="l" t="t" r="r" b="b"/>
              <a:pathLst>
                <a:path w="2238" h="2238" extrusionOk="0">
                  <a:moveTo>
                    <a:pt x="91" y="206"/>
                  </a:moveTo>
                  <a:lnTo>
                    <a:pt x="2032" y="2146"/>
                  </a:lnTo>
                  <a:lnTo>
                    <a:pt x="91" y="2146"/>
                  </a:lnTo>
                  <a:lnTo>
                    <a:pt x="91" y="206"/>
                  </a:lnTo>
                  <a:close/>
                  <a:moveTo>
                    <a:pt x="0" y="0"/>
                  </a:moveTo>
                  <a:lnTo>
                    <a:pt x="0" y="2237"/>
                  </a:lnTo>
                  <a:lnTo>
                    <a:pt x="2237" y="2237"/>
                  </a:lnTo>
                  <a:lnTo>
                    <a:pt x="0" y="0"/>
                  </a:lnTo>
                  <a:close/>
                </a:path>
              </a:pathLst>
            </a:custGeom>
            <a:solidFill>
              <a:srgbClr val="0F9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4"/>
            <p:cNvSpPr/>
            <p:nvPr/>
          </p:nvSpPr>
          <p:spPr>
            <a:xfrm>
              <a:off x="1634971" y="3688483"/>
              <a:ext cx="320407" cy="320304"/>
            </a:xfrm>
            <a:custGeom>
              <a:avLst/>
              <a:gdLst/>
              <a:ahLst/>
              <a:cxnLst/>
              <a:rect l="l" t="t" r="r" b="b"/>
              <a:pathLst>
                <a:path w="3106" h="3105" extrusionOk="0">
                  <a:moveTo>
                    <a:pt x="1" y="0"/>
                  </a:moveTo>
                  <a:lnTo>
                    <a:pt x="1" y="3104"/>
                  </a:lnTo>
                  <a:lnTo>
                    <a:pt x="3105" y="3104"/>
                  </a:lnTo>
                  <a:lnTo>
                    <a:pt x="3105" y="0"/>
                  </a:lnTo>
                  <a:close/>
                </a:path>
              </a:pathLst>
            </a:custGeom>
            <a:solidFill>
              <a:srgbClr val="6B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4"/>
            <p:cNvSpPr/>
            <p:nvPr/>
          </p:nvSpPr>
          <p:spPr>
            <a:xfrm>
              <a:off x="1691502" y="3723763"/>
              <a:ext cx="228494" cy="228494"/>
            </a:xfrm>
            <a:custGeom>
              <a:avLst/>
              <a:gdLst/>
              <a:ahLst/>
              <a:cxnLst/>
              <a:rect l="l" t="t" r="r" b="b"/>
              <a:pathLst>
                <a:path w="2215" h="2215" extrusionOk="0">
                  <a:moveTo>
                    <a:pt x="2146" y="69"/>
                  </a:moveTo>
                  <a:lnTo>
                    <a:pt x="2146" y="2009"/>
                  </a:lnTo>
                  <a:lnTo>
                    <a:pt x="206" y="69"/>
                  </a:lnTo>
                  <a:close/>
                  <a:moveTo>
                    <a:pt x="1" y="1"/>
                  </a:moveTo>
                  <a:lnTo>
                    <a:pt x="2215" y="2215"/>
                  </a:lnTo>
                  <a:lnTo>
                    <a:pt x="2215" y="1"/>
                  </a:lnTo>
                  <a:close/>
                </a:path>
              </a:pathLst>
            </a:custGeom>
            <a:solidFill>
              <a:srgbClr val="0F9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4"/>
            <p:cNvSpPr/>
            <p:nvPr/>
          </p:nvSpPr>
          <p:spPr>
            <a:xfrm>
              <a:off x="1670354" y="3742641"/>
              <a:ext cx="228494" cy="230866"/>
            </a:xfrm>
            <a:custGeom>
              <a:avLst/>
              <a:gdLst/>
              <a:ahLst/>
              <a:cxnLst/>
              <a:rect l="l" t="t" r="r" b="b"/>
              <a:pathLst>
                <a:path w="2215" h="2238" extrusionOk="0">
                  <a:moveTo>
                    <a:pt x="69" y="206"/>
                  </a:moveTo>
                  <a:lnTo>
                    <a:pt x="2009" y="2146"/>
                  </a:lnTo>
                  <a:lnTo>
                    <a:pt x="69" y="2146"/>
                  </a:lnTo>
                  <a:lnTo>
                    <a:pt x="69" y="206"/>
                  </a:lnTo>
                  <a:close/>
                  <a:moveTo>
                    <a:pt x="0" y="0"/>
                  </a:moveTo>
                  <a:lnTo>
                    <a:pt x="0" y="2237"/>
                  </a:lnTo>
                  <a:lnTo>
                    <a:pt x="2214" y="2237"/>
                  </a:lnTo>
                  <a:lnTo>
                    <a:pt x="0" y="0"/>
                  </a:lnTo>
                  <a:close/>
                </a:path>
              </a:pathLst>
            </a:custGeom>
            <a:solidFill>
              <a:srgbClr val="0F9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4"/>
            <p:cNvSpPr/>
            <p:nvPr/>
          </p:nvSpPr>
          <p:spPr>
            <a:xfrm>
              <a:off x="2275476" y="3688483"/>
              <a:ext cx="320304" cy="320304"/>
            </a:xfrm>
            <a:custGeom>
              <a:avLst/>
              <a:gdLst/>
              <a:ahLst/>
              <a:cxnLst/>
              <a:rect l="l" t="t" r="r" b="b"/>
              <a:pathLst>
                <a:path w="3105" h="3105" extrusionOk="0">
                  <a:moveTo>
                    <a:pt x="0" y="0"/>
                  </a:moveTo>
                  <a:lnTo>
                    <a:pt x="0" y="3104"/>
                  </a:lnTo>
                  <a:lnTo>
                    <a:pt x="3105" y="3104"/>
                  </a:lnTo>
                  <a:lnTo>
                    <a:pt x="3105" y="0"/>
                  </a:lnTo>
                  <a:close/>
                </a:path>
              </a:pathLst>
            </a:custGeom>
            <a:solidFill>
              <a:srgbClr val="FB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4"/>
            <p:cNvSpPr/>
            <p:nvPr/>
          </p:nvSpPr>
          <p:spPr>
            <a:xfrm>
              <a:off x="2332007" y="3723763"/>
              <a:ext cx="230763" cy="228494"/>
            </a:xfrm>
            <a:custGeom>
              <a:avLst/>
              <a:gdLst/>
              <a:ahLst/>
              <a:cxnLst/>
              <a:rect l="l" t="t" r="r" b="b"/>
              <a:pathLst>
                <a:path w="2237" h="2215" extrusionOk="0">
                  <a:moveTo>
                    <a:pt x="2146" y="69"/>
                  </a:moveTo>
                  <a:lnTo>
                    <a:pt x="2146" y="2009"/>
                  </a:lnTo>
                  <a:lnTo>
                    <a:pt x="206" y="69"/>
                  </a:lnTo>
                  <a:close/>
                  <a:moveTo>
                    <a:pt x="0" y="1"/>
                  </a:moveTo>
                  <a:lnTo>
                    <a:pt x="2237" y="2215"/>
                  </a:lnTo>
                  <a:lnTo>
                    <a:pt x="2237" y="1"/>
                  </a:lnTo>
                  <a:close/>
                </a:path>
              </a:pathLst>
            </a:custGeom>
            <a:solidFill>
              <a:srgbClr val="DC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4"/>
            <p:cNvSpPr/>
            <p:nvPr/>
          </p:nvSpPr>
          <p:spPr>
            <a:xfrm>
              <a:off x="2310756" y="3742641"/>
              <a:ext cx="230866" cy="230866"/>
            </a:xfrm>
            <a:custGeom>
              <a:avLst/>
              <a:gdLst/>
              <a:ahLst/>
              <a:cxnLst/>
              <a:rect l="l" t="t" r="r" b="b"/>
              <a:pathLst>
                <a:path w="2238" h="2238" extrusionOk="0">
                  <a:moveTo>
                    <a:pt x="92" y="206"/>
                  </a:moveTo>
                  <a:lnTo>
                    <a:pt x="2032" y="2146"/>
                  </a:lnTo>
                  <a:lnTo>
                    <a:pt x="92" y="2146"/>
                  </a:lnTo>
                  <a:lnTo>
                    <a:pt x="92" y="206"/>
                  </a:lnTo>
                  <a:close/>
                  <a:moveTo>
                    <a:pt x="1" y="0"/>
                  </a:moveTo>
                  <a:lnTo>
                    <a:pt x="1" y="2237"/>
                  </a:lnTo>
                  <a:lnTo>
                    <a:pt x="2238" y="2237"/>
                  </a:lnTo>
                  <a:lnTo>
                    <a:pt x="1" y="0"/>
                  </a:lnTo>
                  <a:close/>
                </a:path>
              </a:pathLst>
            </a:custGeom>
            <a:solidFill>
              <a:srgbClr val="DC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4"/>
            <p:cNvSpPr/>
            <p:nvPr/>
          </p:nvSpPr>
          <p:spPr>
            <a:xfrm>
              <a:off x="2595677" y="3688483"/>
              <a:ext cx="320304" cy="320304"/>
            </a:xfrm>
            <a:custGeom>
              <a:avLst/>
              <a:gdLst/>
              <a:ahLst/>
              <a:cxnLst/>
              <a:rect l="l" t="t" r="r" b="b"/>
              <a:pathLst>
                <a:path w="3105" h="3105" extrusionOk="0">
                  <a:moveTo>
                    <a:pt x="1" y="0"/>
                  </a:moveTo>
                  <a:lnTo>
                    <a:pt x="1" y="3104"/>
                  </a:lnTo>
                  <a:lnTo>
                    <a:pt x="3105" y="3104"/>
                  </a:lnTo>
                  <a:lnTo>
                    <a:pt x="3105" y="0"/>
                  </a:lnTo>
                  <a:close/>
                </a:path>
              </a:pathLst>
            </a:custGeom>
            <a:solidFill>
              <a:srgbClr val="3B6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4"/>
            <p:cNvSpPr/>
            <p:nvPr/>
          </p:nvSpPr>
          <p:spPr>
            <a:xfrm>
              <a:off x="2649835" y="3721390"/>
              <a:ext cx="233239" cy="235612"/>
            </a:xfrm>
            <a:custGeom>
              <a:avLst/>
              <a:gdLst/>
              <a:ahLst/>
              <a:cxnLst/>
              <a:rect l="l" t="t" r="r" b="b"/>
              <a:pathLst>
                <a:path w="2261" h="2284" extrusionOk="0">
                  <a:moveTo>
                    <a:pt x="2146" y="115"/>
                  </a:moveTo>
                  <a:lnTo>
                    <a:pt x="2146" y="2009"/>
                  </a:lnTo>
                  <a:lnTo>
                    <a:pt x="252" y="115"/>
                  </a:lnTo>
                  <a:close/>
                  <a:moveTo>
                    <a:pt x="1" y="1"/>
                  </a:moveTo>
                  <a:lnTo>
                    <a:pt x="2260" y="2283"/>
                  </a:lnTo>
                  <a:lnTo>
                    <a:pt x="2260" y="1"/>
                  </a:lnTo>
                  <a:close/>
                </a:path>
              </a:pathLst>
            </a:custGeom>
            <a:solidFill>
              <a:srgbClr val="264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4"/>
            <p:cNvSpPr/>
            <p:nvPr/>
          </p:nvSpPr>
          <p:spPr>
            <a:xfrm>
              <a:off x="2630957" y="3740268"/>
              <a:ext cx="233239" cy="235509"/>
            </a:xfrm>
            <a:custGeom>
              <a:avLst/>
              <a:gdLst/>
              <a:ahLst/>
              <a:cxnLst/>
              <a:rect l="l" t="t" r="r" b="b"/>
              <a:pathLst>
                <a:path w="2261" h="2283" extrusionOk="0">
                  <a:moveTo>
                    <a:pt x="92" y="274"/>
                  </a:moveTo>
                  <a:lnTo>
                    <a:pt x="1987" y="2169"/>
                  </a:lnTo>
                  <a:lnTo>
                    <a:pt x="92" y="2169"/>
                  </a:lnTo>
                  <a:lnTo>
                    <a:pt x="92" y="274"/>
                  </a:lnTo>
                  <a:close/>
                  <a:moveTo>
                    <a:pt x="1" y="0"/>
                  </a:moveTo>
                  <a:lnTo>
                    <a:pt x="1" y="2283"/>
                  </a:lnTo>
                  <a:lnTo>
                    <a:pt x="2261" y="2283"/>
                  </a:lnTo>
                  <a:lnTo>
                    <a:pt x="1" y="0"/>
                  </a:lnTo>
                  <a:close/>
                </a:path>
              </a:pathLst>
            </a:custGeom>
            <a:solidFill>
              <a:srgbClr val="264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4"/>
            <p:cNvSpPr/>
            <p:nvPr/>
          </p:nvSpPr>
          <p:spPr>
            <a:xfrm>
              <a:off x="1955275" y="3688483"/>
              <a:ext cx="320304" cy="320304"/>
            </a:xfrm>
            <a:custGeom>
              <a:avLst/>
              <a:gdLst/>
              <a:ahLst/>
              <a:cxnLst/>
              <a:rect l="l" t="t" r="r" b="b"/>
              <a:pathLst>
                <a:path w="3105" h="3105" extrusionOk="0">
                  <a:moveTo>
                    <a:pt x="0" y="0"/>
                  </a:moveTo>
                  <a:lnTo>
                    <a:pt x="0" y="3104"/>
                  </a:lnTo>
                  <a:lnTo>
                    <a:pt x="3104" y="3104"/>
                  </a:lnTo>
                  <a:lnTo>
                    <a:pt x="3104" y="0"/>
                  </a:lnTo>
                  <a:close/>
                </a:path>
              </a:pathLst>
            </a:custGeom>
            <a:solidFill>
              <a:srgbClr val="3B6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4"/>
            <p:cNvSpPr/>
            <p:nvPr/>
          </p:nvSpPr>
          <p:spPr>
            <a:xfrm>
              <a:off x="2007060" y="3721390"/>
              <a:ext cx="235509" cy="235612"/>
            </a:xfrm>
            <a:custGeom>
              <a:avLst/>
              <a:gdLst/>
              <a:ahLst/>
              <a:cxnLst/>
              <a:rect l="l" t="t" r="r" b="b"/>
              <a:pathLst>
                <a:path w="2283" h="2284" extrusionOk="0">
                  <a:moveTo>
                    <a:pt x="2169" y="115"/>
                  </a:moveTo>
                  <a:lnTo>
                    <a:pt x="2169" y="2009"/>
                  </a:lnTo>
                  <a:lnTo>
                    <a:pt x="274" y="115"/>
                  </a:lnTo>
                  <a:close/>
                  <a:moveTo>
                    <a:pt x="0" y="1"/>
                  </a:moveTo>
                  <a:lnTo>
                    <a:pt x="2283" y="2283"/>
                  </a:lnTo>
                  <a:lnTo>
                    <a:pt x="2283" y="1"/>
                  </a:lnTo>
                  <a:close/>
                </a:path>
              </a:pathLst>
            </a:custGeom>
            <a:solidFill>
              <a:srgbClr val="264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4"/>
            <p:cNvSpPr/>
            <p:nvPr/>
          </p:nvSpPr>
          <p:spPr>
            <a:xfrm>
              <a:off x="1988183" y="3740268"/>
              <a:ext cx="235612" cy="235509"/>
            </a:xfrm>
            <a:custGeom>
              <a:avLst/>
              <a:gdLst/>
              <a:ahLst/>
              <a:cxnLst/>
              <a:rect l="l" t="t" r="r" b="b"/>
              <a:pathLst>
                <a:path w="2284" h="2283" extrusionOk="0">
                  <a:moveTo>
                    <a:pt x="115" y="274"/>
                  </a:moveTo>
                  <a:lnTo>
                    <a:pt x="2009" y="2169"/>
                  </a:lnTo>
                  <a:lnTo>
                    <a:pt x="115" y="2169"/>
                  </a:lnTo>
                  <a:lnTo>
                    <a:pt x="115" y="274"/>
                  </a:lnTo>
                  <a:close/>
                  <a:moveTo>
                    <a:pt x="1" y="0"/>
                  </a:moveTo>
                  <a:lnTo>
                    <a:pt x="1" y="2283"/>
                  </a:lnTo>
                  <a:lnTo>
                    <a:pt x="2283" y="2283"/>
                  </a:lnTo>
                  <a:lnTo>
                    <a:pt x="1" y="0"/>
                  </a:lnTo>
                  <a:close/>
                </a:path>
              </a:pathLst>
            </a:custGeom>
            <a:solidFill>
              <a:srgbClr val="264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4"/>
            <p:cNvSpPr/>
            <p:nvPr/>
          </p:nvSpPr>
          <p:spPr>
            <a:xfrm>
              <a:off x="36236" y="3688483"/>
              <a:ext cx="320304" cy="320304"/>
            </a:xfrm>
            <a:custGeom>
              <a:avLst/>
              <a:gdLst/>
              <a:ahLst/>
              <a:cxnLst/>
              <a:rect l="l" t="t" r="r" b="b"/>
              <a:pathLst>
                <a:path w="3105" h="3105" extrusionOk="0">
                  <a:moveTo>
                    <a:pt x="0" y="0"/>
                  </a:moveTo>
                  <a:lnTo>
                    <a:pt x="0" y="3104"/>
                  </a:lnTo>
                  <a:lnTo>
                    <a:pt x="3105" y="3104"/>
                  </a:lnTo>
                  <a:lnTo>
                    <a:pt x="3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4"/>
            <p:cNvSpPr/>
            <p:nvPr/>
          </p:nvSpPr>
          <p:spPr>
            <a:xfrm>
              <a:off x="92767" y="3723763"/>
              <a:ext cx="228494" cy="228494"/>
            </a:xfrm>
            <a:custGeom>
              <a:avLst/>
              <a:gdLst/>
              <a:ahLst/>
              <a:cxnLst/>
              <a:rect l="l" t="t" r="r" b="b"/>
              <a:pathLst>
                <a:path w="2215" h="2215" extrusionOk="0">
                  <a:moveTo>
                    <a:pt x="2146" y="69"/>
                  </a:moveTo>
                  <a:lnTo>
                    <a:pt x="2146" y="2009"/>
                  </a:lnTo>
                  <a:lnTo>
                    <a:pt x="206" y="69"/>
                  </a:lnTo>
                  <a:close/>
                  <a:moveTo>
                    <a:pt x="0" y="1"/>
                  </a:moveTo>
                  <a:lnTo>
                    <a:pt x="2214" y="2215"/>
                  </a:lnTo>
                  <a:lnTo>
                    <a:pt x="2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4"/>
            <p:cNvSpPr/>
            <p:nvPr/>
          </p:nvSpPr>
          <p:spPr>
            <a:xfrm>
              <a:off x="71516" y="3742641"/>
              <a:ext cx="230866" cy="230866"/>
            </a:xfrm>
            <a:custGeom>
              <a:avLst/>
              <a:gdLst/>
              <a:ahLst/>
              <a:cxnLst/>
              <a:rect l="l" t="t" r="r" b="b"/>
              <a:pathLst>
                <a:path w="2238" h="2238" extrusionOk="0">
                  <a:moveTo>
                    <a:pt x="92" y="206"/>
                  </a:moveTo>
                  <a:lnTo>
                    <a:pt x="2032" y="2146"/>
                  </a:lnTo>
                  <a:lnTo>
                    <a:pt x="92" y="2146"/>
                  </a:lnTo>
                  <a:lnTo>
                    <a:pt x="92" y="206"/>
                  </a:lnTo>
                  <a:close/>
                  <a:moveTo>
                    <a:pt x="1" y="0"/>
                  </a:moveTo>
                  <a:lnTo>
                    <a:pt x="1" y="2237"/>
                  </a:lnTo>
                  <a:lnTo>
                    <a:pt x="2238" y="22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4"/>
            <p:cNvSpPr/>
            <p:nvPr/>
          </p:nvSpPr>
          <p:spPr>
            <a:xfrm>
              <a:off x="356437" y="3688483"/>
              <a:ext cx="320304" cy="320304"/>
            </a:xfrm>
            <a:custGeom>
              <a:avLst/>
              <a:gdLst/>
              <a:ahLst/>
              <a:cxnLst/>
              <a:rect l="l" t="t" r="r" b="b"/>
              <a:pathLst>
                <a:path w="3105" h="3105" extrusionOk="0">
                  <a:moveTo>
                    <a:pt x="1" y="0"/>
                  </a:moveTo>
                  <a:lnTo>
                    <a:pt x="1" y="3104"/>
                  </a:lnTo>
                  <a:lnTo>
                    <a:pt x="3105" y="3104"/>
                  </a:lnTo>
                  <a:lnTo>
                    <a:pt x="31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4"/>
            <p:cNvSpPr/>
            <p:nvPr/>
          </p:nvSpPr>
          <p:spPr>
            <a:xfrm>
              <a:off x="410595" y="3721390"/>
              <a:ext cx="233239" cy="235612"/>
            </a:xfrm>
            <a:custGeom>
              <a:avLst/>
              <a:gdLst/>
              <a:ahLst/>
              <a:cxnLst/>
              <a:rect l="l" t="t" r="r" b="b"/>
              <a:pathLst>
                <a:path w="2261" h="2284" extrusionOk="0">
                  <a:moveTo>
                    <a:pt x="2146" y="115"/>
                  </a:moveTo>
                  <a:lnTo>
                    <a:pt x="2146" y="2009"/>
                  </a:lnTo>
                  <a:lnTo>
                    <a:pt x="252" y="115"/>
                  </a:lnTo>
                  <a:close/>
                  <a:moveTo>
                    <a:pt x="1" y="1"/>
                  </a:moveTo>
                  <a:lnTo>
                    <a:pt x="2260" y="2283"/>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4"/>
            <p:cNvSpPr/>
            <p:nvPr/>
          </p:nvSpPr>
          <p:spPr>
            <a:xfrm>
              <a:off x="389448" y="3740268"/>
              <a:ext cx="235509" cy="235509"/>
            </a:xfrm>
            <a:custGeom>
              <a:avLst/>
              <a:gdLst/>
              <a:ahLst/>
              <a:cxnLst/>
              <a:rect l="l" t="t" r="r" b="b"/>
              <a:pathLst>
                <a:path w="2283" h="2283" extrusionOk="0">
                  <a:moveTo>
                    <a:pt x="114" y="274"/>
                  </a:moveTo>
                  <a:lnTo>
                    <a:pt x="2009" y="2169"/>
                  </a:lnTo>
                  <a:lnTo>
                    <a:pt x="114" y="2169"/>
                  </a:lnTo>
                  <a:lnTo>
                    <a:pt x="114" y="274"/>
                  </a:lnTo>
                  <a:close/>
                  <a:moveTo>
                    <a:pt x="0" y="0"/>
                  </a:moveTo>
                  <a:lnTo>
                    <a:pt x="0" y="2283"/>
                  </a:lnTo>
                  <a:lnTo>
                    <a:pt x="2283" y="228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4"/>
            <p:cNvSpPr/>
            <p:nvPr/>
          </p:nvSpPr>
          <p:spPr>
            <a:xfrm>
              <a:off x="676638" y="3688483"/>
              <a:ext cx="320407" cy="320304"/>
            </a:xfrm>
            <a:custGeom>
              <a:avLst/>
              <a:gdLst/>
              <a:ahLst/>
              <a:cxnLst/>
              <a:rect l="l" t="t" r="r" b="b"/>
              <a:pathLst>
                <a:path w="3106" h="3105" extrusionOk="0">
                  <a:moveTo>
                    <a:pt x="1" y="0"/>
                  </a:moveTo>
                  <a:lnTo>
                    <a:pt x="1" y="3104"/>
                  </a:lnTo>
                  <a:lnTo>
                    <a:pt x="3105" y="3104"/>
                  </a:lnTo>
                  <a:lnTo>
                    <a:pt x="31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4"/>
            <p:cNvSpPr/>
            <p:nvPr/>
          </p:nvSpPr>
          <p:spPr>
            <a:xfrm>
              <a:off x="728526" y="3721390"/>
              <a:ext cx="233136" cy="235612"/>
            </a:xfrm>
            <a:custGeom>
              <a:avLst/>
              <a:gdLst/>
              <a:ahLst/>
              <a:cxnLst/>
              <a:rect l="l" t="t" r="r" b="b"/>
              <a:pathLst>
                <a:path w="2260" h="2284" extrusionOk="0">
                  <a:moveTo>
                    <a:pt x="2168" y="115"/>
                  </a:moveTo>
                  <a:lnTo>
                    <a:pt x="2168" y="2009"/>
                  </a:lnTo>
                  <a:lnTo>
                    <a:pt x="274" y="115"/>
                  </a:lnTo>
                  <a:close/>
                  <a:moveTo>
                    <a:pt x="0" y="1"/>
                  </a:moveTo>
                  <a:lnTo>
                    <a:pt x="2260" y="2283"/>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4"/>
            <p:cNvSpPr/>
            <p:nvPr/>
          </p:nvSpPr>
          <p:spPr>
            <a:xfrm>
              <a:off x="709649" y="3740268"/>
              <a:ext cx="233239" cy="235509"/>
            </a:xfrm>
            <a:custGeom>
              <a:avLst/>
              <a:gdLst/>
              <a:ahLst/>
              <a:cxnLst/>
              <a:rect l="l" t="t" r="r" b="b"/>
              <a:pathLst>
                <a:path w="2261" h="2283" extrusionOk="0">
                  <a:moveTo>
                    <a:pt x="115" y="274"/>
                  </a:moveTo>
                  <a:lnTo>
                    <a:pt x="2009" y="2169"/>
                  </a:lnTo>
                  <a:lnTo>
                    <a:pt x="115" y="2169"/>
                  </a:lnTo>
                  <a:lnTo>
                    <a:pt x="115" y="274"/>
                  </a:lnTo>
                  <a:close/>
                  <a:moveTo>
                    <a:pt x="0" y="0"/>
                  </a:moveTo>
                  <a:lnTo>
                    <a:pt x="0" y="2283"/>
                  </a:lnTo>
                  <a:lnTo>
                    <a:pt x="2260" y="228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4"/>
            <p:cNvSpPr/>
            <p:nvPr/>
          </p:nvSpPr>
          <p:spPr>
            <a:xfrm>
              <a:off x="-3488655" y="3688483"/>
              <a:ext cx="320407" cy="320304"/>
            </a:xfrm>
            <a:custGeom>
              <a:avLst/>
              <a:gdLst/>
              <a:ahLst/>
              <a:cxnLst/>
              <a:rect l="l" t="t" r="r" b="b"/>
              <a:pathLst>
                <a:path w="3106" h="3105" extrusionOk="0">
                  <a:moveTo>
                    <a:pt x="1" y="0"/>
                  </a:moveTo>
                  <a:lnTo>
                    <a:pt x="1" y="3104"/>
                  </a:lnTo>
                  <a:lnTo>
                    <a:pt x="3105" y="3104"/>
                  </a:lnTo>
                  <a:lnTo>
                    <a:pt x="3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4"/>
            <p:cNvSpPr/>
            <p:nvPr/>
          </p:nvSpPr>
          <p:spPr>
            <a:xfrm>
              <a:off x="-3436767" y="3721390"/>
              <a:ext cx="235509" cy="235612"/>
            </a:xfrm>
            <a:custGeom>
              <a:avLst/>
              <a:gdLst/>
              <a:ahLst/>
              <a:cxnLst/>
              <a:rect l="l" t="t" r="r" b="b"/>
              <a:pathLst>
                <a:path w="2283" h="2284" extrusionOk="0">
                  <a:moveTo>
                    <a:pt x="2168" y="115"/>
                  </a:moveTo>
                  <a:lnTo>
                    <a:pt x="2168" y="2009"/>
                  </a:lnTo>
                  <a:lnTo>
                    <a:pt x="274" y="115"/>
                  </a:lnTo>
                  <a:close/>
                  <a:moveTo>
                    <a:pt x="0" y="1"/>
                  </a:moveTo>
                  <a:lnTo>
                    <a:pt x="2283" y="2283"/>
                  </a:lnTo>
                  <a:lnTo>
                    <a:pt x="2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4"/>
            <p:cNvSpPr/>
            <p:nvPr/>
          </p:nvSpPr>
          <p:spPr>
            <a:xfrm>
              <a:off x="-3455645" y="3740268"/>
              <a:ext cx="235612" cy="235509"/>
            </a:xfrm>
            <a:custGeom>
              <a:avLst/>
              <a:gdLst/>
              <a:ahLst/>
              <a:cxnLst/>
              <a:rect l="l" t="t" r="r" b="b"/>
              <a:pathLst>
                <a:path w="2284" h="2283" extrusionOk="0">
                  <a:moveTo>
                    <a:pt x="115" y="274"/>
                  </a:moveTo>
                  <a:lnTo>
                    <a:pt x="2009" y="2169"/>
                  </a:lnTo>
                  <a:lnTo>
                    <a:pt x="115" y="2169"/>
                  </a:lnTo>
                  <a:lnTo>
                    <a:pt x="115" y="274"/>
                  </a:lnTo>
                  <a:close/>
                  <a:moveTo>
                    <a:pt x="0" y="0"/>
                  </a:moveTo>
                  <a:lnTo>
                    <a:pt x="0" y="2283"/>
                  </a:lnTo>
                  <a:lnTo>
                    <a:pt x="2283" y="22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4"/>
            <p:cNvSpPr/>
            <p:nvPr/>
          </p:nvSpPr>
          <p:spPr>
            <a:xfrm>
              <a:off x="-604268" y="3688483"/>
              <a:ext cx="320407" cy="320304"/>
            </a:xfrm>
            <a:custGeom>
              <a:avLst/>
              <a:gdLst/>
              <a:ahLst/>
              <a:cxnLst/>
              <a:rect l="l" t="t" r="r" b="b"/>
              <a:pathLst>
                <a:path w="3106" h="3105" extrusionOk="0">
                  <a:moveTo>
                    <a:pt x="1" y="0"/>
                  </a:moveTo>
                  <a:lnTo>
                    <a:pt x="1" y="3104"/>
                  </a:lnTo>
                  <a:lnTo>
                    <a:pt x="3105" y="3104"/>
                  </a:lnTo>
                  <a:lnTo>
                    <a:pt x="3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4"/>
            <p:cNvSpPr/>
            <p:nvPr/>
          </p:nvSpPr>
          <p:spPr>
            <a:xfrm>
              <a:off x="-552380" y="3721390"/>
              <a:ext cx="235509" cy="235612"/>
            </a:xfrm>
            <a:custGeom>
              <a:avLst/>
              <a:gdLst/>
              <a:ahLst/>
              <a:cxnLst/>
              <a:rect l="l" t="t" r="r" b="b"/>
              <a:pathLst>
                <a:path w="2283" h="2284" extrusionOk="0">
                  <a:moveTo>
                    <a:pt x="2168" y="115"/>
                  </a:moveTo>
                  <a:lnTo>
                    <a:pt x="2168" y="2009"/>
                  </a:lnTo>
                  <a:lnTo>
                    <a:pt x="274" y="115"/>
                  </a:lnTo>
                  <a:close/>
                  <a:moveTo>
                    <a:pt x="0" y="1"/>
                  </a:moveTo>
                  <a:lnTo>
                    <a:pt x="2283" y="2283"/>
                  </a:lnTo>
                  <a:lnTo>
                    <a:pt x="2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4"/>
            <p:cNvSpPr/>
            <p:nvPr/>
          </p:nvSpPr>
          <p:spPr>
            <a:xfrm>
              <a:off x="-571258" y="3740268"/>
              <a:ext cx="235612" cy="235509"/>
            </a:xfrm>
            <a:custGeom>
              <a:avLst/>
              <a:gdLst/>
              <a:ahLst/>
              <a:cxnLst/>
              <a:rect l="l" t="t" r="r" b="b"/>
              <a:pathLst>
                <a:path w="2284" h="2283" extrusionOk="0">
                  <a:moveTo>
                    <a:pt x="115" y="274"/>
                  </a:moveTo>
                  <a:lnTo>
                    <a:pt x="2009" y="2169"/>
                  </a:lnTo>
                  <a:lnTo>
                    <a:pt x="115" y="2169"/>
                  </a:lnTo>
                  <a:lnTo>
                    <a:pt x="115" y="274"/>
                  </a:lnTo>
                  <a:close/>
                  <a:moveTo>
                    <a:pt x="0" y="0"/>
                  </a:moveTo>
                  <a:lnTo>
                    <a:pt x="0" y="2283"/>
                  </a:lnTo>
                  <a:lnTo>
                    <a:pt x="2283" y="22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4"/>
            <p:cNvSpPr/>
            <p:nvPr/>
          </p:nvSpPr>
          <p:spPr>
            <a:xfrm>
              <a:off x="996942" y="3688483"/>
              <a:ext cx="320304" cy="320304"/>
            </a:xfrm>
            <a:custGeom>
              <a:avLst/>
              <a:gdLst/>
              <a:ahLst/>
              <a:cxnLst/>
              <a:rect l="l" t="t" r="r" b="b"/>
              <a:pathLst>
                <a:path w="3105" h="3105" extrusionOk="0">
                  <a:moveTo>
                    <a:pt x="0" y="0"/>
                  </a:moveTo>
                  <a:lnTo>
                    <a:pt x="0" y="3104"/>
                  </a:lnTo>
                  <a:lnTo>
                    <a:pt x="3104" y="3104"/>
                  </a:lnTo>
                  <a:lnTo>
                    <a:pt x="3104"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4"/>
            <p:cNvSpPr/>
            <p:nvPr/>
          </p:nvSpPr>
          <p:spPr>
            <a:xfrm>
              <a:off x="1048727" y="3721390"/>
              <a:ext cx="235509" cy="235612"/>
            </a:xfrm>
            <a:custGeom>
              <a:avLst/>
              <a:gdLst/>
              <a:ahLst/>
              <a:cxnLst/>
              <a:rect l="l" t="t" r="r" b="b"/>
              <a:pathLst>
                <a:path w="2283" h="2284" extrusionOk="0">
                  <a:moveTo>
                    <a:pt x="2169" y="115"/>
                  </a:moveTo>
                  <a:lnTo>
                    <a:pt x="2169" y="2009"/>
                  </a:lnTo>
                  <a:lnTo>
                    <a:pt x="274" y="115"/>
                  </a:lnTo>
                  <a:close/>
                  <a:moveTo>
                    <a:pt x="0" y="1"/>
                  </a:moveTo>
                  <a:lnTo>
                    <a:pt x="2283" y="2283"/>
                  </a:lnTo>
                  <a:lnTo>
                    <a:pt x="2283" y="1"/>
                  </a:lnTo>
                  <a:close/>
                </a:path>
              </a:pathLst>
            </a:custGeom>
            <a:solidFill>
              <a:srgbClr val="D2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4"/>
            <p:cNvSpPr/>
            <p:nvPr/>
          </p:nvSpPr>
          <p:spPr>
            <a:xfrm>
              <a:off x="1029849" y="3740268"/>
              <a:ext cx="233239" cy="235509"/>
            </a:xfrm>
            <a:custGeom>
              <a:avLst/>
              <a:gdLst/>
              <a:ahLst/>
              <a:cxnLst/>
              <a:rect l="l" t="t" r="r" b="b"/>
              <a:pathLst>
                <a:path w="2261" h="2283" extrusionOk="0">
                  <a:moveTo>
                    <a:pt x="115" y="274"/>
                  </a:moveTo>
                  <a:lnTo>
                    <a:pt x="2009" y="2169"/>
                  </a:lnTo>
                  <a:lnTo>
                    <a:pt x="115" y="2169"/>
                  </a:lnTo>
                  <a:lnTo>
                    <a:pt x="115" y="274"/>
                  </a:lnTo>
                  <a:close/>
                  <a:moveTo>
                    <a:pt x="1" y="0"/>
                  </a:moveTo>
                  <a:lnTo>
                    <a:pt x="1" y="2283"/>
                  </a:lnTo>
                  <a:lnTo>
                    <a:pt x="2260" y="228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4"/>
            <p:cNvSpPr/>
            <p:nvPr/>
          </p:nvSpPr>
          <p:spPr>
            <a:xfrm>
              <a:off x="994570" y="3047978"/>
              <a:ext cx="320304" cy="320304"/>
            </a:xfrm>
            <a:custGeom>
              <a:avLst/>
              <a:gdLst/>
              <a:ahLst/>
              <a:cxnLst/>
              <a:rect l="l" t="t" r="r" b="b"/>
              <a:pathLst>
                <a:path w="3105" h="3105" extrusionOk="0">
                  <a:moveTo>
                    <a:pt x="0" y="1"/>
                  </a:moveTo>
                  <a:lnTo>
                    <a:pt x="0" y="3105"/>
                  </a:lnTo>
                  <a:lnTo>
                    <a:pt x="3105" y="3105"/>
                  </a:lnTo>
                  <a:lnTo>
                    <a:pt x="3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4"/>
            <p:cNvSpPr/>
            <p:nvPr/>
          </p:nvSpPr>
          <p:spPr>
            <a:xfrm>
              <a:off x="1029849" y="3083361"/>
              <a:ext cx="228494" cy="228494"/>
            </a:xfrm>
            <a:custGeom>
              <a:avLst/>
              <a:gdLst/>
              <a:ahLst/>
              <a:cxnLst/>
              <a:rect l="l" t="t" r="r" b="b"/>
              <a:pathLst>
                <a:path w="2215" h="2215" extrusionOk="0">
                  <a:moveTo>
                    <a:pt x="2009" y="69"/>
                  </a:moveTo>
                  <a:lnTo>
                    <a:pt x="69" y="2009"/>
                  </a:lnTo>
                  <a:lnTo>
                    <a:pt x="69" y="69"/>
                  </a:lnTo>
                  <a:close/>
                  <a:moveTo>
                    <a:pt x="1" y="0"/>
                  </a:moveTo>
                  <a:lnTo>
                    <a:pt x="1" y="2214"/>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4"/>
            <p:cNvSpPr/>
            <p:nvPr/>
          </p:nvSpPr>
          <p:spPr>
            <a:xfrm>
              <a:off x="1051100" y="3102136"/>
              <a:ext cx="228494" cy="230866"/>
            </a:xfrm>
            <a:custGeom>
              <a:avLst/>
              <a:gdLst/>
              <a:ahLst/>
              <a:cxnLst/>
              <a:rect l="l" t="t" r="r" b="b"/>
              <a:pathLst>
                <a:path w="2215" h="2238" extrusionOk="0">
                  <a:moveTo>
                    <a:pt x="2123" y="206"/>
                  </a:moveTo>
                  <a:lnTo>
                    <a:pt x="2123" y="2146"/>
                  </a:lnTo>
                  <a:lnTo>
                    <a:pt x="183" y="2146"/>
                  </a:lnTo>
                  <a:lnTo>
                    <a:pt x="2123" y="206"/>
                  </a:lnTo>
                  <a:close/>
                  <a:moveTo>
                    <a:pt x="2214" y="1"/>
                  </a:moveTo>
                  <a:lnTo>
                    <a:pt x="0" y="2238"/>
                  </a:lnTo>
                  <a:lnTo>
                    <a:pt x="2214" y="2238"/>
                  </a:lnTo>
                  <a:lnTo>
                    <a:pt x="2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4"/>
            <p:cNvSpPr/>
            <p:nvPr/>
          </p:nvSpPr>
          <p:spPr>
            <a:xfrm>
              <a:off x="2595677" y="3047978"/>
              <a:ext cx="320304" cy="320304"/>
            </a:xfrm>
            <a:custGeom>
              <a:avLst/>
              <a:gdLst/>
              <a:ahLst/>
              <a:cxnLst/>
              <a:rect l="l" t="t" r="r" b="b"/>
              <a:pathLst>
                <a:path w="3105" h="3105" extrusionOk="0">
                  <a:moveTo>
                    <a:pt x="1" y="1"/>
                  </a:moveTo>
                  <a:lnTo>
                    <a:pt x="1" y="3105"/>
                  </a:lnTo>
                  <a:lnTo>
                    <a:pt x="3105" y="3105"/>
                  </a:lnTo>
                  <a:lnTo>
                    <a:pt x="3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4"/>
            <p:cNvSpPr/>
            <p:nvPr/>
          </p:nvSpPr>
          <p:spPr>
            <a:xfrm>
              <a:off x="2630957" y="3083361"/>
              <a:ext cx="230866" cy="228494"/>
            </a:xfrm>
            <a:custGeom>
              <a:avLst/>
              <a:gdLst/>
              <a:ahLst/>
              <a:cxnLst/>
              <a:rect l="l" t="t" r="r" b="b"/>
              <a:pathLst>
                <a:path w="2238" h="2215" extrusionOk="0">
                  <a:moveTo>
                    <a:pt x="2032" y="69"/>
                  </a:moveTo>
                  <a:lnTo>
                    <a:pt x="92" y="2009"/>
                  </a:lnTo>
                  <a:lnTo>
                    <a:pt x="92" y="69"/>
                  </a:lnTo>
                  <a:close/>
                  <a:moveTo>
                    <a:pt x="1" y="0"/>
                  </a:moveTo>
                  <a:lnTo>
                    <a:pt x="1" y="2214"/>
                  </a:lnTo>
                  <a:lnTo>
                    <a:pt x="2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4"/>
            <p:cNvSpPr/>
            <p:nvPr/>
          </p:nvSpPr>
          <p:spPr>
            <a:xfrm>
              <a:off x="2652207" y="3102136"/>
              <a:ext cx="230866" cy="230866"/>
            </a:xfrm>
            <a:custGeom>
              <a:avLst/>
              <a:gdLst/>
              <a:ahLst/>
              <a:cxnLst/>
              <a:rect l="l" t="t" r="r" b="b"/>
              <a:pathLst>
                <a:path w="2238" h="2238" extrusionOk="0">
                  <a:moveTo>
                    <a:pt x="2146" y="206"/>
                  </a:moveTo>
                  <a:lnTo>
                    <a:pt x="2146" y="2146"/>
                  </a:lnTo>
                  <a:lnTo>
                    <a:pt x="206" y="2146"/>
                  </a:lnTo>
                  <a:lnTo>
                    <a:pt x="2146" y="206"/>
                  </a:lnTo>
                  <a:close/>
                  <a:moveTo>
                    <a:pt x="2237" y="1"/>
                  </a:moveTo>
                  <a:lnTo>
                    <a:pt x="0" y="2238"/>
                  </a:lnTo>
                  <a:lnTo>
                    <a:pt x="2237" y="2238"/>
                  </a:lnTo>
                  <a:lnTo>
                    <a:pt x="2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4"/>
            <p:cNvSpPr/>
            <p:nvPr/>
          </p:nvSpPr>
          <p:spPr>
            <a:xfrm>
              <a:off x="2275476" y="3047978"/>
              <a:ext cx="320304" cy="320304"/>
            </a:xfrm>
            <a:custGeom>
              <a:avLst/>
              <a:gdLst/>
              <a:ahLst/>
              <a:cxnLst/>
              <a:rect l="l" t="t" r="r" b="b"/>
              <a:pathLst>
                <a:path w="3105" h="3105" extrusionOk="0">
                  <a:moveTo>
                    <a:pt x="0" y="1"/>
                  </a:moveTo>
                  <a:lnTo>
                    <a:pt x="0" y="3105"/>
                  </a:lnTo>
                  <a:lnTo>
                    <a:pt x="3105" y="3105"/>
                  </a:lnTo>
                  <a:lnTo>
                    <a:pt x="3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4"/>
            <p:cNvSpPr/>
            <p:nvPr/>
          </p:nvSpPr>
          <p:spPr>
            <a:xfrm>
              <a:off x="2310756" y="3083361"/>
              <a:ext cx="230866" cy="228494"/>
            </a:xfrm>
            <a:custGeom>
              <a:avLst/>
              <a:gdLst/>
              <a:ahLst/>
              <a:cxnLst/>
              <a:rect l="l" t="t" r="r" b="b"/>
              <a:pathLst>
                <a:path w="2238" h="2215" extrusionOk="0">
                  <a:moveTo>
                    <a:pt x="2032" y="69"/>
                  </a:moveTo>
                  <a:lnTo>
                    <a:pt x="92" y="2009"/>
                  </a:lnTo>
                  <a:lnTo>
                    <a:pt x="92" y="69"/>
                  </a:lnTo>
                  <a:close/>
                  <a:moveTo>
                    <a:pt x="1" y="0"/>
                  </a:moveTo>
                  <a:lnTo>
                    <a:pt x="1" y="2214"/>
                  </a:lnTo>
                  <a:lnTo>
                    <a:pt x="2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4"/>
            <p:cNvSpPr/>
            <p:nvPr/>
          </p:nvSpPr>
          <p:spPr>
            <a:xfrm>
              <a:off x="2332007" y="3102136"/>
              <a:ext cx="230763" cy="230866"/>
            </a:xfrm>
            <a:custGeom>
              <a:avLst/>
              <a:gdLst/>
              <a:ahLst/>
              <a:cxnLst/>
              <a:rect l="l" t="t" r="r" b="b"/>
              <a:pathLst>
                <a:path w="2237" h="2238" extrusionOk="0">
                  <a:moveTo>
                    <a:pt x="2146" y="206"/>
                  </a:moveTo>
                  <a:lnTo>
                    <a:pt x="2146" y="2146"/>
                  </a:lnTo>
                  <a:lnTo>
                    <a:pt x="206" y="2146"/>
                  </a:lnTo>
                  <a:lnTo>
                    <a:pt x="2146" y="206"/>
                  </a:lnTo>
                  <a:close/>
                  <a:moveTo>
                    <a:pt x="2237" y="1"/>
                  </a:moveTo>
                  <a:lnTo>
                    <a:pt x="0" y="2238"/>
                  </a:lnTo>
                  <a:lnTo>
                    <a:pt x="2237" y="2238"/>
                  </a:lnTo>
                  <a:lnTo>
                    <a:pt x="2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4"/>
            <p:cNvSpPr/>
            <p:nvPr/>
          </p:nvSpPr>
          <p:spPr>
            <a:xfrm>
              <a:off x="-288710" y="3047978"/>
              <a:ext cx="320304" cy="320304"/>
            </a:xfrm>
            <a:custGeom>
              <a:avLst/>
              <a:gdLst/>
              <a:ahLst/>
              <a:cxnLst/>
              <a:rect l="l" t="t" r="r" b="b"/>
              <a:pathLst>
                <a:path w="3105" h="3105" extrusionOk="0">
                  <a:moveTo>
                    <a:pt x="1" y="1"/>
                  </a:moveTo>
                  <a:lnTo>
                    <a:pt x="1" y="3105"/>
                  </a:lnTo>
                  <a:lnTo>
                    <a:pt x="3105" y="3105"/>
                  </a:lnTo>
                  <a:lnTo>
                    <a:pt x="3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4"/>
            <p:cNvSpPr/>
            <p:nvPr/>
          </p:nvSpPr>
          <p:spPr>
            <a:xfrm>
              <a:off x="-253430" y="3083361"/>
              <a:ext cx="230866" cy="228494"/>
            </a:xfrm>
            <a:custGeom>
              <a:avLst/>
              <a:gdLst/>
              <a:ahLst/>
              <a:cxnLst/>
              <a:rect l="l" t="t" r="r" b="b"/>
              <a:pathLst>
                <a:path w="2238" h="2215" extrusionOk="0">
                  <a:moveTo>
                    <a:pt x="2032" y="69"/>
                  </a:moveTo>
                  <a:lnTo>
                    <a:pt x="92" y="2009"/>
                  </a:lnTo>
                  <a:lnTo>
                    <a:pt x="92" y="69"/>
                  </a:lnTo>
                  <a:close/>
                  <a:moveTo>
                    <a:pt x="1" y="0"/>
                  </a:moveTo>
                  <a:lnTo>
                    <a:pt x="1" y="2214"/>
                  </a:lnTo>
                  <a:lnTo>
                    <a:pt x="2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4"/>
            <p:cNvSpPr/>
            <p:nvPr/>
          </p:nvSpPr>
          <p:spPr>
            <a:xfrm>
              <a:off x="-232179" y="3102136"/>
              <a:ext cx="230866" cy="230866"/>
            </a:xfrm>
            <a:custGeom>
              <a:avLst/>
              <a:gdLst/>
              <a:ahLst/>
              <a:cxnLst/>
              <a:rect l="l" t="t" r="r" b="b"/>
              <a:pathLst>
                <a:path w="2238" h="2238" extrusionOk="0">
                  <a:moveTo>
                    <a:pt x="2146" y="206"/>
                  </a:moveTo>
                  <a:lnTo>
                    <a:pt x="2146" y="2146"/>
                  </a:lnTo>
                  <a:lnTo>
                    <a:pt x="206" y="2146"/>
                  </a:lnTo>
                  <a:lnTo>
                    <a:pt x="2146" y="206"/>
                  </a:lnTo>
                  <a:close/>
                  <a:moveTo>
                    <a:pt x="2237" y="1"/>
                  </a:moveTo>
                  <a:lnTo>
                    <a:pt x="0" y="2238"/>
                  </a:lnTo>
                  <a:lnTo>
                    <a:pt x="2237" y="2238"/>
                  </a:lnTo>
                  <a:lnTo>
                    <a:pt x="2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4"/>
            <p:cNvSpPr/>
            <p:nvPr/>
          </p:nvSpPr>
          <p:spPr>
            <a:xfrm>
              <a:off x="-1249415" y="2727777"/>
              <a:ext cx="322677" cy="320304"/>
            </a:xfrm>
            <a:custGeom>
              <a:avLst/>
              <a:gdLst/>
              <a:ahLst/>
              <a:cxnLst/>
              <a:rect l="l" t="t" r="r" b="b"/>
              <a:pathLst>
                <a:path w="3128" h="3105" extrusionOk="0">
                  <a:moveTo>
                    <a:pt x="1" y="1"/>
                  </a:moveTo>
                  <a:lnTo>
                    <a:pt x="1" y="3105"/>
                  </a:lnTo>
                  <a:lnTo>
                    <a:pt x="3128" y="3105"/>
                  </a:lnTo>
                  <a:lnTo>
                    <a:pt x="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4"/>
            <p:cNvSpPr/>
            <p:nvPr/>
          </p:nvSpPr>
          <p:spPr>
            <a:xfrm>
              <a:off x="-1214032" y="2760788"/>
              <a:ext cx="230866" cy="230763"/>
            </a:xfrm>
            <a:custGeom>
              <a:avLst/>
              <a:gdLst/>
              <a:ahLst/>
              <a:cxnLst/>
              <a:rect l="l" t="t" r="r" b="b"/>
              <a:pathLst>
                <a:path w="2238" h="2237" extrusionOk="0">
                  <a:moveTo>
                    <a:pt x="2032" y="91"/>
                  </a:moveTo>
                  <a:lnTo>
                    <a:pt x="91" y="2032"/>
                  </a:lnTo>
                  <a:lnTo>
                    <a:pt x="91" y="91"/>
                  </a:lnTo>
                  <a:close/>
                  <a:moveTo>
                    <a:pt x="0" y="0"/>
                  </a:moveTo>
                  <a:lnTo>
                    <a:pt x="0" y="2237"/>
                  </a:lnTo>
                  <a:lnTo>
                    <a:pt x="2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4"/>
            <p:cNvSpPr/>
            <p:nvPr/>
          </p:nvSpPr>
          <p:spPr>
            <a:xfrm>
              <a:off x="-1192885" y="2781935"/>
              <a:ext cx="230866" cy="230866"/>
            </a:xfrm>
            <a:custGeom>
              <a:avLst/>
              <a:gdLst/>
              <a:ahLst/>
              <a:cxnLst/>
              <a:rect l="l" t="t" r="r" b="b"/>
              <a:pathLst>
                <a:path w="2238" h="2238" extrusionOk="0">
                  <a:moveTo>
                    <a:pt x="2146" y="206"/>
                  </a:moveTo>
                  <a:lnTo>
                    <a:pt x="2146" y="2146"/>
                  </a:lnTo>
                  <a:lnTo>
                    <a:pt x="206" y="2146"/>
                  </a:lnTo>
                  <a:lnTo>
                    <a:pt x="2146" y="206"/>
                  </a:lnTo>
                  <a:close/>
                  <a:moveTo>
                    <a:pt x="2237" y="1"/>
                  </a:moveTo>
                  <a:lnTo>
                    <a:pt x="1" y="2237"/>
                  </a:lnTo>
                  <a:lnTo>
                    <a:pt x="2237" y="2237"/>
                  </a:lnTo>
                  <a:lnTo>
                    <a:pt x="2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4"/>
            <p:cNvSpPr/>
            <p:nvPr/>
          </p:nvSpPr>
          <p:spPr>
            <a:xfrm>
              <a:off x="674369" y="3047978"/>
              <a:ext cx="320304" cy="320304"/>
            </a:xfrm>
            <a:custGeom>
              <a:avLst/>
              <a:gdLst/>
              <a:ahLst/>
              <a:cxnLst/>
              <a:rect l="l" t="t" r="r" b="b"/>
              <a:pathLst>
                <a:path w="3105" h="3105" extrusionOk="0">
                  <a:moveTo>
                    <a:pt x="0" y="1"/>
                  </a:moveTo>
                  <a:lnTo>
                    <a:pt x="0" y="3105"/>
                  </a:lnTo>
                  <a:lnTo>
                    <a:pt x="3104" y="3105"/>
                  </a:lnTo>
                  <a:lnTo>
                    <a:pt x="3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4"/>
            <p:cNvSpPr/>
            <p:nvPr/>
          </p:nvSpPr>
          <p:spPr>
            <a:xfrm>
              <a:off x="707276" y="3083361"/>
              <a:ext cx="230866" cy="228494"/>
            </a:xfrm>
            <a:custGeom>
              <a:avLst/>
              <a:gdLst/>
              <a:ahLst/>
              <a:cxnLst/>
              <a:rect l="l" t="t" r="r" b="b"/>
              <a:pathLst>
                <a:path w="2238" h="2215" extrusionOk="0">
                  <a:moveTo>
                    <a:pt x="2032" y="69"/>
                  </a:moveTo>
                  <a:lnTo>
                    <a:pt x="92" y="2009"/>
                  </a:lnTo>
                  <a:lnTo>
                    <a:pt x="92" y="69"/>
                  </a:lnTo>
                  <a:close/>
                  <a:moveTo>
                    <a:pt x="1" y="0"/>
                  </a:moveTo>
                  <a:lnTo>
                    <a:pt x="1" y="2214"/>
                  </a:lnTo>
                  <a:lnTo>
                    <a:pt x="2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4"/>
            <p:cNvSpPr/>
            <p:nvPr/>
          </p:nvSpPr>
          <p:spPr>
            <a:xfrm>
              <a:off x="728526" y="3102136"/>
              <a:ext cx="230763" cy="230866"/>
            </a:xfrm>
            <a:custGeom>
              <a:avLst/>
              <a:gdLst/>
              <a:ahLst/>
              <a:cxnLst/>
              <a:rect l="l" t="t" r="r" b="b"/>
              <a:pathLst>
                <a:path w="2237" h="2238" extrusionOk="0">
                  <a:moveTo>
                    <a:pt x="2146" y="206"/>
                  </a:moveTo>
                  <a:lnTo>
                    <a:pt x="2146" y="2146"/>
                  </a:lnTo>
                  <a:lnTo>
                    <a:pt x="205" y="2146"/>
                  </a:lnTo>
                  <a:lnTo>
                    <a:pt x="2146" y="206"/>
                  </a:lnTo>
                  <a:close/>
                  <a:moveTo>
                    <a:pt x="2237" y="1"/>
                  </a:moveTo>
                  <a:lnTo>
                    <a:pt x="0" y="2238"/>
                  </a:lnTo>
                  <a:lnTo>
                    <a:pt x="2237" y="2238"/>
                  </a:lnTo>
                  <a:lnTo>
                    <a:pt x="2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4"/>
            <p:cNvSpPr/>
            <p:nvPr/>
          </p:nvSpPr>
          <p:spPr>
            <a:xfrm>
              <a:off x="354065" y="3047978"/>
              <a:ext cx="320407" cy="320304"/>
            </a:xfrm>
            <a:custGeom>
              <a:avLst/>
              <a:gdLst/>
              <a:ahLst/>
              <a:cxnLst/>
              <a:rect l="l" t="t" r="r" b="b"/>
              <a:pathLst>
                <a:path w="3106" h="3105" extrusionOk="0">
                  <a:moveTo>
                    <a:pt x="1" y="1"/>
                  </a:moveTo>
                  <a:lnTo>
                    <a:pt x="1" y="3105"/>
                  </a:lnTo>
                  <a:lnTo>
                    <a:pt x="3105" y="3105"/>
                  </a:lnTo>
                  <a:lnTo>
                    <a:pt x="3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4"/>
            <p:cNvSpPr/>
            <p:nvPr/>
          </p:nvSpPr>
          <p:spPr>
            <a:xfrm>
              <a:off x="387075" y="3083361"/>
              <a:ext cx="230866" cy="228494"/>
            </a:xfrm>
            <a:custGeom>
              <a:avLst/>
              <a:gdLst/>
              <a:ahLst/>
              <a:cxnLst/>
              <a:rect l="l" t="t" r="r" b="b"/>
              <a:pathLst>
                <a:path w="2238" h="2215" extrusionOk="0">
                  <a:moveTo>
                    <a:pt x="2032" y="69"/>
                  </a:moveTo>
                  <a:lnTo>
                    <a:pt x="92" y="2009"/>
                  </a:lnTo>
                  <a:lnTo>
                    <a:pt x="92" y="69"/>
                  </a:lnTo>
                  <a:close/>
                  <a:moveTo>
                    <a:pt x="0" y="0"/>
                  </a:moveTo>
                  <a:lnTo>
                    <a:pt x="0" y="2214"/>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4"/>
            <p:cNvSpPr/>
            <p:nvPr/>
          </p:nvSpPr>
          <p:spPr>
            <a:xfrm>
              <a:off x="408222" y="3102136"/>
              <a:ext cx="230866" cy="230866"/>
            </a:xfrm>
            <a:custGeom>
              <a:avLst/>
              <a:gdLst/>
              <a:ahLst/>
              <a:cxnLst/>
              <a:rect l="l" t="t" r="r" b="b"/>
              <a:pathLst>
                <a:path w="2238" h="2238" extrusionOk="0">
                  <a:moveTo>
                    <a:pt x="2146" y="206"/>
                  </a:moveTo>
                  <a:lnTo>
                    <a:pt x="2146" y="2146"/>
                  </a:lnTo>
                  <a:lnTo>
                    <a:pt x="206" y="2146"/>
                  </a:lnTo>
                  <a:lnTo>
                    <a:pt x="2146" y="206"/>
                  </a:lnTo>
                  <a:close/>
                  <a:moveTo>
                    <a:pt x="2238" y="1"/>
                  </a:moveTo>
                  <a:lnTo>
                    <a:pt x="1" y="2238"/>
                  </a:lnTo>
                  <a:lnTo>
                    <a:pt x="2238" y="2238"/>
                  </a:lnTo>
                  <a:lnTo>
                    <a:pt x="2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4"/>
            <p:cNvSpPr/>
            <p:nvPr/>
          </p:nvSpPr>
          <p:spPr>
            <a:xfrm>
              <a:off x="-1887445" y="3047978"/>
              <a:ext cx="320304" cy="320304"/>
            </a:xfrm>
            <a:custGeom>
              <a:avLst/>
              <a:gdLst/>
              <a:ahLst/>
              <a:cxnLst/>
              <a:rect l="l" t="t" r="r" b="b"/>
              <a:pathLst>
                <a:path w="3105" h="3105" extrusionOk="0">
                  <a:moveTo>
                    <a:pt x="0" y="1"/>
                  </a:moveTo>
                  <a:lnTo>
                    <a:pt x="0" y="3105"/>
                  </a:lnTo>
                  <a:lnTo>
                    <a:pt x="3104" y="3105"/>
                  </a:lnTo>
                  <a:lnTo>
                    <a:pt x="3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4"/>
            <p:cNvSpPr/>
            <p:nvPr/>
          </p:nvSpPr>
          <p:spPr>
            <a:xfrm>
              <a:off x="-1854537" y="3083361"/>
              <a:ext cx="230866" cy="228494"/>
            </a:xfrm>
            <a:custGeom>
              <a:avLst/>
              <a:gdLst/>
              <a:ahLst/>
              <a:cxnLst/>
              <a:rect l="l" t="t" r="r" b="b"/>
              <a:pathLst>
                <a:path w="2238" h="2215" extrusionOk="0">
                  <a:moveTo>
                    <a:pt x="2032" y="69"/>
                  </a:moveTo>
                  <a:lnTo>
                    <a:pt x="92" y="2009"/>
                  </a:lnTo>
                  <a:lnTo>
                    <a:pt x="92" y="69"/>
                  </a:lnTo>
                  <a:close/>
                  <a:moveTo>
                    <a:pt x="1" y="0"/>
                  </a:moveTo>
                  <a:lnTo>
                    <a:pt x="1" y="2214"/>
                  </a:lnTo>
                  <a:lnTo>
                    <a:pt x="2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4"/>
            <p:cNvSpPr/>
            <p:nvPr/>
          </p:nvSpPr>
          <p:spPr>
            <a:xfrm>
              <a:off x="-1833287" y="3102136"/>
              <a:ext cx="230866" cy="230866"/>
            </a:xfrm>
            <a:custGeom>
              <a:avLst/>
              <a:gdLst/>
              <a:ahLst/>
              <a:cxnLst/>
              <a:rect l="l" t="t" r="r" b="b"/>
              <a:pathLst>
                <a:path w="2238" h="2238" extrusionOk="0">
                  <a:moveTo>
                    <a:pt x="2146" y="206"/>
                  </a:moveTo>
                  <a:lnTo>
                    <a:pt x="2146" y="2146"/>
                  </a:lnTo>
                  <a:lnTo>
                    <a:pt x="206" y="2146"/>
                  </a:lnTo>
                  <a:lnTo>
                    <a:pt x="2146" y="206"/>
                  </a:lnTo>
                  <a:close/>
                  <a:moveTo>
                    <a:pt x="2237" y="1"/>
                  </a:moveTo>
                  <a:lnTo>
                    <a:pt x="0" y="2238"/>
                  </a:lnTo>
                  <a:lnTo>
                    <a:pt x="2237" y="2238"/>
                  </a:lnTo>
                  <a:lnTo>
                    <a:pt x="2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4"/>
            <p:cNvSpPr/>
            <p:nvPr/>
          </p:nvSpPr>
          <p:spPr>
            <a:xfrm>
              <a:off x="1634971" y="3047978"/>
              <a:ext cx="320407" cy="320304"/>
            </a:xfrm>
            <a:custGeom>
              <a:avLst/>
              <a:gdLst/>
              <a:ahLst/>
              <a:cxnLst/>
              <a:rect l="l" t="t" r="r" b="b"/>
              <a:pathLst>
                <a:path w="3106" h="3105" extrusionOk="0">
                  <a:moveTo>
                    <a:pt x="1" y="1"/>
                  </a:moveTo>
                  <a:lnTo>
                    <a:pt x="1" y="3105"/>
                  </a:lnTo>
                  <a:lnTo>
                    <a:pt x="3105" y="3105"/>
                  </a:lnTo>
                  <a:lnTo>
                    <a:pt x="3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4"/>
            <p:cNvSpPr/>
            <p:nvPr/>
          </p:nvSpPr>
          <p:spPr>
            <a:xfrm>
              <a:off x="1670354" y="3083361"/>
              <a:ext cx="228494" cy="228494"/>
            </a:xfrm>
            <a:custGeom>
              <a:avLst/>
              <a:gdLst/>
              <a:ahLst/>
              <a:cxnLst/>
              <a:rect l="l" t="t" r="r" b="b"/>
              <a:pathLst>
                <a:path w="2215" h="2215" extrusionOk="0">
                  <a:moveTo>
                    <a:pt x="2009" y="69"/>
                  </a:moveTo>
                  <a:lnTo>
                    <a:pt x="69" y="2009"/>
                  </a:lnTo>
                  <a:lnTo>
                    <a:pt x="69" y="69"/>
                  </a:lnTo>
                  <a:close/>
                  <a:moveTo>
                    <a:pt x="0" y="0"/>
                  </a:moveTo>
                  <a:lnTo>
                    <a:pt x="0" y="2214"/>
                  </a:lnTo>
                  <a:lnTo>
                    <a:pt x="22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4"/>
            <p:cNvSpPr/>
            <p:nvPr/>
          </p:nvSpPr>
          <p:spPr>
            <a:xfrm>
              <a:off x="1691502" y="3102136"/>
              <a:ext cx="228494" cy="230866"/>
            </a:xfrm>
            <a:custGeom>
              <a:avLst/>
              <a:gdLst/>
              <a:ahLst/>
              <a:cxnLst/>
              <a:rect l="l" t="t" r="r" b="b"/>
              <a:pathLst>
                <a:path w="2215" h="2238" extrusionOk="0">
                  <a:moveTo>
                    <a:pt x="2146" y="206"/>
                  </a:moveTo>
                  <a:lnTo>
                    <a:pt x="2146" y="2146"/>
                  </a:lnTo>
                  <a:lnTo>
                    <a:pt x="206" y="2146"/>
                  </a:lnTo>
                  <a:lnTo>
                    <a:pt x="2146" y="206"/>
                  </a:lnTo>
                  <a:close/>
                  <a:moveTo>
                    <a:pt x="2215" y="1"/>
                  </a:moveTo>
                  <a:lnTo>
                    <a:pt x="1" y="2238"/>
                  </a:lnTo>
                  <a:lnTo>
                    <a:pt x="2215" y="2238"/>
                  </a:lnTo>
                  <a:lnTo>
                    <a:pt x="22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4"/>
            <p:cNvSpPr/>
            <p:nvPr/>
          </p:nvSpPr>
          <p:spPr>
            <a:xfrm>
              <a:off x="1314770" y="3047978"/>
              <a:ext cx="320304" cy="320304"/>
            </a:xfrm>
            <a:custGeom>
              <a:avLst/>
              <a:gdLst/>
              <a:ahLst/>
              <a:cxnLst/>
              <a:rect l="l" t="t" r="r" b="b"/>
              <a:pathLst>
                <a:path w="3105" h="3105" extrusionOk="0">
                  <a:moveTo>
                    <a:pt x="1" y="1"/>
                  </a:moveTo>
                  <a:lnTo>
                    <a:pt x="1" y="3105"/>
                  </a:lnTo>
                  <a:lnTo>
                    <a:pt x="3105" y="3105"/>
                  </a:lnTo>
                  <a:lnTo>
                    <a:pt x="3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4"/>
            <p:cNvSpPr/>
            <p:nvPr/>
          </p:nvSpPr>
          <p:spPr>
            <a:xfrm>
              <a:off x="1347781" y="3080989"/>
              <a:ext cx="235509" cy="235509"/>
            </a:xfrm>
            <a:custGeom>
              <a:avLst/>
              <a:gdLst/>
              <a:ahLst/>
              <a:cxnLst/>
              <a:rect l="l" t="t" r="r" b="b"/>
              <a:pathLst>
                <a:path w="2283" h="2283" extrusionOk="0">
                  <a:moveTo>
                    <a:pt x="2009" y="114"/>
                  </a:moveTo>
                  <a:lnTo>
                    <a:pt x="114" y="2009"/>
                  </a:lnTo>
                  <a:lnTo>
                    <a:pt x="114" y="114"/>
                  </a:lnTo>
                  <a:close/>
                  <a:moveTo>
                    <a:pt x="0" y="0"/>
                  </a:moveTo>
                  <a:lnTo>
                    <a:pt x="0" y="2283"/>
                  </a:lnTo>
                  <a:lnTo>
                    <a:pt x="2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4"/>
            <p:cNvSpPr/>
            <p:nvPr/>
          </p:nvSpPr>
          <p:spPr>
            <a:xfrm>
              <a:off x="1366556" y="3099763"/>
              <a:ext cx="235612" cy="235612"/>
            </a:xfrm>
            <a:custGeom>
              <a:avLst/>
              <a:gdLst/>
              <a:ahLst/>
              <a:cxnLst/>
              <a:rect l="l" t="t" r="r" b="b"/>
              <a:pathLst>
                <a:path w="2284" h="2284" extrusionOk="0">
                  <a:moveTo>
                    <a:pt x="2169" y="275"/>
                  </a:moveTo>
                  <a:lnTo>
                    <a:pt x="2169" y="2169"/>
                  </a:lnTo>
                  <a:lnTo>
                    <a:pt x="275" y="2169"/>
                  </a:lnTo>
                  <a:lnTo>
                    <a:pt x="2169" y="275"/>
                  </a:lnTo>
                  <a:close/>
                  <a:moveTo>
                    <a:pt x="2283" y="1"/>
                  </a:moveTo>
                  <a:lnTo>
                    <a:pt x="1" y="2283"/>
                  </a:lnTo>
                  <a:lnTo>
                    <a:pt x="2283" y="2283"/>
                  </a:lnTo>
                  <a:lnTo>
                    <a:pt x="2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4"/>
            <p:cNvSpPr/>
            <p:nvPr/>
          </p:nvSpPr>
          <p:spPr>
            <a:xfrm>
              <a:off x="1955275" y="3047978"/>
              <a:ext cx="320304" cy="320304"/>
            </a:xfrm>
            <a:custGeom>
              <a:avLst/>
              <a:gdLst/>
              <a:ahLst/>
              <a:cxnLst/>
              <a:rect l="l" t="t" r="r" b="b"/>
              <a:pathLst>
                <a:path w="3105" h="3105" extrusionOk="0">
                  <a:moveTo>
                    <a:pt x="0" y="1"/>
                  </a:moveTo>
                  <a:lnTo>
                    <a:pt x="0" y="3105"/>
                  </a:lnTo>
                  <a:lnTo>
                    <a:pt x="3104" y="3105"/>
                  </a:lnTo>
                  <a:lnTo>
                    <a:pt x="3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4"/>
            <p:cNvSpPr/>
            <p:nvPr/>
          </p:nvSpPr>
          <p:spPr>
            <a:xfrm>
              <a:off x="1988183" y="3080989"/>
              <a:ext cx="235612" cy="235509"/>
            </a:xfrm>
            <a:custGeom>
              <a:avLst/>
              <a:gdLst/>
              <a:ahLst/>
              <a:cxnLst/>
              <a:rect l="l" t="t" r="r" b="b"/>
              <a:pathLst>
                <a:path w="2284" h="2283" extrusionOk="0">
                  <a:moveTo>
                    <a:pt x="2009" y="114"/>
                  </a:moveTo>
                  <a:lnTo>
                    <a:pt x="115" y="2009"/>
                  </a:lnTo>
                  <a:lnTo>
                    <a:pt x="115" y="114"/>
                  </a:lnTo>
                  <a:close/>
                  <a:moveTo>
                    <a:pt x="1" y="0"/>
                  </a:moveTo>
                  <a:lnTo>
                    <a:pt x="1" y="2283"/>
                  </a:lnTo>
                  <a:lnTo>
                    <a:pt x="2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4"/>
            <p:cNvSpPr/>
            <p:nvPr/>
          </p:nvSpPr>
          <p:spPr>
            <a:xfrm>
              <a:off x="2007060" y="3099763"/>
              <a:ext cx="235509" cy="235612"/>
            </a:xfrm>
            <a:custGeom>
              <a:avLst/>
              <a:gdLst/>
              <a:ahLst/>
              <a:cxnLst/>
              <a:rect l="l" t="t" r="r" b="b"/>
              <a:pathLst>
                <a:path w="2283" h="2284" extrusionOk="0">
                  <a:moveTo>
                    <a:pt x="2169" y="275"/>
                  </a:moveTo>
                  <a:lnTo>
                    <a:pt x="2169" y="2169"/>
                  </a:lnTo>
                  <a:lnTo>
                    <a:pt x="274" y="2169"/>
                  </a:lnTo>
                  <a:lnTo>
                    <a:pt x="2169" y="275"/>
                  </a:lnTo>
                  <a:close/>
                  <a:moveTo>
                    <a:pt x="2283" y="1"/>
                  </a:moveTo>
                  <a:lnTo>
                    <a:pt x="0" y="2283"/>
                  </a:lnTo>
                  <a:lnTo>
                    <a:pt x="2283" y="2283"/>
                  </a:lnTo>
                  <a:lnTo>
                    <a:pt x="2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4"/>
            <p:cNvSpPr/>
            <p:nvPr/>
          </p:nvSpPr>
          <p:spPr>
            <a:xfrm>
              <a:off x="-3488655" y="3047978"/>
              <a:ext cx="320407" cy="320304"/>
            </a:xfrm>
            <a:custGeom>
              <a:avLst/>
              <a:gdLst/>
              <a:ahLst/>
              <a:cxnLst/>
              <a:rect l="l" t="t" r="r" b="b"/>
              <a:pathLst>
                <a:path w="3106" h="3105" extrusionOk="0">
                  <a:moveTo>
                    <a:pt x="1" y="1"/>
                  </a:moveTo>
                  <a:lnTo>
                    <a:pt x="1" y="3105"/>
                  </a:lnTo>
                  <a:lnTo>
                    <a:pt x="3105" y="3105"/>
                  </a:lnTo>
                  <a:lnTo>
                    <a:pt x="3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4"/>
            <p:cNvSpPr/>
            <p:nvPr/>
          </p:nvSpPr>
          <p:spPr>
            <a:xfrm>
              <a:off x="-3453272" y="3083361"/>
              <a:ext cx="228494" cy="228494"/>
            </a:xfrm>
            <a:custGeom>
              <a:avLst/>
              <a:gdLst/>
              <a:ahLst/>
              <a:cxnLst/>
              <a:rect l="l" t="t" r="r" b="b"/>
              <a:pathLst>
                <a:path w="2215" h="2215" extrusionOk="0">
                  <a:moveTo>
                    <a:pt x="2009" y="69"/>
                  </a:moveTo>
                  <a:lnTo>
                    <a:pt x="69" y="2009"/>
                  </a:lnTo>
                  <a:lnTo>
                    <a:pt x="69" y="69"/>
                  </a:lnTo>
                  <a:close/>
                  <a:moveTo>
                    <a:pt x="0" y="0"/>
                  </a:moveTo>
                  <a:lnTo>
                    <a:pt x="0" y="2214"/>
                  </a:lnTo>
                  <a:lnTo>
                    <a:pt x="2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4"/>
            <p:cNvSpPr/>
            <p:nvPr/>
          </p:nvSpPr>
          <p:spPr>
            <a:xfrm>
              <a:off x="-3432125" y="3102136"/>
              <a:ext cx="228494" cy="230866"/>
            </a:xfrm>
            <a:custGeom>
              <a:avLst/>
              <a:gdLst/>
              <a:ahLst/>
              <a:cxnLst/>
              <a:rect l="l" t="t" r="r" b="b"/>
              <a:pathLst>
                <a:path w="2215" h="2238" extrusionOk="0">
                  <a:moveTo>
                    <a:pt x="2146" y="206"/>
                  </a:moveTo>
                  <a:lnTo>
                    <a:pt x="2146" y="2146"/>
                  </a:lnTo>
                  <a:lnTo>
                    <a:pt x="206" y="2146"/>
                  </a:lnTo>
                  <a:lnTo>
                    <a:pt x="2146" y="206"/>
                  </a:lnTo>
                  <a:close/>
                  <a:moveTo>
                    <a:pt x="2215" y="1"/>
                  </a:moveTo>
                  <a:lnTo>
                    <a:pt x="1" y="2238"/>
                  </a:lnTo>
                  <a:lnTo>
                    <a:pt x="2215" y="2238"/>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4"/>
            <p:cNvSpPr/>
            <p:nvPr/>
          </p:nvSpPr>
          <p:spPr>
            <a:xfrm>
              <a:off x="-2207749" y="3047978"/>
              <a:ext cx="320407" cy="320304"/>
            </a:xfrm>
            <a:custGeom>
              <a:avLst/>
              <a:gdLst/>
              <a:ahLst/>
              <a:cxnLst/>
              <a:rect l="l" t="t" r="r" b="b"/>
              <a:pathLst>
                <a:path w="3106" h="3105" extrusionOk="0">
                  <a:moveTo>
                    <a:pt x="1" y="1"/>
                  </a:moveTo>
                  <a:lnTo>
                    <a:pt x="1" y="3105"/>
                  </a:lnTo>
                  <a:lnTo>
                    <a:pt x="3105" y="3105"/>
                  </a:lnTo>
                  <a:lnTo>
                    <a:pt x="3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4"/>
            <p:cNvSpPr/>
            <p:nvPr/>
          </p:nvSpPr>
          <p:spPr>
            <a:xfrm>
              <a:off x="-2172366" y="3083361"/>
              <a:ext cx="230866" cy="228494"/>
            </a:xfrm>
            <a:custGeom>
              <a:avLst/>
              <a:gdLst/>
              <a:ahLst/>
              <a:cxnLst/>
              <a:rect l="l" t="t" r="r" b="b"/>
              <a:pathLst>
                <a:path w="2238" h="2215" extrusionOk="0">
                  <a:moveTo>
                    <a:pt x="2032" y="69"/>
                  </a:moveTo>
                  <a:lnTo>
                    <a:pt x="92" y="2009"/>
                  </a:lnTo>
                  <a:lnTo>
                    <a:pt x="92" y="69"/>
                  </a:lnTo>
                  <a:close/>
                  <a:moveTo>
                    <a:pt x="0" y="0"/>
                  </a:moveTo>
                  <a:lnTo>
                    <a:pt x="0" y="2214"/>
                  </a:lnTo>
                  <a:lnTo>
                    <a:pt x="2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4"/>
            <p:cNvSpPr/>
            <p:nvPr/>
          </p:nvSpPr>
          <p:spPr>
            <a:xfrm>
              <a:off x="-2151218" y="3102136"/>
              <a:ext cx="230866" cy="230866"/>
            </a:xfrm>
            <a:custGeom>
              <a:avLst/>
              <a:gdLst/>
              <a:ahLst/>
              <a:cxnLst/>
              <a:rect l="l" t="t" r="r" b="b"/>
              <a:pathLst>
                <a:path w="2238" h="2238" extrusionOk="0">
                  <a:moveTo>
                    <a:pt x="2146" y="206"/>
                  </a:moveTo>
                  <a:lnTo>
                    <a:pt x="2146" y="2146"/>
                  </a:lnTo>
                  <a:lnTo>
                    <a:pt x="206" y="2146"/>
                  </a:lnTo>
                  <a:lnTo>
                    <a:pt x="2146" y="206"/>
                  </a:lnTo>
                  <a:close/>
                  <a:moveTo>
                    <a:pt x="2238" y="1"/>
                  </a:moveTo>
                  <a:lnTo>
                    <a:pt x="1" y="2238"/>
                  </a:lnTo>
                  <a:lnTo>
                    <a:pt x="2238" y="2238"/>
                  </a:lnTo>
                  <a:lnTo>
                    <a:pt x="2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4"/>
            <p:cNvSpPr/>
            <p:nvPr/>
          </p:nvSpPr>
          <p:spPr>
            <a:xfrm>
              <a:off x="-2848150" y="3047978"/>
              <a:ext cx="320304" cy="320304"/>
            </a:xfrm>
            <a:custGeom>
              <a:avLst/>
              <a:gdLst/>
              <a:ahLst/>
              <a:cxnLst/>
              <a:rect l="l" t="t" r="r" b="b"/>
              <a:pathLst>
                <a:path w="3105" h="3105" extrusionOk="0">
                  <a:moveTo>
                    <a:pt x="0" y="1"/>
                  </a:moveTo>
                  <a:lnTo>
                    <a:pt x="0" y="3105"/>
                  </a:lnTo>
                  <a:lnTo>
                    <a:pt x="3105" y="3105"/>
                  </a:lnTo>
                  <a:lnTo>
                    <a:pt x="3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4"/>
            <p:cNvSpPr/>
            <p:nvPr/>
          </p:nvSpPr>
          <p:spPr>
            <a:xfrm>
              <a:off x="-2812871" y="3083361"/>
              <a:ext cx="228494" cy="228494"/>
            </a:xfrm>
            <a:custGeom>
              <a:avLst/>
              <a:gdLst/>
              <a:ahLst/>
              <a:cxnLst/>
              <a:rect l="l" t="t" r="r" b="b"/>
              <a:pathLst>
                <a:path w="2215" h="2215" extrusionOk="0">
                  <a:moveTo>
                    <a:pt x="2032" y="69"/>
                  </a:moveTo>
                  <a:lnTo>
                    <a:pt x="92" y="2009"/>
                  </a:lnTo>
                  <a:lnTo>
                    <a:pt x="92" y="69"/>
                  </a:lnTo>
                  <a:close/>
                  <a:moveTo>
                    <a:pt x="1" y="0"/>
                  </a:moveTo>
                  <a:lnTo>
                    <a:pt x="1" y="2214"/>
                  </a:lnTo>
                  <a:lnTo>
                    <a:pt x="2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4"/>
            <p:cNvSpPr/>
            <p:nvPr/>
          </p:nvSpPr>
          <p:spPr>
            <a:xfrm>
              <a:off x="-2791620" y="3102136"/>
              <a:ext cx="228494" cy="230866"/>
            </a:xfrm>
            <a:custGeom>
              <a:avLst/>
              <a:gdLst/>
              <a:ahLst/>
              <a:cxnLst/>
              <a:rect l="l" t="t" r="r" b="b"/>
              <a:pathLst>
                <a:path w="2215" h="2238" extrusionOk="0">
                  <a:moveTo>
                    <a:pt x="2146" y="206"/>
                  </a:moveTo>
                  <a:lnTo>
                    <a:pt x="2146" y="2146"/>
                  </a:lnTo>
                  <a:lnTo>
                    <a:pt x="206" y="2146"/>
                  </a:lnTo>
                  <a:lnTo>
                    <a:pt x="2146" y="206"/>
                  </a:lnTo>
                  <a:close/>
                  <a:moveTo>
                    <a:pt x="2214" y="1"/>
                  </a:moveTo>
                  <a:lnTo>
                    <a:pt x="0" y="2238"/>
                  </a:lnTo>
                  <a:lnTo>
                    <a:pt x="2214" y="2238"/>
                  </a:lnTo>
                  <a:lnTo>
                    <a:pt x="22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4"/>
            <p:cNvSpPr/>
            <p:nvPr/>
          </p:nvSpPr>
          <p:spPr>
            <a:xfrm>
              <a:off x="-3168351" y="3047978"/>
              <a:ext cx="320304" cy="320304"/>
            </a:xfrm>
            <a:custGeom>
              <a:avLst/>
              <a:gdLst/>
              <a:ahLst/>
              <a:cxnLst/>
              <a:rect l="l" t="t" r="r" b="b"/>
              <a:pathLst>
                <a:path w="3105" h="3105" extrusionOk="0">
                  <a:moveTo>
                    <a:pt x="0" y="1"/>
                  </a:moveTo>
                  <a:lnTo>
                    <a:pt x="0" y="3105"/>
                  </a:lnTo>
                  <a:lnTo>
                    <a:pt x="3104" y="3105"/>
                  </a:lnTo>
                  <a:lnTo>
                    <a:pt x="3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4"/>
            <p:cNvSpPr/>
            <p:nvPr/>
          </p:nvSpPr>
          <p:spPr>
            <a:xfrm>
              <a:off x="-3135444" y="3080989"/>
              <a:ext cx="235612" cy="235509"/>
            </a:xfrm>
            <a:custGeom>
              <a:avLst/>
              <a:gdLst/>
              <a:ahLst/>
              <a:cxnLst/>
              <a:rect l="l" t="t" r="r" b="b"/>
              <a:pathLst>
                <a:path w="2284" h="2283" extrusionOk="0">
                  <a:moveTo>
                    <a:pt x="2009" y="114"/>
                  </a:moveTo>
                  <a:lnTo>
                    <a:pt x="115" y="2009"/>
                  </a:lnTo>
                  <a:lnTo>
                    <a:pt x="115" y="114"/>
                  </a:lnTo>
                  <a:close/>
                  <a:moveTo>
                    <a:pt x="1" y="0"/>
                  </a:moveTo>
                  <a:lnTo>
                    <a:pt x="1" y="2283"/>
                  </a:lnTo>
                  <a:lnTo>
                    <a:pt x="2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4"/>
            <p:cNvSpPr/>
            <p:nvPr/>
          </p:nvSpPr>
          <p:spPr>
            <a:xfrm>
              <a:off x="-3116566" y="3099763"/>
              <a:ext cx="235509" cy="235612"/>
            </a:xfrm>
            <a:custGeom>
              <a:avLst/>
              <a:gdLst/>
              <a:ahLst/>
              <a:cxnLst/>
              <a:rect l="l" t="t" r="r" b="b"/>
              <a:pathLst>
                <a:path w="2283" h="2284" extrusionOk="0">
                  <a:moveTo>
                    <a:pt x="2169" y="275"/>
                  </a:moveTo>
                  <a:lnTo>
                    <a:pt x="2169" y="2169"/>
                  </a:lnTo>
                  <a:lnTo>
                    <a:pt x="274" y="2169"/>
                  </a:lnTo>
                  <a:lnTo>
                    <a:pt x="2169" y="275"/>
                  </a:lnTo>
                  <a:close/>
                  <a:moveTo>
                    <a:pt x="2283" y="1"/>
                  </a:moveTo>
                  <a:lnTo>
                    <a:pt x="0" y="2283"/>
                  </a:lnTo>
                  <a:lnTo>
                    <a:pt x="2283" y="2283"/>
                  </a:lnTo>
                  <a:lnTo>
                    <a:pt x="2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4"/>
            <p:cNvSpPr/>
            <p:nvPr/>
          </p:nvSpPr>
          <p:spPr>
            <a:xfrm>
              <a:off x="-2527950" y="3047978"/>
              <a:ext cx="320304" cy="320304"/>
            </a:xfrm>
            <a:custGeom>
              <a:avLst/>
              <a:gdLst/>
              <a:ahLst/>
              <a:cxnLst/>
              <a:rect l="l" t="t" r="r" b="b"/>
              <a:pathLst>
                <a:path w="3105" h="3105" extrusionOk="0">
                  <a:moveTo>
                    <a:pt x="1" y="1"/>
                  </a:moveTo>
                  <a:lnTo>
                    <a:pt x="1" y="3105"/>
                  </a:lnTo>
                  <a:lnTo>
                    <a:pt x="3105" y="3105"/>
                  </a:lnTo>
                  <a:lnTo>
                    <a:pt x="3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4"/>
            <p:cNvSpPr/>
            <p:nvPr/>
          </p:nvSpPr>
          <p:spPr>
            <a:xfrm>
              <a:off x="-2494939" y="3080989"/>
              <a:ext cx="235509" cy="235509"/>
            </a:xfrm>
            <a:custGeom>
              <a:avLst/>
              <a:gdLst/>
              <a:ahLst/>
              <a:cxnLst/>
              <a:rect l="l" t="t" r="r" b="b"/>
              <a:pathLst>
                <a:path w="2283" h="2283" extrusionOk="0">
                  <a:moveTo>
                    <a:pt x="2009" y="114"/>
                  </a:moveTo>
                  <a:lnTo>
                    <a:pt x="114" y="2009"/>
                  </a:lnTo>
                  <a:lnTo>
                    <a:pt x="114" y="114"/>
                  </a:lnTo>
                  <a:close/>
                  <a:moveTo>
                    <a:pt x="0" y="0"/>
                  </a:moveTo>
                  <a:lnTo>
                    <a:pt x="0" y="2283"/>
                  </a:lnTo>
                  <a:lnTo>
                    <a:pt x="2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4"/>
            <p:cNvSpPr/>
            <p:nvPr/>
          </p:nvSpPr>
          <p:spPr>
            <a:xfrm>
              <a:off x="-2473792" y="3099763"/>
              <a:ext cx="233239" cy="235612"/>
            </a:xfrm>
            <a:custGeom>
              <a:avLst/>
              <a:gdLst/>
              <a:ahLst/>
              <a:cxnLst/>
              <a:rect l="l" t="t" r="r" b="b"/>
              <a:pathLst>
                <a:path w="2261" h="2284" extrusionOk="0">
                  <a:moveTo>
                    <a:pt x="2146" y="275"/>
                  </a:moveTo>
                  <a:lnTo>
                    <a:pt x="2146" y="2169"/>
                  </a:lnTo>
                  <a:lnTo>
                    <a:pt x="252" y="2169"/>
                  </a:lnTo>
                  <a:lnTo>
                    <a:pt x="2146" y="275"/>
                  </a:lnTo>
                  <a:close/>
                  <a:moveTo>
                    <a:pt x="2260" y="1"/>
                  </a:moveTo>
                  <a:lnTo>
                    <a:pt x="1" y="2283"/>
                  </a:lnTo>
                  <a:lnTo>
                    <a:pt x="2260" y="2283"/>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4"/>
            <p:cNvSpPr/>
            <p:nvPr/>
          </p:nvSpPr>
          <p:spPr>
            <a:xfrm>
              <a:off x="-608911" y="3047978"/>
              <a:ext cx="320304" cy="320304"/>
            </a:xfrm>
            <a:custGeom>
              <a:avLst/>
              <a:gdLst/>
              <a:ahLst/>
              <a:cxnLst/>
              <a:rect l="l" t="t" r="r" b="b"/>
              <a:pathLst>
                <a:path w="3105" h="3105" extrusionOk="0">
                  <a:moveTo>
                    <a:pt x="0" y="1"/>
                  </a:moveTo>
                  <a:lnTo>
                    <a:pt x="0" y="3105"/>
                  </a:lnTo>
                  <a:lnTo>
                    <a:pt x="3105" y="3105"/>
                  </a:lnTo>
                  <a:lnTo>
                    <a:pt x="3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4"/>
            <p:cNvSpPr/>
            <p:nvPr/>
          </p:nvSpPr>
          <p:spPr>
            <a:xfrm>
              <a:off x="-573631" y="3083361"/>
              <a:ext cx="230866" cy="228494"/>
            </a:xfrm>
            <a:custGeom>
              <a:avLst/>
              <a:gdLst/>
              <a:ahLst/>
              <a:cxnLst/>
              <a:rect l="l" t="t" r="r" b="b"/>
              <a:pathLst>
                <a:path w="2238" h="2215" extrusionOk="0">
                  <a:moveTo>
                    <a:pt x="2032" y="69"/>
                  </a:moveTo>
                  <a:lnTo>
                    <a:pt x="92" y="2009"/>
                  </a:lnTo>
                  <a:lnTo>
                    <a:pt x="92" y="69"/>
                  </a:lnTo>
                  <a:close/>
                  <a:moveTo>
                    <a:pt x="1" y="0"/>
                  </a:moveTo>
                  <a:lnTo>
                    <a:pt x="1" y="2214"/>
                  </a:lnTo>
                  <a:lnTo>
                    <a:pt x="2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4"/>
            <p:cNvSpPr/>
            <p:nvPr/>
          </p:nvSpPr>
          <p:spPr>
            <a:xfrm>
              <a:off x="-552380" y="3102136"/>
              <a:ext cx="230763" cy="230866"/>
            </a:xfrm>
            <a:custGeom>
              <a:avLst/>
              <a:gdLst/>
              <a:ahLst/>
              <a:cxnLst/>
              <a:rect l="l" t="t" r="r" b="b"/>
              <a:pathLst>
                <a:path w="2237" h="2238" extrusionOk="0">
                  <a:moveTo>
                    <a:pt x="2146" y="206"/>
                  </a:moveTo>
                  <a:lnTo>
                    <a:pt x="2146" y="2146"/>
                  </a:lnTo>
                  <a:lnTo>
                    <a:pt x="206" y="2146"/>
                  </a:lnTo>
                  <a:lnTo>
                    <a:pt x="2146" y="206"/>
                  </a:lnTo>
                  <a:close/>
                  <a:moveTo>
                    <a:pt x="2237" y="1"/>
                  </a:moveTo>
                  <a:lnTo>
                    <a:pt x="0" y="2238"/>
                  </a:lnTo>
                  <a:lnTo>
                    <a:pt x="2237" y="2238"/>
                  </a:lnTo>
                  <a:lnTo>
                    <a:pt x="2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4"/>
            <p:cNvSpPr/>
            <p:nvPr/>
          </p:nvSpPr>
          <p:spPr>
            <a:xfrm>
              <a:off x="-929111" y="3047978"/>
              <a:ext cx="320304" cy="320304"/>
            </a:xfrm>
            <a:custGeom>
              <a:avLst/>
              <a:gdLst/>
              <a:ahLst/>
              <a:cxnLst/>
              <a:rect l="l" t="t" r="r" b="b"/>
              <a:pathLst>
                <a:path w="3105" h="3105" extrusionOk="0">
                  <a:moveTo>
                    <a:pt x="0" y="1"/>
                  </a:moveTo>
                  <a:lnTo>
                    <a:pt x="0" y="3105"/>
                  </a:lnTo>
                  <a:lnTo>
                    <a:pt x="3104" y="3105"/>
                  </a:lnTo>
                  <a:lnTo>
                    <a:pt x="3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4"/>
            <p:cNvSpPr/>
            <p:nvPr/>
          </p:nvSpPr>
          <p:spPr>
            <a:xfrm>
              <a:off x="-896204" y="3080989"/>
              <a:ext cx="235612" cy="235509"/>
            </a:xfrm>
            <a:custGeom>
              <a:avLst/>
              <a:gdLst/>
              <a:ahLst/>
              <a:cxnLst/>
              <a:rect l="l" t="t" r="r" b="b"/>
              <a:pathLst>
                <a:path w="2284" h="2283" extrusionOk="0">
                  <a:moveTo>
                    <a:pt x="2009" y="114"/>
                  </a:moveTo>
                  <a:lnTo>
                    <a:pt x="115" y="2009"/>
                  </a:lnTo>
                  <a:lnTo>
                    <a:pt x="115" y="114"/>
                  </a:lnTo>
                  <a:close/>
                  <a:moveTo>
                    <a:pt x="1" y="0"/>
                  </a:moveTo>
                  <a:lnTo>
                    <a:pt x="1" y="2283"/>
                  </a:lnTo>
                  <a:lnTo>
                    <a:pt x="2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4"/>
            <p:cNvSpPr/>
            <p:nvPr/>
          </p:nvSpPr>
          <p:spPr>
            <a:xfrm>
              <a:off x="-877326" y="3099763"/>
              <a:ext cx="235509" cy="235612"/>
            </a:xfrm>
            <a:custGeom>
              <a:avLst/>
              <a:gdLst/>
              <a:ahLst/>
              <a:cxnLst/>
              <a:rect l="l" t="t" r="r" b="b"/>
              <a:pathLst>
                <a:path w="2283" h="2284" extrusionOk="0">
                  <a:moveTo>
                    <a:pt x="2169" y="275"/>
                  </a:moveTo>
                  <a:lnTo>
                    <a:pt x="2169" y="2169"/>
                  </a:lnTo>
                  <a:lnTo>
                    <a:pt x="274" y="2169"/>
                  </a:lnTo>
                  <a:lnTo>
                    <a:pt x="2169" y="275"/>
                  </a:lnTo>
                  <a:close/>
                  <a:moveTo>
                    <a:pt x="2283" y="1"/>
                  </a:moveTo>
                  <a:lnTo>
                    <a:pt x="0" y="2283"/>
                  </a:lnTo>
                  <a:lnTo>
                    <a:pt x="2283" y="2283"/>
                  </a:lnTo>
                  <a:lnTo>
                    <a:pt x="2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4"/>
            <p:cNvSpPr/>
            <p:nvPr/>
          </p:nvSpPr>
          <p:spPr>
            <a:xfrm>
              <a:off x="-1567244" y="3047978"/>
              <a:ext cx="320304" cy="320304"/>
            </a:xfrm>
            <a:custGeom>
              <a:avLst/>
              <a:gdLst/>
              <a:ahLst/>
              <a:cxnLst/>
              <a:rect l="l" t="t" r="r" b="b"/>
              <a:pathLst>
                <a:path w="3105" h="3105" extrusionOk="0">
                  <a:moveTo>
                    <a:pt x="0" y="1"/>
                  </a:moveTo>
                  <a:lnTo>
                    <a:pt x="0" y="3105"/>
                  </a:lnTo>
                  <a:lnTo>
                    <a:pt x="3105" y="3105"/>
                  </a:lnTo>
                  <a:lnTo>
                    <a:pt x="3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1534336" y="3080989"/>
              <a:ext cx="235612" cy="235509"/>
            </a:xfrm>
            <a:custGeom>
              <a:avLst/>
              <a:gdLst/>
              <a:ahLst/>
              <a:cxnLst/>
              <a:rect l="l" t="t" r="r" b="b"/>
              <a:pathLst>
                <a:path w="2284" h="2283" extrusionOk="0">
                  <a:moveTo>
                    <a:pt x="2010" y="114"/>
                  </a:moveTo>
                  <a:lnTo>
                    <a:pt x="115" y="2009"/>
                  </a:lnTo>
                  <a:lnTo>
                    <a:pt x="115" y="114"/>
                  </a:lnTo>
                  <a:close/>
                  <a:moveTo>
                    <a:pt x="1" y="0"/>
                  </a:moveTo>
                  <a:lnTo>
                    <a:pt x="1" y="2283"/>
                  </a:lnTo>
                  <a:lnTo>
                    <a:pt x="2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1515459" y="3099763"/>
              <a:ext cx="235612" cy="235612"/>
            </a:xfrm>
            <a:custGeom>
              <a:avLst/>
              <a:gdLst/>
              <a:ahLst/>
              <a:cxnLst/>
              <a:rect l="l" t="t" r="r" b="b"/>
              <a:pathLst>
                <a:path w="2284" h="2284" extrusionOk="0">
                  <a:moveTo>
                    <a:pt x="2169" y="275"/>
                  </a:moveTo>
                  <a:lnTo>
                    <a:pt x="2169" y="2169"/>
                  </a:lnTo>
                  <a:lnTo>
                    <a:pt x="274" y="2169"/>
                  </a:lnTo>
                  <a:lnTo>
                    <a:pt x="2169" y="275"/>
                  </a:lnTo>
                  <a:close/>
                  <a:moveTo>
                    <a:pt x="2283" y="1"/>
                  </a:moveTo>
                  <a:lnTo>
                    <a:pt x="1" y="2283"/>
                  </a:lnTo>
                  <a:lnTo>
                    <a:pt x="2283" y="2283"/>
                  </a:lnTo>
                  <a:lnTo>
                    <a:pt x="2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2915878" y="3047978"/>
              <a:ext cx="322677" cy="320304"/>
            </a:xfrm>
            <a:custGeom>
              <a:avLst/>
              <a:gdLst/>
              <a:ahLst/>
              <a:cxnLst/>
              <a:rect l="l" t="t" r="r" b="b"/>
              <a:pathLst>
                <a:path w="3128" h="3105" extrusionOk="0">
                  <a:moveTo>
                    <a:pt x="1" y="1"/>
                  </a:moveTo>
                  <a:lnTo>
                    <a:pt x="1" y="3105"/>
                  </a:lnTo>
                  <a:lnTo>
                    <a:pt x="3128" y="3105"/>
                  </a:lnTo>
                  <a:lnTo>
                    <a:pt x="31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2951261" y="3080989"/>
              <a:ext cx="233136" cy="235509"/>
            </a:xfrm>
            <a:custGeom>
              <a:avLst/>
              <a:gdLst/>
              <a:ahLst/>
              <a:cxnLst/>
              <a:rect l="l" t="t" r="r" b="b"/>
              <a:pathLst>
                <a:path w="2260" h="2283" extrusionOk="0">
                  <a:moveTo>
                    <a:pt x="1986" y="114"/>
                  </a:moveTo>
                  <a:lnTo>
                    <a:pt x="114" y="2009"/>
                  </a:lnTo>
                  <a:lnTo>
                    <a:pt x="114" y="114"/>
                  </a:lnTo>
                  <a:close/>
                  <a:moveTo>
                    <a:pt x="0" y="0"/>
                  </a:moveTo>
                  <a:lnTo>
                    <a:pt x="0" y="2283"/>
                  </a:lnTo>
                  <a:lnTo>
                    <a:pt x="22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2970036" y="3099763"/>
              <a:ext cx="233239" cy="235612"/>
            </a:xfrm>
            <a:custGeom>
              <a:avLst/>
              <a:gdLst/>
              <a:ahLst/>
              <a:cxnLst/>
              <a:rect l="l" t="t" r="r" b="b"/>
              <a:pathLst>
                <a:path w="2261" h="2284" extrusionOk="0">
                  <a:moveTo>
                    <a:pt x="2146" y="275"/>
                  </a:moveTo>
                  <a:lnTo>
                    <a:pt x="2146" y="2169"/>
                  </a:lnTo>
                  <a:lnTo>
                    <a:pt x="275" y="2169"/>
                  </a:lnTo>
                  <a:lnTo>
                    <a:pt x="2146" y="275"/>
                  </a:lnTo>
                  <a:close/>
                  <a:moveTo>
                    <a:pt x="2260" y="1"/>
                  </a:moveTo>
                  <a:lnTo>
                    <a:pt x="1" y="2283"/>
                  </a:lnTo>
                  <a:lnTo>
                    <a:pt x="2260" y="2283"/>
                  </a:lnTo>
                  <a:lnTo>
                    <a:pt x="22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31491" y="3047978"/>
              <a:ext cx="322677" cy="320304"/>
            </a:xfrm>
            <a:custGeom>
              <a:avLst/>
              <a:gdLst/>
              <a:ahLst/>
              <a:cxnLst/>
              <a:rect l="l" t="t" r="r" b="b"/>
              <a:pathLst>
                <a:path w="3128" h="3105" extrusionOk="0">
                  <a:moveTo>
                    <a:pt x="1" y="1"/>
                  </a:moveTo>
                  <a:lnTo>
                    <a:pt x="1" y="3105"/>
                  </a:lnTo>
                  <a:lnTo>
                    <a:pt x="3128" y="3105"/>
                  </a:lnTo>
                  <a:lnTo>
                    <a:pt x="31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66874" y="3080989"/>
              <a:ext cx="233136" cy="235509"/>
            </a:xfrm>
            <a:custGeom>
              <a:avLst/>
              <a:gdLst/>
              <a:ahLst/>
              <a:cxnLst/>
              <a:rect l="l" t="t" r="r" b="b"/>
              <a:pathLst>
                <a:path w="2260" h="2283" extrusionOk="0">
                  <a:moveTo>
                    <a:pt x="1986" y="114"/>
                  </a:moveTo>
                  <a:lnTo>
                    <a:pt x="114" y="2009"/>
                  </a:lnTo>
                  <a:lnTo>
                    <a:pt x="114" y="114"/>
                  </a:lnTo>
                  <a:close/>
                  <a:moveTo>
                    <a:pt x="0" y="0"/>
                  </a:moveTo>
                  <a:lnTo>
                    <a:pt x="0" y="2283"/>
                  </a:lnTo>
                  <a:lnTo>
                    <a:pt x="22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85649" y="3099763"/>
              <a:ext cx="233239" cy="235612"/>
            </a:xfrm>
            <a:custGeom>
              <a:avLst/>
              <a:gdLst/>
              <a:ahLst/>
              <a:cxnLst/>
              <a:rect l="l" t="t" r="r" b="b"/>
              <a:pathLst>
                <a:path w="2261" h="2284" extrusionOk="0">
                  <a:moveTo>
                    <a:pt x="2146" y="275"/>
                  </a:moveTo>
                  <a:lnTo>
                    <a:pt x="2146" y="2169"/>
                  </a:lnTo>
                  <a:lnTo>
                    <a:pt x="275" y="2169"/>
                  </a:lnTo>
                  <a:lnTo>
                    <a:pt x="2146" y="275"/>
                  </a:lnTo>
                  <a:close/>
                  <a:moveTo>
                    <a:pt x="2260" y="1"/>
                  </a:moveTo>
                  <a:lnTo>
                    <a:pt x="1" y="2283"/>
                  </a:lnTo>
                  <a:lnTo>
                    <a:pt x="2260" y="2283"/>
                  </a:lnTo>
                  <a:lnTo>
                    <a:pt x="22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1249415" y="3047978"/>
              <a:ext cx="320407" cy="320304"/>
            </a:xfrm>
            <a:custGeom>
              <a:avLst/>
              <a:gdLst/>
              <a:ahLst/>
              <a:cxnLst/>
              <a:rect l="l" t="t" r="r" b="b"/>
              <a:pathLst>
                <a:path w="3106" h="3105" extrusionOk="0">
                  <a:moveTo>
                    <a:pt x="1" y="1"/>
                  </a:moveTo>
                  <a:lnTo>
                    <a:pt x="1" y="3105"/>
                  </a:lnTo>
                  <a:lnTo>
                    <a:pt x="3105" y="3105"/>
                  </a:lnTo>
                  <a:lnTo>
                    <a:pt x="3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1216405" y="3080989"/>
              <a:ext cx="235509" cy="235509"/>
            </a:xfrm>
            <a:custGeom>
              <a:avLst/>
              <a:gdLst/>
              <a:ahLst/>
              <a:cxnLst/>
              <a:rect l="l" t="t" r="r" b="b"/>
              <a:pathLst>
                <a:path w="2283" h="2283" extrusionOk="0">
                  <a:moveTo>
                    <a:pt x="2009" y="114"/>
                  </a:moveTo>
                  <a:lnTo>
                    <a:pt x="114" y="2009"/>
                  </a:lnTo>
                  <a:lnTo>
                    <a:pt x="114" y="114"/>
                  </a:lnTo>
                  <a:close/>
                  <a:moveTo>
                    <a:pt x="0" y="0"/>
                  </a:moveTo>
                  <a:lnTo>
                    <a:pt x="0" y="2283"/>
                  </a:lnTo>
                  <a:lnTo>
                    <a:pt x="22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1195258" y="3099763"/>
              <a:ext cx="233239" cy="235612"/>
            </a:xfrm>
            <a:custGeom>
              <a:avLst/>
              <a:gdLst/>
              <a:ahLst/>
              <a:cxnLst/>
              <a:rect l="l" t="t" r="r" b="b"/>
              <a:pathLst>
                <a:path w="2261" h="2284" extrusionOk="0">
                  <a:moveTo>
                    <a:pt x="2146" y="275"/>
                  </a:moveTo>
                  <a:lnTo>
                    <a:pt x="2146" y="2169"/>
                  </a:lnTo>
                  <a:lnTo>
                    <a:pt x="252" y="2169"/>
                  </a:lnTo>
                  <a:lnTo>
                    <a:pt x="2146" y="275"/>
                  </a:lnTo>
                  <a:close/>
                  <a:moveTo>
                    <a:pt x="2260" y="1"/>
                  </a:moveTo>
                  <a:lnTo>
                    <a:pt x="1" y="2283"/>
                  </a:lnTo>
                  <a:lnTo>
                    <a:pt x="2260" y="2283"/>
                  </a:lnTo>
                  <a:lnTo>
                    <a:pt x="22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2848150" y="3368282"/>
              <a:ext cx="320304" cy="320304"/>
            </a:xfrm>
            <a:custGeom>
              <a:avLst/>
              <a:gdLst/>
              <a:ahLst/>
              <a:cxnLst/>
              <a:rect l="l" t="t" r="r" b="b"/>
              <a:pathLst>
                <a:path w="3105" h="3105" extrusionOk="0">
                  <a:moveTo>
                    <a:pt x="0" y="0"/>
                  </a:moveTo>
                  <a:lnTo>
                    <a:pt x="0" y="3104"/>
                  </a:lnTo>
                  <a:lnTo>
                    <a:pt x="3105" y="3104"/>
                  </a:lnTo>
                  <a:lnTo>
                    <a:pt x="3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2791620" y="3403562"/>
              <a:ext cx="228494" cy="228494"/>
            </a:xfrm>
            <a:custGeom>
              <a:avLst/>
              <a:gdLst/>
              <a:ahLst/>
              <a:cxnLst/>
              <a:rect l="l" t="t" r="r" b="b"/>
              <a:pathLst>
                <a:path w="2215" h="2215" extrusionOk="0">
                  <a:moveTo>
                    <a:pt x="2146" y="69"/>
                  </a:moveTo>
                  <a:lnTo>
                    <a:pt x="2146" y="2009"/>
                  </a:lnTo>
                  <a:lnTo>
                    <a:pt x="206" y="69"/>
                  </a:lnTo>
                  <a:close/>
                  <a:moveTo>
                    <a:pt x="0" y="0"/>
                  </a:moveTo>
                  <a:lnTo>
                    <a:pt x="2214" y="2214"/>
                  </a:lnTo>
                  <a:lnTo>
                    <a:pt x="2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2812871" y="3424709"/>
              <a:ext cx="228494" cy="228494"/>
            </a:xfrm>
            <a:custGeom>
              <a:avLst/>
              <a:gdLst/>
              <a:ahLst/>
              <a:cxnLst/>
              <a:rect l="l" t="t" r="r" b="b"/>
              <a:pathLst>
                <a:path w="2215" h="2215" extrusionOk="0">
                  <a:moveTo>
                    <a:pt x="92" y="183"/>
                  </a:moveTo>
                  <a:lnTo>
                    <a:pt x="2032" y="2124"/>
                  </a:lnTo>
                  <a:lnTo>
                    <a:pt x="92" y="2124"/>
                  </a:lnTo>
                  <a:lnTo>
                    <a:pt x="92" y="183"/>
                  </a:lnTo>
                  <a:close/>
                  <a:moveTo>
                    <a:pt x="1" y="1"/>
                  </a:moveTo>
                  <a:lnTo>
                    <a:pt x="1" y="2215"/>
                  </a:lnTo>
                  <a:lnTo>
                    <a:pt x="2215" y="221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2527950" y="3368282"/>
              <a:ext cx="320304" cy="320304"/>
            </a:xfrm>
            <a:custGeom>
              <a:avLst/>
              <a:gdLst/>
              <a:ahLst/>
              <a:cxnLst/>
              <a:rect l="l" t="t" r="r" b="b"/>
              <a:pathLst>
                <a:path w="3105" h="3105" extrusionOk="0">
                  <a:moveTo>
                    <a:pt x="1" y="0"/>
                  </a:moveTo>
                  <a:lnTo>
                    <a:pt x="1" y="3104"/>
                  </a:lnTo>
                  <a:lnTo>
                    <a:pt x="3105" y="3104"/>
                  </a:lnTo>
                  <a:lnTo>
                    <a:pt x="3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2471419" y="3403562"/>
              <a:ext cx="230866" cy="228494"/>
            </a:xfrm>
            <a:custGeom>
              <a:avLst/>
              <a:gdLst/>
              <a:ahLst/>
              <a:cxnLst/>
              <a:rect l="l" t="t" r="r" b="b"/>
              <a:pathLst>
                <a:path w="2238" h="2215" extrusionOk="0">
                  <a:moveTo>
                    <a:pt x="2146" y="69"/>
                  </a:moveTo>
                  <a:lnTo>
                    <a:pt x="2146" y="2009"/>
                  </a:lnTo>
                  <a:lnTo>
                    <a:pt x="206" y="69"/>
                  </a:lnTo>
                  <a:close/>
                  <a:moveTo>
                    <a:pt x="0" y="0"/>
                  </a:moveTo>
                  <a:lnTo>
                    <a:pt x="2237" y="2214"/>
                  </a:lnTo>
                  <a:lnTo>
                    <a:pt x="2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2492567" y="3424709"/>
              <a:ext cx="230763" cy="228494"/>
            </a:xfrm>
            <a:custGeom>
              <a:avLst/>
              <a:gdLst/>
              <a:ahLst/>
              <a:cxnLst/>
              <a:rect l="l" t="t" r="r" b="b"/>
              <a:pathLst>
                <a:path w="2237" h="2215" extrusionOk="0">
                  <a:moveTo>
                    <a:pt x="91" y="183"/>
                  </a:moveTo>
                  <a:lnTo>
                    <a:pt x="2031" y="2124"/>
                  </a:lnTo>
                  <a:lnTo>
                    <a:pt x="91" y="2124"/>
                  </a:lnTo>
                  <a:lnTo>
                    <a:pt x="91" y="183"/>
                  </a:lnTo>
                  <a:close/>
                  <a:moveTo>
                    <a:pt x="0" y="1"/>
                  </a:moveTo>
                  <a:lnTo>
                    <a:pt x="0" y="2215"/>
                  </a:lnTo>
                  <a:lnTo>
                    <a:pt x="2237" y="221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283964" y="3368282"/>
              <a:ext cx="320304" cy="320304"/>
            </a:xfrm>
            <a:custGeom>
              <a:avLst/>
              <a:gdLst/>
              <a:ahLst/>
              <a:cxnLst/>
              <a:rect l="l" t="t" r="r" b="b"/>
              <a:pathLst>
                <a:path w="3105" h="3105" extrusionOk="0">
                  <a:moveTo>
                    <a:pt x="0" y="0"/>
                  </a:moveTo>
                  <a:lnTo>
                    <a:pt x="0" y="3104"/>
                  </a:lnTo>
                  <a:lnTo>
                    <a:pt x="3104" y="3104"/>
                  </a:lnTo>
                  <a:lnTo>
                    <a:pt x="3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227537" y="3403562"/>
              <a:ext cx="228597" cy="228494"/>
            </a:xfrm>
            <a:custGeom>
              <a:avLst/>
              <a:gdLst/>
              <a:ahLst/>
              <a:cxnLst/>
              <a:rect l="l" t="t" r="r" b="b"/>
              <a:pathLst>
                <a:path w="2216" h="2215" extrusionOk="0">
                  <a:moveTo>
                    <a:pt x="2147" y="69"/>
                  </a:moveTo>
                  <a:lnTo>
                    <a:pt x="2147" y="2009"/>
                  </a:lnTo>
                  <a:lnTo>
                    <a:pt x="206" y="69"/>
                  </a:lnTo>
                  <a:close/>
                  <a:moveTo>
                    <a:pt x="1" y="0"/>
                  </a:moveTo>
                  <a:lnTo>
                    <a:pt x="2215" y="2214"/>
                  </a:lnTo>
                  <a:lnTo>
                    <a:pt x="2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248685" y="3424709"/>
              <a:ext cx="228494" cy="228494"/>
            </a:xfrm>
            <a:custGeom>
              <a:avLst/>
              <a:gdLst/>
              <a:ahLst/>
              <a:cxnLst/>
              <a:rect l="l" t="t" r="r" b="b"/>
              <a:pathLst>
                <a:path w="2215" h="2215" extrusionOk="0">
                  <a:moveTo>
                    <a:pt x="92" y="183"/>
                  </a:moveTo>
                  <a:lnTo>
                    <a:pt x="2032" y="2124"/>
                  </a:lnTo>
                  <a:lnTo>
                    <a:pt x="92" y="2124"/>
                  </a:lnTo>
                  <a:lnTo>
                    <a:pt x="92" y="183"/>
                  </a:lnTo>
                  <a:close/>
                  <a:moveTo>
                    <a:pt x="1" y="1"/>
                  </a:moveTo>
                  <a:lnTo>
                    <a:pt x="1" y="2215"/>
                  </a:lnTo>
                  <a:lnTo>
                    <a:pt x="2215" y="2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36236" y="3368282"/>
              <a:ext cx="320304" cy="320304"/>
            </a:xfrm>
            <a:custGeom>
              <a:avLst/>
              <a:gdLst/>
              <a:ahLst/>
              <a:cxnLst/>
              <a:rect l="l" t="t" r="r" b="b"/>
              <a:pathLst>
                <a:path w="3105" h="3105" extrusionOk="0">
                  <a:moveTo>
                    <a:pt x="0" y="0"/>
                  </a:moveTo>
                  <a:lnTo>
                    <a:pt x="0" y="3104"/>
                  </a:lnTo>
                  <a:lnTo>
                    <a:pt x="3105" y="3104"/>
                  </a:lnTo>
                  <a:lnTo>
                    <a:pt x="3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92767" y="3403562"/>
              <a:ext cx="228494" cy="228494"/>
            </a:xfrm>
            <a:custGeom>
              <a:avLst/>
              <a:gdLst/>
              <a:ahLst/>
              <a:cxnLst/>
              <a:rect l="l" t="t" r="r" b="b"/>
              <a:pathLst>
                <a:path w="2215" h="2215" extrusionOk="0">
                  <a:moveTo>
                    <a:pt x="2146" y="69"/>
                  </a:moveTo>
                  <a:lnTo>
                    <a:pt x="2146" y="2009"/>
                  </a:lnTo>
                  <a:lnTo>
                    <a:pt x="206" y="69"/>
                  </a:lnTo>
                  <a:close/>
                  <a:moveTo>
                    <a:pt x="0" y="0"/>
                  </a:moveTo>
                  <a:lnTo>
                    <a:pt x="2214" y="2214"/>
                  </a:lnTo>
                  <a:lnTo>
                    <a:pt x="22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71516" y="3424709"/>
              <a:ext cx="230866" cy="228494"/>
            </a:xfrm>
            <a:custGeom>
              <a:avLst/>
              <a:gdLst/>
              <a:ahLst/>
              <a:cxnLst/>
              <a:rect l="l" t="t" r="r" b="b"/>
              <a:pathLst>
                <a:path w="2238" h="2215" extrusionOk="0">
                  <a:moveTo>
                    <a:pt x="92" y="183"/>
                  </a:moveTo>
                  <a:lnTo>
                    <a:pt x="2032" y="2124"/>
                  </a:lnTo>
                  <a:lnTo>
                    <a:pt x="92" y="2124"/>
                  </a:lnTo>
                  <a:lnTo>
                    <a:pt x="92" y="183"/>
                  </a:lnTo>
                  <a:close/>
                  <a:moveTo>
                    <a:pt x="1" y="1"/>
                  </a:moveTo>
                  <a:lnTo>
                    <a:pt x="1" y="2215"/>
                  </a:lnTo>
                  <a:lnTo>
                    <a:pt x="2238" y="2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1317143" y="3368282"/>
              <a:ext cx="320304" cy="320304"/>
            </a:xfrm>
            <a:custGeom>
              <a:avLst/>
              <a:gdLst/>
              <a:ahLst/>
              <a:cxnLst/>
              <a:rect l="l" t="t" r="r" b="b"/>
              <a:pathLst>
                <a:path w="3105" h="3105" extrusionOk="0">
                  <a:moveTo>
                    <a:pt x="0" y="0"/>
                  </a:moveTo>
                  <a:lnTo>
                    <a:pt x="0" y="3104"/>
                  </a:lnTo>
                  <a:lnTo>
                    <a:pt x="3105" y="3104"/>
                  </a:lnTo>
                  <a:lnTo>
                    <a:pt x="3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1373673" y="3403562"/>
              <a:ext cx="228494" cy="228494"/>
            </a:xfrm>
            <a:custGeom>
              <a:avLst/>
              <a:gdLst/>
              <a:ahLst/>
              <a:cxnLst/>
              <a:rect l="l" t="t" r="r" b="b"/>
              <a:pathLst>
                <a:path w="2215" h="2215" extrusionOk="0">
                  <a:moveTo>
                    <a:pt x="2123" y="69"/>
                  </a:moveTo>
                  <a:lnTo>
                    <a:pt x="2123" y="2009"/>
                  </a:lnTo>
                  <a:lnTo>
                    <a:pt x="183" y="69"/>
                  </a:lnTo>
                  <a:close/>
                  <a:moveTo>
                    <a:pt x="0" y="0"/>
                  </a:moveTo>
                  <a:lnTo>
                    <a:pt x="2214" y="2214"/>
                  </a:lnTo>
                  <a:lnTo>
                    <a:pt x="22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1352423" y="3424709"/>
              <a:ext cx="228494" cy="228494"/>
            </a:xfrm>
            <a:custGeom>
              <a:avLst/>
              <a:gdLst/>
              <a:ahLst/>
              <a:cxnLst/>
              <a:rect l="l" t="t" r="r" b="b"/>
              <a:pathLst>
                <a:path w="2215" h="2215" extrusionOk="0">
                  <a:moveTo>
                    <a:pt x="69" y="183"/>
                  </a:moveTo>
                  <a:lnTo>
                    <a:pt x="2009" y="2124"/>
                  </a:lnTo>
                  <a:lnTo>
                    <a:pt x="69" y="2124"/>
                  </a:lnTo>
                  <a:lnTo>
                    <a:pt x="69" y="183"/>
                  </a:lnTo>
                  <a:close/>
                  <a:moveTo>
                    <a:pt x="1" y="1"/>
                  </a:moveTo>
                  <a:lnTo>
                    <a:pt x="1" y="2215"/>
                  </a:lnTo>
                  <a:lnTo>
                    <a:pt x="2215" y="2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996942" y="3368282"/>
              <a:ext cx="320304" cy="320304"/>
            </a:xfrm>
            <a:custGeom>
              <a:avLst/>
              <a:gdLst/>
              <a:ahLst/>
              <a:cxnLst/>
              <a:rect l="l" t="t" r="r" b="b"/>
              <a:pathLst>
                <a:path w="3105" h="3105" extrusionOk="0">
                  <a:moveTo>
                    <a:pt x="0" y="0"/>
                  </a:moveTo>
                  <a:lnTo>
                    <a:pt x="0" y="3104"/>
                  </a:lnTo>
                  <a:lnTo>
                    <a:pt x="3104" y="3104"/>
                  </a:lnTo>
                  <a:lnTo>
                    <a:pt x="3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1051100" y="3403562"/>
              <a:ext cx="230866" cy="228494"/>
            </a:xfrm>
            <a:custGeom>
              <a:avLst/>
              <a:gdLst/>
              <a:ahLst/>
              <a:cxnLst/>
              <a:rect l="l" t="t" r="r" b="b"/>
              <a:pathLst>
                <a:path w="2238" h="2215" extrusionOk="0">
                  <a:moveTo>
                    <a:pt x="2146" y="69"/>
                  </a:moveTo>
                  <a:lnTo>
                    <a:pt x="2146" y="2009"/>
                  </a:lnTo>
                  <a:lnTo>
                    <a:pt x="206" y="69"/>
                  </a:lnTo>
                  <a:close/>
                  <a:moveTo>
                    <a:pt x="0" y="0"/>
                  </a:moveTo>
                  <a:lnTo>
                    <a:pt x="2237" y="2214"/>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1029849" y="3424709"/>
              <a:ext cx="230866" cy="228494"/>
            </a:xfrm>
            <a:custGeom>
              <a:avLst/>
              <a:gdLst/>
              <a:ahLst/>
              <a:cxnLst/>
              <a:rect l="l" t="t" r="r" b="b"/>
              <a:pathLst>
                <a:path w="2238" h="2215" extrusionOk="0">
                  <a:moveTo>
                    <a:pt x="92" y="183"/>
                  </a:moveTo>
                  <a:lnTo>
                    <a:pt x="2032" y="2124"/>
                  </a:lnTo>
                  <a:lnTo>
                    <a:pt x="92" y="2124"/>
                  </a:lnTo>
                  <a:lnTo>
                    <a:pt x="92" y="183"/>
                  </a:lnTo>
                  <a:close/>
                  <a:moveTo>
                    <a:pt x="1" y="1"/>
                  </a:moveTo>
                  <a:lnTo>
                    <a:pt x="1" y="2215"/>
                  </a:lnTo>
                  <a:lnTo>
                    <a:pt x="2238" y="2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3168351" y="3368282"/>
              <a:ext cx="320304" cy="320304"/>
            </a:xfrm>
            <a:custGeom>
              <a:avLst/>
              <a:gdLst/>
              <a:ahLst/>
              <a:cxnLst/>
              <a:rect l="l" t="t" r="r" b="b"/>
              <a:pathLst>
                <a:path w="3105" h="3105" extrusionOk="0">
                  <a:moveTo>
                    <a:pt x="0" y="0"/>
                  </a:moveTo>
                  <a:lnTo>
                    <a:pt x="0" y="3104"/>
                  </a:lnTo>
                  <a:lnTo>
                    <a:pt x="3104" y="3104"/>
                  </a:lnTo>
                  <a:lnTo>
                    <a:pt x="3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3116566" y="3401190"/>
              <a:ext cx="235509" cy="235612"/>
            </a:xfrm>
            <a:custGeom>
              <a:avLst/>
              <a:gdLst/>
              <a:ahLst/>
              <a:cxnLst/>
              <a:rect l="l" t="t" r="r" b="b"/>
              <a:pathLst>
                <a:path w="2283" h="2284" extrusionOk="0">
                  <a:moveTo>
                    <a:pt x="2169" y="115"/>
                  </a:moveTo>
                  <a:lnTo>
                    <a:pt x="2169" y="2009"/>
                  </a:lnTo>
                  <a:lnTo>
                    <a:pt x="274" y="115"/>
                  </a:lnTo>
                  <a:close/>
                  <a:moveTo>
                    <a:pt x="0" y="1"/>
                  </a:moveTo>
                  <a:lnTo>
                    <a:pt x="2283" y="2283"/>
                  </a:lnTo>
                  <a:lnTo>
                    <a:pt x="2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3135444" y="3420067"/>
              <a:ext cx="235612" cy="235509"/>
            </a:xfrm>
            <a:custGeom>
              <a:avLst/>
              <a:gdLst/>
              <a:ahLst/>
              <a:cxnLst/>
              <a:rect l="l" t="t" r="r" b="b"/>
              <a:pathLst>
                <a:path w="2284" h="2283" extrusionOk="0">
                  <a:moveTo>
                    <a:pt x="115" y="274"/>
                  </a:moveTo>
                  <a:lnTo>
                    <a:pt x="2009" y="2169"/>
                  </a:lnTo>
                  <a:lnTo>
                    <a:pt x="115" y="2169"/>
                  </a:lnTo>
                  <a:lnTo>
                    <a:pt x="115" y="274"/>
                  </a:lnTo>
                  <a:close/>
                  <a:moveTo>
                    <a:pt x="1" y="0"/>
                  </a:moveTo>
                  <a:lnTo>
                    <a:pt x="1" y="2283"/>
                  </a:lnTo>
                  <a:lnTo>
                    <a:pt x="2283" y="228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2915878" y="3368282"/>
              <a:ext cx="322677" cy="320304"/>
            </a:xfrm>
            <a:custGeom>
              <a:avLst/>
              <a:gdLst/>
              <a:ahLst/>
              <a:cxnLst/>
              <a:rect l="l" t="t" r="r" b="b"/>
              <a:pathLst>
                <a:path w="3128" h="3105" extrusionOk="0">
                  <a:moveTo>
                    <a:pt x="1" y="0"/>
                  </a:moveTo>
                  <a:lnTo>
                    <a:pt x="1" y="3104"/>
                  </a:lnTo>
                  <a:lnTo>
                    <a:pt x="3128" y="3104"/>
                  </a:lnTo>
                  <a:lnTo>
                    <a:pt x="3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2972408" y="3403562"/>
              <a:ext cx="230866" cy="228494"/>
            </a:xfrm>
            <a:custGeom>
              <a:avLst/>
              <a:gdLst/>
              <a:ahLst/>
              <a:cxnLst/>
              <a:rect l="l" t="t" r="r" b="b"/>
              <a:pathLst>
                <a:path w="2238" h="2215" extrusionOk="0">
                  <a:moveTo>
                    <a:pt x="2146" y="69"/>
                  </a:moveTo>
                  <a:lnTo>
                    <a:pt x="2146" y="2009"/>
                  </a:lnTo>
                  <a:lnTo>
                    <a:pt x="206" y="69"/>
                  </a:lnTo>
                  <a:close/>
                  <a:moveTo>
                    <a:pt x="1" y="0"/>
                  </a:moveTo>
                  <a:lnTo>
                    <a:pt x="2237" y="2214"/>
                  </a:lnTo>
                  <a:lnTo>
                    <a:pt x="2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2951261" y="3424709"/>
              <a:ext cx="230866" cy="228494"/>
            </a:xfrm>
            <a:custGeom>
              <a:avLst/>
              <a:gdLst/>
              <a:ahLst/>
              <a:cxnLst/>
              <a:rect l="l" t="t" r="r" b="b"/>
              <a:pathLst>
                <a:path w="2238" h="2215" extrusionOk="0">
                  <a:moveTo>
                    <a:pt x="91" y="183"/>
                  </a:moveTo>
                  <a:lnTo>
                    <a:pt x="2032" y="2124"/>
                  </a:lnTo>
                  <a:lnTo>
                    <a:pt x="91" y="2124"/>
                  </a:lnTo>
                  <a:lnTo>
                    <a:pt x="91" y="183"/>
                  </a:lnTo>
                  <a:close/>
                  <a:moveTo>
                    <a:pt x="0" y="1"/>
                  </a:moveTo>
                  <a:lnTo>
                    <a:pt x="0" y="2215"/>
                  </a:lnTo>
                  <a:lnTo>
                    <a:pt x="2237" y="221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924469" y="3368282"/>
              <a:ext cx="320304" cy="320304"/>
            </a:xfrm>
            <a:custGeom>
              <a:avLst/>
              <a:gdLst/>
              <a:ahLst/>
              <a:cxnLst/>
              <a:rect l="l" t="t" r="r" b="b"/>
              <a:pathLst>
                <a:path w="3105" h="3105" extrusionOk="0">
                  <a:moveTo>
                    <a:pt x="1" y="0"/>
                  </a:moveTo>
                  <a:lnTo>
                    <a:pt x="1" y="3104"/>
                  </a:lnTo>
                  <a:lnTo>
                    <a:pt x="3105" y="3104"/>
                  </a:lnTo>
                  <a:lnTo>
                    <a:pt x="3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867939" y="3403562"/>
              <a:ext cx="228494" cy="228494"/>
            </a:xfrm>
            <a:custGeom>
              <a:avLst/>
              <a:gdLst/>
              <a:ahLst/>
              <a:cxnLst/>
              <a:rect l="l" t="t" r="r" b="b"/>
              <a:pathLst>
                <a:path w="2215" h="2215" extrusionOk="0">
                  <a:moveTo>
                    <a:pt x="2123" y="69"/>
                  </a:moveTo>
                  <a:lnTo>
                    <a:pt x="2123" y="2009"/>
                  </a:lnTo>
                  <a:lnTo>
                    <a:pt x="183" y="69"/>
                  </a:lnTo>
                  <a:close/>
                  <a:moveTo>
                    <a:pt x="1" y="0"/>
                  </a:moveTo>
                  <a:lnTo>
                    <a:pt x="2215" y="2214"/>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889086" y="3424709"/>
              <a:ext cx="228494" cy="228494"/>
            </a:xfrm>
            <a:custGeom>
              <a:avLst/>
              <a:gdLst/>
              <a:ahLst/>
              <a:cxnLst/>
              <a:rect l="l" t="t" r="r" b="b"/>
              <a:pathLst>
                <a:path w="2215" h="2215" extrusionOk="0">
                  <a:moveTo>
                    <a:pt x="69" y="183"/>
                  </a:moveTo>
                  <a:lnTo>
                    <a:pt x="2009" y="2124"/>
                  </a:lnTo>
                  <a:lnTo>
                    <a:pt x="69" y="2124"/>
                  </a:lnTo>
                  <a:lnTo>
                    <a:pt x="69" y="183"/>
                  </a:lnTo>
                  <a:close/>
                  <a:moveTo>
                    <a:pt x="0" y="1"/>
                  </a:moveTo>
                  <a:lnTo>
                    <a:pt x="0" y="2215"/>
                  </a:lnTo>
                  <a:lnTo>
                    <a:pt x="2214" y="221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2275476" y="3368282"/>
              <a:ext cx="320304" cy="320304"/>
            </a:xfrm>
            <a:custGeom>
              <a:avLst/>
              <a:gdLst/>
              <a:ahLst/>
              <a:cxnLst/>
              <a:rect l="l" t="t" r="r" b="b"/>
              <a:pathLst>
                <a:path w="3105" h="3105" extrusionOk="0">
                  <a:moveTo>
                    <a:pt x="0" y="0"/>
                  </a:moveTo>
                  <a:lnTo>
                    <a:pt x="0" y="3104"/>
                  </a:lnTo>
                  <a:lnTo>
                    <a:pt x="3105" y="3104"/>
                  </a:lnTo>
                  <a:lnTo>
                    <a:pt x="3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2332007" y="3403562"/>
              <a:ext cx="230763" cy="228494"/>
            </a:xfrm>
            <a:custGeom>
              <a:avLst/>
              <a:gdLst/>
              <a:ahLst/>
              <a:cxnLst/>
              <a:rect l="l" t="t" r="r" b="b"/>
              <a:pathLst>
                <a:path w="2237" h="2215" extrusionOk="0">
                  <a:moveTo>
                    <a:pt x="2146" y="69"/>
                  </a:moveTo>
                  <a:lnTo>
                    <a:pt x="2146" y="2009"/>
                  </a:lnTo>
                  <a:lnTo>
                    <a:pt x="206" y="69"/>
                  </a:lnTo>
                  <a:close/>
                  <a:moveTo>
                    <a:pt x="0" y="0"/>
                  </a:moveTo>
                  <a:lnTo>
                    <a:pt x="2237" y="2214"/>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2310756" y="3424709"/>
              <a:ext cx="230866" cy="228494"/>
            </a:xfrm>
            <a:custGeom>
              <a:avLst/>
              <a:gdLst/>
              <a:ahLst/>
              <a:cxnLst/>
              <a:rect l="l" t="t" r="r" b="b"/>
              <a:pathLst>
                <a:path w="2238" h="2215" extrusionOk="0">
                  <a:moveTo>
                    <a:pt x="92" y="183"/>
                  </a:moveTo>
                  <a:lnTo>
                    <a:pt x="2032" y="2124"/>
                  </a:lnTo>
                  <a:lnTo>
                    <a:pt x="92" y="2124"/>
                  </a:lnTo>
                  <a:lnTo>
                    <a:pt x="92" y="183"/>
                  </a:lnTo>
                  <a:close/>
                  <a:moveTo>
                    <a:pt x="1" y="1"/>
                  </a:moveTo>
                  <a:lnTo>
                    <a:pt x="1" y="2215"/>
                  </a:lnTo>
                  <a:lnTo>
                    <a:pt x="2238" y="2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2595677" y="3368282"/>
              <a:ext cx="320304" cy="320304"/>
            </a:xfrm>
            <a:custGeom>
              <a:avLst/>
              <a:gdLst/>
              <a:ahLst/>
              <a:cxnLst/>
              <a:rect l="l" t="t" r="r" b="b"/>
              <a:pathLst>
                <a:path w="3105" h="3105" extrusionOk="0">
                  <a:moveTo>
                    <a:pt x="1" y="0"/>
                  </a:moveTo>
                  <a:lnTo>
                    <a:pt x="1" y="3104"/>
                  </a:lnTo>
                  <a:lnTo>
                    <a:pt x="3105" y="3104"/>
                  </a:lnTo>
                  <a:lnTo>
                    <a:pt x="31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2649835" y="3401190"/>
              <a:ext cx="233239" cy="235612"/>
            </a:xfrm>
            <a:custGeom>
              <a:avLst/>
              <a:gdLst/>
              <a:ahLst/>
              <a:cxnLst/>
              <a:rect l="l" t="t" r="r" b="b"/>
              <a:pathLst>
                <a:path w="2261" h="2284" extrusionOk="0">
                  <a:moveTo>
                    <a:pt x="2146" y="115"/>
                  </a:moveTo>
                  <a:lnTo>
                    <a:pt x="2146" y="2009"/>
                  </a:lnTo>
                  <a:lnTo>
                    <a:pt x="252" y="115"/>
                  </a:lnTo>
                  <a:close/>
                  <a:moveTo>
                    <a:pt x="1" y="1"/>
                  </a:moveTo>
                  <a:lnTo>
                    <a:pt x="2260" y="2283"/>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2630957" y="3420067"/>
              <a:ext cx="233239" cy="235509"/>
            </a:xfrm>
            <a:custGeom>
              <a:avLst/>
              <a:gdLst/>
              <a:ahLst/>
              <a:cxnLst/>
              <a:rect l="l" t="t" r="r" b="b"/>
              <a:pathLst>
                <a:path w="2261" h="2283" extrusionOk="0">
                  <a:moveTo>
                    <a:pt x="92" y="274"/>
                  </a:moveTo>
                  <a:lnTo>
                    <a:pt x="1987" y="2169"/>
                  </a:lnTo>
                  <a:lnTo>
                    <a:pt x="92" y="2169"/>
                  </a:lnTo>
                  <a:lnTo>
                    <a:pt x="92" y="274"/>
                  </a:lnTo>
                  <a:close/>
                  <a:moveTo>
                    <a:pt x="1" y="0"/>
                  </a:moveTo>
                  <a:lnTo>
                    <a:pt x="1" y="2283"/>
                  </a:lnTo>
                  <a:lnTo>
                    <a:pt x="2261" y="228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955275" y="3368282"/>
              <a:ext cx="320304" cy="320304"/>
            </a:xfrm>
            <a:custGeom>
              <a:avLst/>
              <a:gdLst/>
              <a:ahLst/>
              <a:cxnLst/>
              <a:rect l="l" t="t" r="r" b="b"/>
              <a:pathLst>
                <a:path w="3105" h="3105" extrusionOk="0">
                  <a:moveTo>
                    <a:pt x="0" y="0"/>
                  </a:moveTo>
                  <a:lnTo>
                    <a:pt x="0" y="3104"/>
                  </a:lnTo>
                  <a:lnTo>
                    <a:pt x="3104" y="3104"/>
                  </a:lnTo>
                  <a:lnTo>
                    <a:pt x="3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2007060" y="3401190"/>
              <a:ext cx="235509" cy="235612"/>
            </a:xfrm>
            <a:custGeom>
              <a:avLst/>
              <a:gdLst/>
              <a:ahLst/>
              <a:cxnLst/>
              <a:rect l="l" t="t" r="r" b="b"/>
              <a:pathLst>
                <a:path w="2283" h="2284" extrusionOk="0">
                  <a:moveTo>
                    <a:pt x="2169" y="115"/>
                  </a:moveTo>
                  <a:lnTo>
                    <a:pt x="2169" y="2009"/>
                  </a:lnTo>
                  <a:lnTo>
                    <a:pt x="274" y="115"/>
                  </a:lnTo>
                  <a:close/>
                  <a:moveTo>
                    <a:pt x="0" y="1"/>
                  </a:moveTo>
                  <a:lnTo>
                    <a:pt x="2283" y="2283"/>
                  </a:lnTo>
                  <a:lnTo>
                    <a:pt x="2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1988183" y="3420067"/>
              <a:ext cx="235612" cy="235509"/>
            </a:xfrm>
            <a:custGeom>
              <a:avLst/>
              <a:gdLst/>
              <a:ahLst/>
              <a:cxnLst/>
              <a:rect l="l" t="t" r="r" b="b"/>
              <a:pathLst>
                <a:path w="2284" h="2283" extrusionOk="0">
                  <a:moveTo>
                    <a:pt x="115" y="274"/>
                  </a:moveTo>
                  <a:lnTo>
                    <a:pt x="2009" y="2169"/>
                  </a:lnTo>
                  <a:lnTo>
                    <a:pt x="115" y="2169"/>
                  </a:lnTo>
                  <a:lnTo>
                    <a:pt x="115" y="274"/>
                  </a:lnTo>
                  <a:close/>
                  <a:moveTo>
                    <a:pt x="1" y="0"/>
                  </a:moveTo>
                  <a:lnTo>
                    <a:pt x="1" y="2283"/>
                  </a:lnTo>
                  <a:lnTo>
                    <a:pt x="2283" y="228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1244670" y="3368282"/>
              <a:ext cx="320304" cy="320304"/>
            </a:xfrm>
            <a:custGeom>
              <a:avLst/>
              <a:gdLst/>
              <a:ahLst/>
              <a:cxnLst/>
              <a:rect l="l" t="t" r="r" b="b"/>
              <a:pathLst>
                <a:path w="3105" h="3105" extrusionOk="0">
                  <a:moveTo>
                    <a:pt x="0" y="0"/>
                  </a:moveTo>
                  <a:lnTo>
                    <a:pt x="0" y="3104"/>
                  </a:lnTo>
                  <a:lnTo>
                    <a:pt x="3105" y="3104"/>
                  </a:lnTo>
                  <a:lnTo>
                    <a:pt x="31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4"/>
            <p:cNvSpPr/>
            <p:nvPr/>
          </p:nvSpPr>
          <p:spPr>
            <a:xfrm>
              <a:off x="-1192885" y="3401190"/>
              <a:ext cx="235612" cy="235612"/>
            </a:xfrm>
            <a:custGeom>
              <a:avLst/>
              <a:gdLst/>
              <a:ahLst/>
              <a:cxnLst/>
              <a:rect l="l" t="t" r="r" b="b"/>
              <a:pathLst>
                <a:path w="2284" h="2284" extrusionOk="0">
                  <a:moveTo>
                    <a:pt x="2169" y="115"/>
                  </a:moveTo>
                  <a:lnTo>
                    <a:pt x="2169" y="2009"/>
                  </a:lnTo>
                  <a:lnTo>
                    <a:pt x="275" y="115"/>
                  </a:lnTo>
                  <a:close/>
                  <a:moveTo>
                    <a:pt x="1" y="1"/>
                  </a:moveTo>
                  <a:lnTo>
                    <a:pt x="2283" y="2283"/>
                  </a:lnTo>
                  <a:lnTo>
                    <a:pt x="2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4"/>
            <p:cNvSpPr/>
            <p:nvPr/>
          </p:nvSpPr>
          <p:spPr>
            <a:xfrm>
              <a:off x="-1211660" y="3420067"/>
              <a:ext cx="235509" cy="235509"/>
            </a:xfrm>
            <a:custGeom>
              <a:avLst/>
              <a:gdLst/>
              <a:ahLst/>
              <a:cxnLst/>
              <a:rect l="l" t="t" r="r" b="b"/>
              <a:pathLst>
                <a:path w="2283" h="2283" extrusionOk="0">
                  <a:moveTo>
                    <a:pt x="114" y="274"/>
                  </a:moveTo>
                  <a:lnTo>
                    <a:pt x="2009" y="2169"/>
                  </a:lnTo>
                  <a:lnTo>
                    <a:pt x="114" y="2169"/>
                  </a:lnTo>
                  <a:lnTo>
                    <a:pt x="114" y="274"/>
                  </a:lnTo>
                  <a:close/>
                  <a:moveTo>
                    <a:pt x="0" y="0"/>
                  </a:moveTo>
                  <a:lnTo>
                    <a:pt x="0" y="2283"/>
                  </a:lnTo>
                  <a:lnTo>
                    <a:pt x="2283" y="228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4"/>
            <p:cNvSpPr/>
            <p:nvPr/>
          </p:nvSpPr>
          <p:spPr>
            <a:xfrm>
              <a:off x="-604268" y="3368282"/>
              <a:ext cx="320407" cy="320304"/>
            </a:xfrm>
            <a:custGeom>
              <a:avLst/>
              <a:gdLst/>
              <a:ahLst/>
              <a:cxnLst/>
              <a:rect l="l" t="t" r="r" b="b"/>
              <a:pathLst>
                <a:path w="3106" h="3105" extrusionOk="0">
                  <a:moveTo>
                    <a:pt x="1" y="0"/>
                  </a:moveTo>
                  <a:lnTo>
                    <a:pt x="1" y="3104"/>
                  </a:lnTo>
                  <a:lnTo>
                    <a:pt x="3105" y="3104"/>
                  </a:lnTo>
                  <a:lnTo>
                    <a:pt x="31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4"/>
            <p:cNvSpPr/>
            <p:nvPr/>
          </p:nvSpPr>
          <p:spPr>
            <a:xfrm>
              <a:off x="-552380" y="3401190"/>
              <a:ext cx="235509" cy="235612"/>
            </a:xfrm>
            <a:custGeom>
              <a:avLst/>
              <a:gdLst/>
              <a:ahLst/>
              <a:cxnLst/>
              <a:rect l="l" t="t" r="r" b="b"/>
              <a:pathLst>
                <a:path w="2283" h="2284" extrusionOk="0">
                  <a:moveTo>
                    <a:pt x="2168" y="115"/>
                  </a:moveTo>
                  <a:lnTo>
                    <a:pt x="2168" y="2009"/>
                  </a:lnTo>
                  <a:lnTo>
                    <a:pt x="274" y="115"/>
                  </a:lnTo>
                  <a:close/>
                  <a:moveTo>
                    <a:pt x="0" y="1"/>
                  </a:moveTo>
                  <a:lnTo>
                    <a:pt x="2283" y="2283"/>
                  </a:lnTo>
                  <a:lnTo>
                    <a:pt x="2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4"/>
            <p:cNvSpPr/>
            <p:nvPr/>
          </p:nvSpPr>
          <p:spPr>
            <a:xfrm>
              <a:off x="-571258" y="3420067"/>
              <a:ext cx="235612" cy="235509"/>
            </a:xfrm>
            <a:custGeom>
              <a:avLst/>
              <a:gdLst/>
              <a:ahLst/>
              <a:cxnLst/>
              <a:rect l="l" t="t" r="r" b="b"/>
              <a:pathLst>
                <a:path w="2284" h="2283" extrusionOk="0">
                  <a:moveTo>
                    <a:pt x="115" y="274"/>
                  </a:moveTo>
                  <a:lnTo>
                    <a:pt x="2009" y="2169"/>
                  </a:lnTo>
                  <a:lnTo>
                    <a:pt x="115" y="2169"/>
                  </a:lnTo>
                  <a:lnTo>
                    <a:pt x="115" y="274"/>
                  </a:lnTo>
                  <a:close/>
                  <a:moveTo>
                    <a:pt x="0" y="0"/>
                  </a:moveTo>
                  <a:lnTo>
                    <a:pt x="0" y="2283"/>
                  </a:lnTo>
                  <a:lnTo>
                    <a:pt x="2283" y="228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4"/>
            <p:cNvSpPr/>
            <p:nvPr/>
          </p:nvSpPr>
          <p:spPr>
            <a:xfrm>
              <a:off x="676638" y="3368282"/>
              <a:ext cx="320407" cy="320304"/>
            </a:xfrm>
            <a:custGeom>
              <a:avLst/>
              <a:gdLst/>
              <a:ahLst/>
              <a:cxnLst/>
              <a:rect l="l" t="t" r="r" b="b"/>
              <a:pathLst>
                <a:path w="3106" h="3105" extrusionOk="0">
                  <a:moveTo>
                    <a:pt x="1" y="0"/>
                  </a:moveTo>
                  <a:lnTo>
                    <a:pt x="1" y="3104"/>
                  </a:lnTo>
                  <a:lnTo>
                    <a:pt x="3105" y="3104"/>
                  </a:lnTo>
                  <a:lnTo>
                    <a:pt x="31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4"/>
            <p:cNvSpPr/>
            <p:nvPr/>
          </p:nvSpPr>
          <p:spPr>
            <a:xfrm>
              <a:off x="728526" y="3401190"/>
              <a:ext cx="233136" cy="235612"/>
            </a:xfrm>
            <a:custGeom>
              <a:avLst/>
              <a:gdLst/>
              <a:ahLst/>
              <a:cxnLst/>
              <a:rect l="l" t="t" r="r" b="b"/>
              <a:pathLst>
                <a:path w="2260" h="2284" extrusionOk="0">
                  <a:moveTo>
                    <a:pt x="2168" y="115"/>
                  </a:moveTo>
                  <a:lnTo>
                    <a:pt x="2168" y="2009"/>
                  </a:lnTo>
                  <a:lnTo>
                    <a:pt x="274" y="115"/>
                  </a:lnTo>
                  <a:close/>
                  <a:moveTo>
                    <a:pt x="0" y="1"/>
                  </a:moveTo>
                  <a:lnTo>
                    <a:pt x="2260" y="2283"/>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4"/>
            <p:cNvSpPr/>
            <p:nvPr/>
          </p:nvSpPr>
          <p:spPr>
            <a:xfrm>
              <a:off x="709649" y="3420067"/>
              <a:ext cx="233239" cy="235509"/>
            </a:xfrm>
            <a:custGeom>
              <a:avLst/>
              <a:gdLst/>
              <a:ahLst/>
              <a:cxnLst/>
              <a:rect l="l" t="t" r="r" b="b"/>
              <a:pathLst>
                <a:path w="2261" h="2283" extrusionOk="0">
                  <a:moveTo>
                    <a:pt x="115" y="274"/>
                  </a:moveTo>
                  <a:lnTo>
                    <a:pt x="2009" y="2169"/>
                  </a:lnTo>
                  <a:lnTo>
                    <a:pt x="115" y="2169"/>
                  </a:lnTo>
                  <a:lnTo>
                    <a:pt x="115" y="274"/>
                  </a:lnTo>
                  <a:close/>
                  <a:moveTo>
                    <a:pt x="0" y="0"/>
                  </a:moveTo>
                  <a:lnTo>
                    <a:pt x="0" y="2283"/>
                  </a:lnTo>
                  <a:lnTo>
                    <a:pt x="2260" y="228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4"/>
            <p:cNvSpPr/>
            <p:nvPr/>
          </p:nvSpPr>
          <p:spPr>
            <a:xfrm>
              <a:off x="-3488655" y="3368282"/>
              <a:ext cx="320407" cy="320304"/>
            </a:xfrm>
            <a:custGeom>
              <a:avLst/>
              <a:gdLst/>
              <a:ahLst/>
              <a:cxnLst/>
              <a:rect l="l" t="t" r="r" b="b"/>
              <a:pathLst>
                <a:path w="3106" h="3105" extrusionOk="0">
                  <a:moveTo>
                    <a:pt x="1" y="0"/>
                  </a:moveTo>
                  <a:lnTo>
                    <a:pt x="1" y="3104"/>
                  </a:lnTo>
                  <a:lnTo>
                    <a:pt x="3105" y="3104"/>
                  </a:lnTo>
                  <a:lnTo>
                    <a:pt x="3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4"/>
            <p:cNvSpPr/>
            <p:nvPr/>
          </p:nvSpPr>
          <p:spPr>
            <a:xfrm>
              <a:off x="-3436767" y="3401190"/>
              <a:ext cx="235509" cy="235612"/>
            </a:xfrm>
            <a:custGeom>
              <a:avLst/>
              <a:gdLst/>
              <a:ahLst/>
              <a:cxnLst/>
              <a:rect l="l" t="t" r="r" b="b"/>
              <a:pathLst>
                <a:path w="2283" h="2284" extrusionOk="0">
                  <a:moveTo>
                    <a:pt x="2168" y="115"/>
                  </a:moveTo>
                  <a:lnTo>
                    <a:pt x="2168" y="2009"/>
                  </a:lnTo>
                  <a:lnTo>
                    <a:pt x="274" y="115"/>
                  </a:lnTo>
                  <a:close/>
                  <a:moveTo>
                    <a:pt x="0" y="1"/>
                  </a:moveTo>
                  <a:lnTo>
                    <a:pt x="2283" y="2283"/>
                  </a:lnTo>
                  <a:lnTo>
                    <a:pt x="2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4"/>
            <p:cNvSpPr/>
            <p:nvPr/>
          </p:nvSpPr>
          <p:spPr>
            <a:xfrm>
              <a:off x="-3455645" y="3420067"/>
              <a:ext cx="235612" cy="235509"/>
            </a:xfrm>
            <a:custGeom>
              <a:avLst/>
              <a:gdLst/>
              <a:ahLst/>
              <a:cxnLst/>
              <a:rect l="l" t="t" r="r" b="b"/>
              <a:pathLst>
                <a:path w="2284" h="2283" extrusionOk="0">
                  <a:moveTo>
                    <a:pt x="115" y="274"/>
                  </a:moveTo>
                  <a:lnTo>
                    <a:pt x="2009" y="2169"/>
                  </a:lnTo>
                  <a:lnTo>
                    <a:pt x="115" y="2169"/>
                  </a:lnTo>
                  <a:lnTo>
                    <a:pt x="115" y="274"/>
                  </a:lnTo>
                  <a:close/>
                  <a:moveTo>
                    <a:pt x="0" y="0"/>
                  </a:moveTo>
                  <a:lnTo>
                    <a:pt x="0" y="2283"/>
                  </a:lnTo>
                  <a:lnTo>
                    <a:pt x="2283" y="22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4"/>
            <p:cNvSpPr/>
            <p:nvPr/>
          </p:nvSpPr>
          <p:spPr>
            <a:xfrm>
              <a:off x="-2207749" y="3368282"/>
              <a:ext cx="320407" cy="320304"/>
            </a:xfrm>
            <a:custGeom>
              <a:avLst/>
              <a:gdLst/>
              <a:ahLst/>
              <a:cxnLst/>
              <a:rect l="l" t="t" r="r" b="b"/>
              <a:pathLst>
                <a:path w="3106" h="3105" extrusionOk="0">
                  <a:moveTo>
                    <a:pt x="1" y="0"/>
                  </a:moveTo>
                  <a:lnTo>
                    <a:pt x="1" y="3104"/>
                  </a:lnTo>
                  <a:lnTo>
                    <a:pt x="3105" y="3104"/>
                  </a:lnTo>
                  <a:lnTo>
                    <a:pt x="3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4"/>
            <p:cNvSpPr/>
            <p:nvPr/>
          </p:nvSpPr>
          <p:spPr>
            <a:xfrm>
              <a:off x="-2153591" y="3401190"/>
              <a:ext cx="233239" cy="235612"/>
            </a:xfrm>
            <a:custGeom>
              <a:avLst/>
              <a:gdLst/>
              <a:ahLst/>
              <a:cxnLst/>
              <a:rect l="l" t="t" r="r" b="b"/>
              <a:pathLst>
                <a:path w="2261" h="2284" extrusionOk="0">
                  <a:moveTo>
                    <a:pt x="2146" y="115"/>
                  </a:moveTo>
                  <a:lnTo>
                    <a:pt x="2146" y="2009"/>
                  </a:lnTo>
                  <a:lnTo>
                    <a:pt x="252" y="115"/>
                  </a:lnTo>
                  <a:close/>
                  <a:moveTo>
                    <a:pt x="1" y="1"/>
                  </a:moveTo>
                  <a:lnTo>
                    <a:pt x="2261" y="2283"/>
                  </a:lnTo>
                  <a:lnTo>
                    <a:pt x="22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4"/>
            <p:cNvSpPr/>
            <p:nvPr/>
          </p:nvSpPr>
          <p:spPr>
            <a:xfrm>
              <a:off x="-2172366" y="3420067"/>
              <a:ext cx="233136" cy="235509"/>
            </a:xfrm>
            <a:custGeom>
              <a:avLst/>
              <a:gdLst/>
              <a:ahLst/>
              <a:cxnLst/>
              <a:rect l="l" t="t" r="r" b="b"/>
              <a:pathLst>
                <a:path w="2260" h="2283" extrusionOk="0">
                  <a:moveTo>
                    <a:pt x="92" y="274"/>
                  </a:moveTo>
                  <a:lnTo>
                    <a:pt x="1986" y="2169"/>
                  </a:lnTo>
                  <a:lnTo>
                    <a:pt x="92" y="2169"/>
                  </a:lnTo>
                  <a:lnTo>
                    <a:pt x="92" y="274"/>
                  </a:lnTo>
                  <a:close/>
                  <a:moveTo>
                    <a:pt x="0" y="0"/>
                  </a:moveTo>
                  <a:lnTo>
                    <a:pt x="0" y="2283"/>
                  </a:lnTo>
                  <a:lnTo>
                    <a:pt x="2260" y="22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4"/>
            <p:cNvSpPr/>
            <p:nvPr/>
          </p:nvSpPr>
          <p:spPr>
            <a:xfrm>
              <a:off x="-1887445" y="3368282"/>
              <a:ext cx="322677" cy="320304"/>
            </a:xfrm>
            <a:custGeom>
              <a:avLst/>
              <a:gdLst/>
              <a:ahLst/>
              <a:cxnLst/>
              <a:rect l="l" t="t" r="r" b="b"/>
              <a:pathLst>
                <a:path w="3128" h="3105" extrusionOk="0">
                  <a:moveTo>
                    <a:pt x="0" y="0"/>
                  </a:moveTo>
                  <a:lnTo>
                    <a:pt x="0" y="3104"/>
                  </a:lnTo>
                  <a:lnTo>
                    <a:pt x="3127" y="3104"/>
                  </a:lnTo>
                  <a:lnTo>
                    <a:pt x="31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4"/>
            <p:cNvSpPr/>
            <p:nvPr/>
          </p:nvSpPr>
          <p:spPr>
            <a:xfrm>
              <a:off x="-1833287" y="3401190"/>
              <a:ext cx="233136" cy="235612"/>
            </a:xfrm>
            <a:custGeom>
              <a:avLst/>
              <a:gdLst/>
              <a:ahLst/>
              <a:cxnLst/>
              <a:rect l="l" t="t" r="r" b="b"/>
              <a:pathLst>
                <a:path w="2260" h="2284" extrusionOk="0">
                  <a:moveTo>
                    <a:pt x="2169" y="115"/>
                  </a:moveTo>
                  <a:lnTo>
                    <a:pt x="2169" y="2009"/>
                  </a:lnTo>
                  <a:lnTo>
                    <a:pt x="274" y="115"/>
                  </a:lnTo>
                  <a:close/>
                  <a:moveTo>
                    <a:pt x="0" y="1"/>
                  </a:moveTo>
                  <a:lnTo>
                    <a:pt x="2260" y="2283"/>
                  </a:lnTo>
                  <a:lnTo>
                    <a:pt x="22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4"/>
            <p:cNvSpPr/>
            <p:nvPr/>
          </p:nvSpPr>
          <p:spPr>
            <a:xfrm>
              <a:off x="-1852165" y="3420067"/>
              <a:ext cx="233239" cy="235509"/>
            </a:xfrm>
            <a:custGeom>
              <a:avLst/>
              <a:gdLst/>
              <a:ahLst/>
              <a:cxnLst/>
              <a:rect l="l" t="t" r="r" b="b"/>
              <a:pathLst>
                <a:path w="2261" h="2283" extrusionOk="0">
                  <a:moveTo>
                    <a:pt x="115" y="274"/>
                  </a:moveTo>
                  <a:lnTo>
                    <a:pt x="2009" y="2169"/>
                  </a:lnTo>
                  <a:lnTo>
                    <a:pt x="115" y="2169"/>
                  </a:lnTo>
                  <a:lnTo>
                    <a:pt x="115" y="274"/>
                  </a:lnTo>
                  <a:close/>
                  <a:moveTo>
                    <a:pt x="1" y="0"/>
                  </a:moveTo>
                  <a:lnTo>
                    <a:pt x="1" y="2283"/>
                  </a:lnTo>
                  <a:lnTo>
                    <a:pt x="2260" y="228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4"/>
            <p:cNvSpPr/>
            <p:nvPr/>
          </p:nvSpPr>
          <p:spPr>
            <a:xfrm>
              <a:off x="-1564871" y="3368282"/>
              <a:ext cx="320304" cy="320304"/>
            </a:xfrm>
            <a:custGeom>
              <a:avLst/>
              <a:gdLst/>
              <a:ahLst/>
              <a:cxnLst/>
              <a:rect l="l" t="t" r="r" b="b"/>
              <a:pathLst>
                <a:path w="3105" h="3105" extrusionOk="0">
                  <a:moveTo>
                    <a:pt x="0" y="0"/>
                  </a:moveTo>
                  <a:lnTo>
                    <a:pt x="0" y="3104"/>
                  </a:lnTo>
                  <a:lnTo>
                    <a:pt x="3104" y="3104"/>
                  </a:lnTo>
                  <a:lnTo>
                    <a:pt x="31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4"/>
            <p:cNvSpPr/>
            <p:nvPr/>
          </p:nvSpPr>
          <p:spPr>
            <a:xfrm>
              <a:off x="-1513086" y="3401190"/>
              <a:ext cx="235509" cy="235612"/>
            </a:xfrm>
            <a:custGeom>
              <a:avLst/>
              <a:gdLst/>
              <a:ahLst/>
              <a:cxnLst/>
              <a:rect l="l" t="t" r="r" b="b"/>
              <a:pathLst>
                <a:path w="2283" h="2284" extrusionOk="0">
                  <a:moveTo>
                    <a:pt x="2169" y="115"/>
                  </a:moveTo>
                  <a:lnTo>
                    <a:pt x="2169" y="2009"/>
                  </a:lnTo>
                  <a:lnTo>
                    <a:pt x="274" y="115"/>
                  </a:lnTo>
                  <a:close/>
                  <a:moveTo>
                    <a:pt x="0" y="1"/>
                  </a:moveTo>
                  <a:lnTo>
                    <a:pt x="2283" y="2283"/>
                  </a:lnTo>
                  <a:lnTo>
                    <a:pt x="2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4"/>
            <p:cNvSpPr/>
            <p:nvPr/>
          </p:nvSpPr>
          <p:spPr>
            <a:xfrm>
              <a:off x="-1531964" y="3420067"/>
              <a:ext cx="233239" cy="235509"/>
            </a:xfrm>
            <a:custGeom>
              <a:avLst/>
              <a:gdLst/>
              <a:ahLst/>
              <a:cxnLst/>
              <a:rect l="l" t="t" r="r" b="b"/>
              <a:pathLst>
                <a:path w="2261" h="2283" extrusionOk="0">
                  <a:moveTo>
                    <a:pt x="115" y="274"/>
                  </a:moveTo>
                  <a:lnTo>
                    <a:pt x="2009" y="2169"/>
                  </a:lnTo>
                  <a:lnTo>
                    <a:pt x="115" y="2169"/>
                  </a:lnTo>
                  <a:lnTo>
                    <a:pt x="115" y="274"/>
                  </a:lnTo>
                  <a:close/>
                  <a:moveTo>
                    <a:pt x="1" y="0"/>
                  </a:moveTo>
                  <a:lnTo>
                    <a:pt x="1" y="2283"/>
                  </a:lnTo>
                  <a:lnTo>
                    <a:pt x="2260" y="228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4"/>
            <p:cNvSpPr/>
            <p:nvPr/>
          </p:nvSpPr>
          <p:spPr>
            <a:xfrm>
              <a:off x="1634971" y="3368282"/>
              <a:ext cx="320407" cy="320304"/>
            </a:xfrm>
            <a:custGeom>
              <a:avLst/>
              <a:gdLst/>
              <a:ahLst/>
              <a:cxnLst/>
              <a:rect l="l" t="t" r="r" b="b"/>
              <a:pathLst>
                <a:path w="3106" h="3105" extrusionOk="0">
                  <a:moveTo>
                    <a:pt x="1" y="0"/>
                  </a:moveTo>
                  <a:lnTo>
                    <a:pt x="1" y="3104"/>
                  </a:lnTo>
                  <a:lnTo>
                    <a:pt x="3105" y="3104"/>
                  </a:lnTo>
                  <a:lnTo>
                    <a:pt x="3105" y="0"/>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4"/>
            <p:cNvSpPr/>
            <p:nvPr/>
          </p:nvSpPr>
          <p:spPr>
            <a:xfrm>
              <a:off x="1686756" y="3401190"/>
              <a:ext cx="235612" cy="235612"/>
            </a:xfrm>
            <a:custGeom>
              <a:avLst/>
              <a:gdLst/>
              <a:ahLst/>
              <a:cxnLst/>
              <a:rect l="l" t="t" r="r" b="b"/>
              <a:pathLst>
                <a:path w="2284" h="2284" extrusionOk="0">
                  <a:moveTo>
                    <a:pt x="2169" y="115"/>
                  </a:moveTo>
                  <a:lnTo>
                    <a:pt x="2169" y="2009"/>
                  </a:lnTo>
                  <a:lnTo>
                    <a:pt x="275" y="115"/>
                  </a:lnTo>
                  <a:close/>
                  <a:moveTo>
                    <a:pt x="1" y="1"/>
                  </a:moveTo>
                  <a:lnTo>
                    <a:pt x="2283" y="2283"/>
                  </a:lnTo>
                  <a:lnTo>
                    <a:pt x="2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4"/>
            <p:cNvSpPr/>
            <p:nvPr/>
          </p:nvSpPr>
          <p:spPr>
            <a:xfrm>
              <a:off x="1667982" y="3420067"/>
              <a:ext cx="235509" cy="235509"/>
            </a:xfrm>
            <a:custGeom>
              <a:avLst/>
              <a:gdLst/>
              <a:ahLst/>
              <a:cxnLst/>
              <a:rect l="l" t="t" r="r" b="b"/>
              <a:pathLst>
                <a:path w="2283" h="2283" extrusionOk="0">
                  <a:moveTo>
                    <a:pt x="114" y="274"/>
                  </a:moveTo>
                  <a:lnTo>
                    <a:pt x="2009" y="2169"/>
                  </a:lnTo>
                  <a:lnTo>
                    <a:pt x="114" y="2169"/>
                  </a:lnTo>
                  <a:lnTo>
                    <a:pt x="114" y="274"/>
                  </a:lnTo>
                  <a:close/>
                  <a:moveTo>
                    <a:pt x="0" y="0"/>
                  </a:moveTo>
                  <a:lnTo>
                    <a:pt x="0" y="2283"/>
                  </a:lnTo>
                  <a:lnTo>
                    <a:pt x="2283" y="22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4"/>
            <p:cNvSpPr/>
            <p:nvPr/>
          </p:nvSpPr>
          <p:spPr>
            <a:xfrm>
              <a:off x="356437" y="3368282"/>
              <a:ext cx="320304" cy="320304"/>
            </a:xfrm>
            <a:custGeom>
              <a:avLst/>
              <a:gdLst/>
              <a:ahLst/>
              <a:cxnLst/>
              <a:rect l="l" t="t" r="r" b="b"/>
              <a:pathLst>
                <a:path w="3105" h="3105" extrusionOk="0">
                  <a:moveTo>
                    <a:pt x="1" y="0"/>
                  </a:moveTo>
                  <a:lnTo>
                    <a:pt x="1" y="3104"/>
                  </a:lnTo>
                  <a:lnTo>
                    <a:pt x="3105" y="3104"/>
                  </a:lnTo>
                  <a:lnTo>
                    <a:pt x="3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4"/>
            <p:cNvSpPr/>
            <p:nvPr/>
          </p:nvSpPr>
          <p:spPr>
            <a:xfrm>
              <a:off x="410595" y="3401190"/>
              <a:ext cx="233239" cy="235612"/>
            </a:xfrm>
            <a:custGeom>
              <a:avLst/>
              <a:gdLst/>
              <a:ahLst/>
              <a:cxnLst/>
              <a:rect l="l" t="t" r="r" b="b"/>
              <a:pathLst>
                <a:path w="2261" h="2284" extrusionOk="0">
                  <a:moveTo>
                    <a:pt x="2146" y="115"/>
                  </a:moveTo>
                  <a:lnTo>
                    <a:pt x="2146" y="2009"/>
                  </a:lnTo>
                  <a:lnTo>
                    <a:pt x="252" y="115"/>
                  </a:lnTo>
                  <a:close/>
                  <a:moveTo>
                    <a:pt x="1" y="1"/>
                  </a:moveTo>
                  <a:lnTo>
                    <a:pt x="2260" y="2283"/>
                  </a:lnTo>
                  <a:lnTo>
                    <a:pt x="22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4"/>
            <p:cNvSpPr/>
            <p:nvPr/>
          </p:nvSpPr>
          <p:spPr>
            <a:xfrm>
              <a:off x="389448" y="3420067"/>
              <a:ext cx="235509" cy="235509"/>
            </a:xfrm>
            <a:custGeom>
              <a:avLst/>
              <a:gdLst/>
              <a:ahLst/>
              <a:cxnLst/>
              <a:rect l="l" t="t" r="r" b="b"/>
              <a:pathLst>
                <a:path w="2283" h="2283" extrusionOk="0">
                  <a:moveTo>
                    <a:pt x="114" y="274"/>
                  </a:moveTo>
                  <a:lnTo>
                    <a:pt x="2009" y="2169"/>
                  </a:lnTo>
                  <a:lnTo>
                    <a:pt x="114" y="2169"/>
                  </a:lnTo>
                  <a:lnTo>
                    <a:pt x="114" y="274"/>
                  </a:lnTo>
                  <a:close/>
                  <a:moveTo>
                    <a:pt x="0" y="0"/>
                  </a:moveTo>
                  <a:lnTo>
                    <a:pt x="0" y="2283"/>
                  </a:lnTo>
                  <a:lnTo>
                    <a:pt x="2283" y="228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4"/>
            <p:cNvSpPr/>
            <p:nvPr/>
          </p:nvSpPr>
          <p:spPr>
            <a:xfrm>
              <a:off x="674369" y="2727777"/>
              <a:ext cx="320304" cy="320304"/>
            </a:xfrm>
            <a:custGeom>
              <a:avLst/>
              <a:gdLst/>
              <a:ahLst/>
              <a:cxnLst/>
              <a:rect l="l" t="t" r="r" b="b"/>
              <a:pathLst>
                <a:path w="3105" h="3105" extrusionOk="0">
                  <a:moveTo>
                    <a:pt x="0" y="1"/>
                  </a:moveTo>
                  <a:lnTo>
                    <a:pt x="0" y="3105"/>
                  </a:lnTo>
                  <a:lnTo>
                    <a:pt x="3104" y="3105"/>
                  </a:lnTo>
                  <a:lnTo>
                    <a:pt x="3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4"/>
            <p:cNvSpPr/>
            <p:nvPr/>
          </p:nvSpPr>
          <p:spPr>
            <a:xfrm>
              <a:off x="728526" y="2760788"/>
              <a:ext cx="230763" cy="230763"/>
            </a:xfrm>
            <a:custGeom>
              <a:avLst/>
              <a:gdLst/>
              <a:ahLst/>
              <a:cxnLst/>
              <a:rect l="l" t="t" r="r" b="b"/>
              <a:pathLst>
                <a:path w="2237" h="2237" extrusionOk="0">
                  <a:moveTo>
                    <a:pt x="2146" y="91"/>
                  </a:moveTo>
                  <a:lnTo>
                    <a:pt x="2146" y="2032"/>
                  </a:lnTo>
                  <a:lnTo>
                    <a:pt x="205" y="91"/>
                  </a:lnTo>
                  <a:close/>
                  <a:moveTo>
                    <a:pt x="0" y="0"/>
                  </a:moveTo>
                  <a:lnTo>
                    <a:pt x="2237" y="2237"/>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4"/>
            <p:cNvSpPr/>
            <p:nvPr/>
          </p:nvSpPr>
          <p:spPr>
            <a:xfrm>
              <a:off x="707276" y="2781935"/>
              <a:ext cx="230866" cy="230866"/>
            </a:xfrm>
            <a:custGeom>
              <a:avLst/>
              <a:gdLst/>
              <a:ahLst/>
              <a:cxnLst/>
              <a:rect l="l" t="t" r="r" b="b"/>
              <a:pathLst>
                <a:path w="2238" h="2238" extrusionOk="0">
                  <a:moveTo>
                    <a:pt x="92" y="206"/>
                  </a:moveTo>
                  <a:lnTo>
                    <a:pt x="2032" y="2146"/>
                  </a:lnTo>
                  <a:lnTo>
                    <a:pt x="92" y="2146"/>
                  </a:lnTo>
                  <a:lnTo>
                    <a:pt x="92" y="206"/>
                  </a:lnTo>
                  <a:close/>
                  <a:moveTo>
                    <a:pt x="1" y="1"/>
                  </a:moveTo>
                  <a:lnTo>
                    <a:pt x="1" y="2237"/>
                  </a:lnTo>
                  <a:lnTo>
                    <a:pt x="2238" y="223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4"/>
            <p:cNvSpPr/>
            <p:nvPr/>
          </p:nvSpPr>
          <p:spPr>
            <a:xfrm>
              <a:off x="994570" y="2727777"/>
              <a:ext cx="320304" cy="320304"/>
            </a:xfrm>
            <a:custGeom>
              <a:avLst/>
              <a:gdLst/>
              <a:ahLst/>
              <a:cxnLst/>
              <a:rect l="l" t="t" r="r" b="b"/>
              <a:pathLst>
                <a:path w="3105" h="3105" extrusionOk="0">
                  <a:moveTo>
                    <a:pt x="0" y="1"/>
                  </a:moveTo>
                  <a:lnTo>
                    <a:pt x="0" y="3105"/>
                  </a:lnTo>
                  <a:lnTo>
                    <a:pt x="3105" y="3105"/>
                  </a:lnTo>
                  <a:lnTo>
                    <a:pt x="3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4"/>
            <p:cNvSpPr/>
            <p:nvPr/>
          </p:nvSpPr>
          <p:spPr>
            <a:xfrm>
              <a:off x="1051100" y="2760788"/>
              <a:ext cx="228494" cy="230763"/>
            </a:xfrm>
            <a:custGeom>
              <a:avLst/>
              <a:gdLst/>
              <a:ahLst/>
              <a:cxnLst/>
              <a:rect l="l" t="t" r="r" b="b"/>
              <a:pathLst>
                <a:path w="2215" h="2237" extrusionOk="0">
                  <a:moveTo>
                    <a:pt x="2123" y="91"/>
                  </a:moveTo>
                  <a:lnTo>
                    <a:pt x="2123" y="2032"/>
                  </a:lnTo>
                  <a:lnTo>
                    <a:pt x="183" y="91"/>
                  </a:lnTo>
                  <a:close/>
                  <a:moveTo>
                    <a:pt x="0" y="0"/>
                  </a:moveTo>
                  <a:lnTo>
                    <a:pt x="2214" y="2237"/>
                  </a:lnTo>
                  <a:lnTo>
                    <a:pt x="22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4"/>
            <p:cNvSpPr/>
            <p:nvPr/>
          </p:nvSpPr>
          <p:spPr>
            <a:xfrm>
              <a:off x="1029849" y="2781935"/>
              <a:ext cx="228494" cy="230866"/>
            </a:xfrm>
            <a:custGeom>
              <a:avLst/>
              <a:gdLst/>
              <a:ahLst/>
              <a:cxnLst/>
              <a:rect l="l" t="t" r="r" b="b"/>
              <a:pathLst>
                <a:path w="2215" h="2238" extrusionOk="0">
                  <a:moveTo>
                    <a:pt x="69" y="206"/>
                  </a:moveTo>
                  <a:lnTo>
                    <a:pt x="2009" y="2146"/>
                  </a:lnTo>
                  <a:lnTo>
                    <a:pt x="69" y="2146"/>
                  </a:lnTo>
                  <a:lnTo>
                    <a:pt x="69" y="206"/>
                  </a:lnTo>
                  <a:close/>
                  <a:moveTo>
                    <a:pt x="1" y="1"/>
                  </a:moveTo>
                  <a:lnTo>
                    <a:pt x="1" y="2237"/>
                  </a:lnTo>
                  <a:lnTo>
                    <a:pt x="2215" y="223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4"/>
            <p:cNvSpPr/>
            <p:nvPr/>
          </p:nvSpPr>
          <p:spPr>
            <a:xfrm>
              <a:off x="-926842" y="2727777"/>
              <a:ext cx="320407" cy="320304"/>
            </a:xfrm>
            <a:custGeom>
              <a:avLst/>
              <a:gdLst/>
              <a:ahLst/>
              <a:cxnLst/>
              <a:rect l="l" t="t" r="r" b="b"/>
              <a:pathLst>
                <a:path w="3106" h="3105" extrusionOk="0">
                  <a:moveTo>
                    <a:pt x="1" y="1"/>
                  </a:moveTo>
                  <a:lnTo>
                    <a:pt x="1" y="3105"/>
                  </a:lnTo>
                  <a:lnTo>
                    <a:pt x="3105" y="3105"/>
                  </a:lnTo>
                  <a:lnTo>
                    <a:pt x="3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4"/>
            <p:cNvSpPr/>
            <p:nvPr/>
          </p:nvSpPr>
          <p:spPr>
            <a:xfrm>
              <a:off x="-872684" y="2760788"/>
              <a:ext cx="230866" cy="230763"/>
            </a:xfrm>
            <a:custGeom>
              <a:avLst/>
              <a:gdLst/>
              <a:ahLst/>
              <a:cxnLst/>
              <a:rect l="l" t="t" r="r" b="b"/>
              <a:pathLst>
                <a:path w="2238" h="2237" extrusionOk="0">
                  <a:moveTo>
                    <a:pt x="2146" y="91"/>
                  </a:moveTo>
                  <a:lnTo>
                    <a:pt x="2146" y="2032"/>
                  </a:lnTo>
                  <a:lnTo>
                    <a:pt x="206" y="91"/>
                  </a:lnTo>
                  <a:close/>
                  <a:moveTo>
                    <a:pt x="1" y="0"/>
                  </a:moveTo>
                  <a:lnTo>
                    <a:pt x="2238" y="2237"/>
                  </a:lnTo>
                  <a:lnTo>
                    <a:pt x="2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4"/>
            <p:cNvSpPr/>
            <p:nvPr/>
          </p:nvSpPr>
          <p:spPr>
            <a:xfrm>
              <a:off x="-893832" y="2781935"/>
              <a:ext cx="230866" cy="230866"/>
            </a:xfrm>
            <a:custGeom>
              <a:avLst/>
              <a:gdLst/>
              <a:ahLst/>
              <a:cxnLst/>
              <a:rect l="l" t="t" r="r" b="b"/>
              <a:pathLst>
                <a:path w="2238" h="2238" extrusionOk="0">
                  <a:moveTo>
                    <a:pt x="92" y="206"/>
                  </a:moveTo>
                  <a:lnTo>
                    <a:pt x="2032" y="2146"/>
                  </a:lnTo>
                  <a:lnTo>
                    <a:pt x="92" y="2146"/>
                  </a:lnTo>
                  <a:lnTo>
                    <a:pt x="92" y="206"/>
                  </a:lnTo>
                  <a:close/>
                  <a:moveTo>
                    <a:pt x="0" y="1"/>
                  </a:moveTo>
                  <a:lnTo>
                    <a:pt x="0" y="2237"/>
                  </a:lnTo>
                  <a:lnTo>
                    <a:pt x="2237" y="223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4"/>
            <p:cNvSpPr/>
            <p:nvPr/>
          </p:nvSpPr>
          <p:spPr>
            <a:xfrm>
              <a:off x="-606538" y="2727777"/>
              <a:ext cx="320304" cy="320304"/>
            </a:xfrm>
            <a:custGeom>
              <a:avLst/>
              <a:gdLst/>
              <a:ahLst/>
              <a:cxnLst/>
              <a:rect l="l" t="t" r="r" b="b"/>
              <a:pathLst>
                <a:path w="3105" h="3105" extrusionOk="0">
                  <a:moveTo>
                    <a:pt x="0" y="1"/>
                  </a:moveTo>
                  <a:lnTo>
                    <a:pt x="0" y="3105"/>
                  </a:lnTo>
                  <a:lnTo>
                    <a:pt x="3104" y="3105"/>
                  </a:lnTo>
                  <a:lnTo>
                    <a:pt x="3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4"/>
            <p:cNvSpPr/>
            <p:nvPr/>
          </p:nvSpPr>
          <p:spPr>
            <a:xfrm>
              <a:off x="-552380" y="2760788"/>
              <a:ext cx="230763" cy="230763"/>
            </a:xfrm>
            <a:custGeom>
              <a:avLst/>
              <a:gdLst/>
              <a:ahLst/>
              <a:cxnLst/>
              <a:rect l="l" t="t" r="r" b="b"/>
              <a:pathLst>
                <a:path w="2237" h="2237" extrusionOk="0">
                  <a:moveTo>
                    <a:pt x="2146" y="91"/>
                  </a:moveTo>
                  <a:lnTo>
                    <a:pt x="2146" y="2032"/>
                  </a:lnTo>
                  <a:lnTo>
                    <a:pt x="206" y="91"/>
                  </a:lnTo>
                  <a:close/>
                  <a:moveTo>
                    <a:pt x="0" y="0"/>
                  </a:moveTo>
                  <a:lnTo>
                    <a:pt x="2237" y="2237"/>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4"/>
            <p:cNvSpPr/>
            <p:nvPr/>
          </p:nvSpPr>
          <p:spPr>
            <a:xfrm>
              <a:off x="-573631" y="2781935"/>
              <a:ext cx="230866" cy="230866"/>
            </a:xfrm>
            <a:custGeom>
              <a:avLst/>
              <a:gdLst/>
              <a:ahLst/>
              <a:cxnLst/>
              <a:rect l="l" t="t" r="r" b="b"/>
              <a:pathLst>
                <a:path w="2238" h="2238" extrusionOk="0">
                  <a:moveTo>
                    <a:pt x="92" y="206"/>
                  </a:moveTo>
                  <a:lnTo>
                    <a:pt x="2032" y="2146"/>
                  </a:lnTo>
                  <a:lnTo>
                    <a:pt x="92" y="2146"/>
                  </a:lnTo>
                  <a:lnTo>
                    <a:pt x="92" y="206"/>
                  </a:lnTo>
                  <a:close/>
                  <a:moveTo>
                    <a:pt x="1" y="1"/>
                  </a:moveTo>
                  <a:lnTo>
                    <a:pt x="1" y="2237"/>
                  </a:lnTo>
                  <a:lnTo>
                    <a:pt x="2238" y="223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4"/>
            <p:cNvSpPr/>
            <p:nvPr/>
          </p:nvSpPr>
          <p:spPr>
            <a:xfrm>
              <a:off x="31491" y="2727777"/>
              <a:ext cx="322677" cy="320304"/>
            </a:xfrm>
            <a:custGeom>
              <a:avLst/>
              <a:gdLst/>
              <a:ahLst/>
              <a:cxnLst/>
              <a:rect l="l" t="t" r="r" b="b"/>
              <a:pathLst>
                <a:path w="3128" h="3105" extrusionOk="0">
                  <a:moveTo>
                    <a:pt x="1" y="1"/>
                  </a:moveTo>
                  <a:lnTo>
                    <a:pt x="1" y="3105"/>
                  </a:lnTo>
                  <a:lnTo>
                    <a:pt x="3128" y="3105"/>
                  </a:lnTo>
                  <a:lnTo>
                    <a:pt x="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4"/>
            <p:cNvSpPr/>
            <p:nvPr/>
          </p:nvSpPr>
          <p:spPr>
            <a:xfrm>
              <a:off x="88022" y="2760788"/>
              <a:ext cx="230866" cy="230763"/>
            </a:xfrm>
            <a:custGeom>
              <a:avLst/>
              <a:gdLst/>
              <a:ahLst/>
              <a:cxnLst/>
              <a:rect l="l" t="t" r="r" b="b"/>
              <a:pathLst>
                <a:path w="2238" h="2237" extrusionOk="0">
                  <a:moveTo>
                    <a:pt x="2146" y="91"/>
                  </a:moveTo>
                  <a:lnTo>
                    <a:pt x="2146" y="2032"/>
                  </a:lnTo>
                  <a:lnTo>
                    <a:pt x="206" y="91"/>
                  </a:lnTo>
                  <a:close/>
                  <a:moveTo>
                    <a:pt x="1" y="0"/>
                  </a:moveTo>
                  <a:lnTo>
                    <a:pt x="2237" y="2237"/>
                  </a:lnTo>
                  <a:lnTo>
                    <a:pt x="2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4"/>
            <p:cNvSpPr/>
            <p:nvPr/>
          </p:nvSpPr>
          <p:spPr>
            <a:xfrm>
              <a:off x="66874" y="2781935"/>
              <a:ext cx="230866" cy="230866"/>
            </a:xfrm>
            <a:custGeom>
              <a:avLst/>
              <a:gdLst/>
              <a:ahLst/>
              <a:cxnLst/>
              <a:rect l="l" t="t" r="r" b="b"/>
              <a:pathLst>
                <a:path w="2238" h="2238" extrusionOk="0">
                  <a:moveTo>
                    <a:pt x="91" y="206"/>
                  </a:moveTo>
                  <a:lnTo>
                    <a:pt x="2032" y="2146"/>
                  </a:lnTo>
                  <a:lnTo>
                    <a:pt x="91" y="2146"/>
                  </a:lnTo>
                  <a:lnTo>
                    <a:pt x="91" y="206"/>
                  </a:lnTo>
                  <a:close/>
                  <a:moveTo>
                    <a:pt x="0" y="1"/>
                  </a:moveTo>
                  <a:lnTo>
                    <a:pt x="0" y="2237"/>
                  </a:lnTo>
                  <a:lnTo>
                    <a:pt x="2237" y="223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4"/>
            <p:cNvSpPr/>
            <p:nvPr/>
          </p:nvSpPr>
          <p:spPr>
            <a:xfrm>
              <a:off x="-288710" y="2727777"/>
              <a:ext cx="320304" cy="320304"/>
            </a:xfrm>
            <a:custGeom>
              <a:avLst/>
              <a:gdLst/>
              <a:ahLst/>
              <a:cxnLst/>
              <a:rect l="l" t="t" r="r" b="b"/>
              <a:pathLst>
                <a:path w="3105" h="3105" extrusionOk="0">
                  <a:moveTo>
                    <a:pt x="1" y="1"/>
                  </a:moveTo>
                  <a:lnTo>
                    <a:pt x="1" y="3105"/>
                  </a:lnTo>
                  <a:lnTo>
                    <a:pt x="3105" y="3105"/>
                  </a:lnTo>
                  <a:lnTo>
                    <a:pt x="3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4"/>
            <p:cNvSpPr/>
            <p:nvPr/>
          </p:nvSpPr>
          <p:spPr>
            <a:xfrm>
              <a:off x="-234552" y="2760788"/>
              <a:ext cx="233239" cy="233136"/>
            </a:xfrm>
            <a:custGeom>
              <a:avLst/>
              <a:gdLst/>
              <a:ahLst/>
              <a:cxnLst/>
              <a:rect l="l" t="t" r="r" b="b"/>
              <a:pathLst>
                <a:path w="2261" h="2260" extrusionOk="0">
                  <a:moveTo>
                    <a:pt x="2146" y="114"/>
                  </a:moveTo>
                  <a:lnTo>
                    <a:pt x="2146" y="2009"/>
                  </a:lnTo>
                  <a:lnTo>
                    <a:pt x="252" y="114"/>
                  </a:lnTo>
                  <a:close/>
                  <a:moveTo>
                    <a:pt x="1" y="0"/>
                  </a:moveTo>
                  <a:lnTo>
                    <a:pt x="2260" y="2260"/>
                  </a:lnTo>
                  <a:lnTo>
                    <a:pt x="22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4"/>
            <p:cNvSpPr/>
            <p:nvPr/>
          </p:nvSpPr>
          <p:spPr>
            <a:xfrm>
              <a:off x="-253430" y="2779562"/>
              <a:ext cx="233239" cy="235612"/>
            </a:xfrm>
            <a:custGeom>
              <a:avLst/>
              <a:gdLst/>
              <a:ahLst/>
              <a:cxnLst/>
              <a:rect l="l" t="t" r="r" b="b"/>
              <a:pathLst>
                <a:path w="2261" h="2284" extrusionOk="0">
                  <a:moveTo>
                    <a:pt x="92" y="275"/>
                  </a:moveTo>
                  <a:lnTo>
                    <a:pt x="1987" y="2169"/>
                  </a:lnTo>
                  <a:lnTo>
                    <a:pt x="92" y="2169"/>
                  </a:lnTo>
                  <a:lnTo>
                    <a:pt x="92" y="275"/>
                  </a:lnTo>
                  <a:close/>
                  <a:moveTo>
                    <a:pt x="1" y="1"/>
                  </a:moveTo>
                  <a:lnTo>
                    <a:pt x="1" y="2283"/>
                  </a:lnTo>
                  <a:lnTo>
                    <a:pt x="2261" y="228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4"/>
            <p:cNvSpPr/>
            <p:nvPr/>
          </p:nvSpPr>
          <p:spPr>
            <a:xfrm>
              <a:off x="354065" y="2727777"/>
              <a:ext cx="320407" cy="320304"/>
            </a:xfrm>
            <a:custGeom>
              <a:avLst/>
              <a:gdLst/>
              <a:ahLst/>
              <a:cxnLst/>
              <a:rect l="l" t="t" r="r" b="b"/>
              <a:pathLst>
                <a:path w="3106" h="3105" extrusionOk="0">
                  <a:moveTo>
                    <a:pt x="1" y="1"/>
                  </a:moveTo>
                  <a:lnTo>
                    <a:pt x="1" y="3105"/>
                  </a:lnTo>
                  <a:lnTo>
                    <a:pt x="3105" y="3105"/>
                  </a:lnTo>
                  <a:lnTo>
                    <a:pt x="3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4"/>
            <p:cNvSpPr/>
            <p:nvPr/>
          </p:nvSpPr>
          <p:spPr>
            <a:xfrm>
              <a:off x="405850" y="2760788"/>
              <a:ext cx="233239" cy="233136"/>
            </a:xfrm>
            <a:custGeom>
              <a:avLst/>
              <a:gdLst/>
              <a:ahLst/>
              <a:cxnLst/>
              <a:rect l="l" t="t" r="r" b="b"/>
              <a:pathLst>
                <a:path w="2261" h="2260" extrusionOk="0">
                  <a:moveTo>
                    <a:pt x="2169" y="114"/>
                  </a:moveTo>
                  <a:lnTo>
                    <a:pt x="2169" y="2009"/>
                  </a:lnTo>
                  <a:lnTo>
                    <a:pt x="275" y="114"/>
                  </a:lnTo>
                  <a:close/>
                  <a:moveTo>
                    <a:pt x="1" y="0"/>
                  </a:moveTo>
                  <a:lnTo>
                    <a:pt x="2261" y="2260"/>
                  </a:lnTo>
                  <a:lnTo>
                    <a:pt x="2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4"/>
            <p:cNvSpPr/>
            <p:nvPr/>
          </p:nvSpPr>
          <p:spPr>
            <a:xfrm>
              <a:off x="387075" y="2779562"/>
              <a:ext cx="233239" cy="235612"/>
            </a:xfrm>
            <a:custGeom>
              <a:avLst/>
              <a:gdLst/>
              <a:ahLst/>
              <a:cxnLst/>
              <a:rect l="l" t="t" r="r" b="b"/>
              <a:pathLst>
                <a:path w="2261" h="2284" extrusionOk="0">
                  <a:moveTo>
                    <a:pt x="115" y="275"/>
                  </a:moveTo>
                  <a:lnTo>
                    <a:pt x="2009" y="2169"/>
                  </a:lnTo>
                  <a:lnTo>
                    <a:pt x="115" y="2169"/>
                  </a:lnTo>
                  <a:lnTo>
                    <a:pt x="115" y="275"/>
                  </a:lnTo>
                  <a:close/>
                  <a:moveTo>
                    <a:pt x="0" y="1"/>
                  </a:moveTo>
                  <a:lnTo>
                    <a:pt x="0" y="2283"/>
                  </a:lnTo>
                  <a:lnTo>
                    <a:pt x="2260" y="228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4"/>
            <p:cNvSpPr/>
            <p:nvPr/>
          </p:nvSpPr>
          <p:spPr>
            <a:xfrm>
              <a:off x="1314770" y="2727777"/>
              <a:ext cx="320304" cy="320304"/>
            </a:xfrm>
            <a:custGeom>
              <a:avLst/>
              <a:gdLst/>
              <a:ahLst/>
              <a:cxnLst/>
              <a:rect l="l" t="t" r="r" b="b"/>
              <a:pathLst>
                <a:path w="3105" h="3105" extrusionOk="0">
                  <a:moveTo>
                    <a:pt x="1" y="1"/>
                  </a:moveTo>
                  <a:lnTo>
                    <a:pt x="1" y="3105"/>
                  </a:lnTo>
                  <a:lnTo>
                    <a:pt x="3105" y="3105"/>
                  </a:lnTo>
                  <a:lnTo>
                    <a:pt x="3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4"/>
            <p:cNvSpPr/>
            <p:nvPr/>
          </p:nvSpPr>
          <p:spPr>
            <a:xfrm>
              <a:off x="1366556" y="2760788"/>
              <a:ext cx="235612" cy="233136"/>
            </a:xfrm>
            <a:custGeom>
              <a:avLst/>
              <a:gdLst/>
              <a:ahLst/>
              <a:cxnLst/>
              <a:rect l="l" t="t" r="r" b="b"/>
              <a:pathLst>
                <a:path w="2284" h="2260" extrusionOk="0">
                  <a:moveTo>
                    <a:pt x="2169" y="114"/>
                  </a:moveTo>
                  <a:lnTo>
                    <a:pt x="2169" y="2009"/>
                  </a:lnTo>
                  <a:lnTo>
                    <a:pt x="275" y="114"/>
                  </a:lnTo>
                  <a:close/>
                  <a:moveTo>
                    <a:pt x="1" y="0"/>
                  </a:moveTo>
                  <a:lnTo>
                    <a:pt x="2283" y="2260"/>
                  </a:lnTo>
                  <a:lnTo>
                    <a:pt x="22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4"/>
            <p:cNvSpPr/>
            <p:nvPr/>
          </p:nvSpPr>
          <p:spPr>
            <a:xfrm>
              <a:off x="1347781" y="2779562"/>
              <a:ext cx="235509" cy="235612"/>
            </a:xfrm>
            <a:custGeom>
              <a:avLst/>
              <a:gdLst/>
              <a:ahLst/>
              <a:cxnLst/>
              <a:rect l="l" t="t" r="r" b="b"/>
              <a:pathLst>
                <a:path w="2283" h="2284" extrusionOk="0">
                  <a:moveTo>
                    <a:pt x="114" y="275"/>
                  </a:moveTo>
                  <a:lnTo>
                    <a:pt x="2009" y="2169"/>
                  </a:lnTo>
                  <a:lnTo>
                    <a:pt x="114" y="2169"/>
                  </a:lnTo>
                  <a:lnTo>
                    <a:pt x="114" y="275"/>
                  </a:lnTo>
                  <a:close/>
                  <a:moveTo>
                    <a:pt x="0" y="1"/>
                  </a:moveTo>
                  <a:lnTo>
                    <a:pt x="0" y="2283"/>
                  </a:lnTo>
                  <a:lnTo>
                    <a:pt x="2283" y="228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4"/>
            <p:cNvSpPr/>
            <p:nvPr/>
          </p:nvSpPr>
          <p:spPr>
            <a:xfrm>
              <a:off x="1314770" y="2407576"/>
              <a:ext cx="320304" cy="320304"/>
            </a:xfrm>
            <a:custGeom>
              <a:avLst/>
              <a:gdLst/>
              <a:ahLst/>
              <a:cxnLst/>
              <a:rect l="l" t="t" r="r" b="b"/>
              <a:pathLst>
                <a:path w="3105" h="3105" extrusionOk="0">
                  <a:moveTo>
                    <a:pt x="1" y="0"/>
                  </a:moveTo>
                  <a:lnTo>
                    <a:pt x="1" y="3105"/>
                  </a:lnTo>
                  <a:lnTo>
                    <a:pt x="3105" y="3105"/>
                  </a:lnTo>
                  <a:lnTo>
                    <a:pt x="3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p:nvPr/>
          </p:nvSpPr>
          <p:spPr>
            <a:xfrm>
              <a:off x="1368928" y="2440484"/>
              <a:ext cx="230866" cy="230866"/>
            </a:xfrm>
            <a:custGeom>
              <a:avLst/>
              <a:gdLst/>
              <a:ahLst/>
              <a:cxnLst/>
              <a:rect l="l" t="t" r="r" b="b"/>
              <a:pathLst>
                <a:path w="2238" h="2238" extrusionOk="0">
                  <a:moveTo>
                    <a:pt x="2146" y="92"/>
                  </a:moveTo>
                  <a:lnTo>
                    <a:pt x="2146" y="2032"/>
                  </a:lnTo>
                  <a:lnTo>
                    <a:pt x="206" y="92"/>
                  </a:lnTo>
                  <a:close/>
                  <a:moveTo>
                    <a:pt x="1" y="1"/>
                  </a:moveTo>
                  <a:lnTo>
                    <a:pt x="2237" y="2238"/>
                  </a:lnTo>
                  <a:lnTo>
                    <a:pt x="2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4"/>
            <p:cNvSpPr/>
            <p:nvPr/>
          </p:nvSpPr>
          <p:spPr>
            <a:xfrm>
              <a:off x="1347781" y="2461734"/>
              <a:ext cx="230763" cy="230866"/>
            </a:xfrm>
            <a:custGeom>
              <a:avLst/>
              <a:gdLst/>
              <a:ahLst/>
              <a:cxnLst/>
              <a:rect l="l" t="t" r="r" b="b"/>
              <a:pathLst>
                <a:path w="2237" h="2238" extrusionOk="0">
                  <a:moveTo>
                    <a:pt x="91" y="206"/>
                  </a:moveTo>
                  <a:lnTo>
                    <a:pt x="2032" y="2146"/>
                  </a:lnTo>
                  <a:lnTo>
                    <a:pt x="91" y="2146"/>
                  </a:lnTo>
                  <a:lnTo>
                    <a:pt x="91" y="206"/>
                  </a:lnTo>
                  <a:close/>
                  <a:moveTo>
                    <a:pt x="0" y="0"/>
                  </a:moveTo>
                  <a:lnTo>
                    <a:pt x="0" y="2237"/>
                  </a:lnTo>
                  <a:lnTo>
                    <a:pt x="2237" y="223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4"/>
            <p:cNvSpPr/>
            <p:nvPr/>
          </p:nvSpPr>
          <p:spPr>
            <a:xfrm>
              <a:off x="1634971" y="2407576"/>
              <a:ext cx="320407" cy="320304"/>
            </a:xfrm>
            <a:custGeom>
              <a:avLst/>
              <a:gdLst/>
              <a:ahLst/>
              <a:cxnLst/>
              <a:rect l="l" t="t" r="r" b="b"/>
              <a:pathLst>
                <a:path w="3106" h="3105" extrusionOk="0">
                  <a:moveTo>
                    <a:pt x="1" y="0"/>
                  </a:moveTo>
                  <a:lnTo>
                    <a:pt x="1" y="3105"/>
                  </a:lnTo>
                  <a:lnTo>
                    <a:pt x="3105" y="3105"/>
                  </a:lnTo>
                  <a:lnTo>
                    <a:pt x="3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4"/>
            <p:cNvSpPr/>
            <p:nvPr/>
          </p:nvSpPr>
          <p:spPr>
            <a:xfrm>
              <a:off x="1691502" y="2440484"/>
              <a:ext cx="228494" cy="230866"/>
            </a:xfrm>
            <a:custGeom>
              <a:avLst/>
              <a:gdLst/>
              <a:ahLst/>
              <a:cxnLst/>
              <a:rect l="l" t="t" r="r" b="b"/>
              <a:pathLst>
                <a:path w="2215" h="2238" extrusionOk="0">
                  <a:moveTo>
                    <a:pt x="2123" y="92"/>
                  </a:moveTo>
                  <a:lnTo>
                    <a:pt x="2123" y="2032"/>
                  </a:lnTo>
                  <a:lnTo>
                    <a:pt x="183" y="92"/>
                  </a:lnTo>
                  <a:close/>
                  <a:moveTo>
                    <a:pt x="1" y="1"/>
                  </a:moveTo>
                  <a:lnTo>
                    <a:pt x="2215" y="2238"/>
                  </a:lnTo>
                  <a:lnTo>
                    <a:pt x="22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4"/>
            <p:cNvSpPr/>
            <p:nvPr/>
          </p:nvSpPr>
          <p:spPr>
            <a:xfrm>
              <a:off x="1670354" y="2461734"/>
              <a:ext cx="228494" cy="230866"/>
            </a:xfrm>
            <a:custGeom>
              <a:avLst/>
              <a:gdLst/>
              <a:ahLst/>
              <a:cxnLst/>
              <a:rect l="l" t="t" r="r" b="b"/>
              <a:pathLst>
                <a:path w="2215" h="2238" extrusionOk="0">
                  <a:moveTo>
                    <a:pt x="69" y="206"/>
                  </a:moveTo>
                  <a:lnTo>
                    <a:pt x="2009" y="2146"/>
                  </a:lnTo>
                  <a:lnTo>
                    <a:pt x="69" y="2146"/>
                  </a:lnTo>
                  <a:lnTo>
                    <a:pt x="69" y="206"/>
                  </a:lnTo>
                  <a:close/>
                  <a:moveTo>
                    <a:pt x="0" y="0"/>
                  </a:moveTo>
                  <a:lnTo>
                    <a:pt x="0" y="2237"/>
                  </a:lnTo>
                  <a:lnTo>
                    <a:pt x="2214" y="223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86337" y="2407576"/>
              <a:ext cx="320304" cy="320304"/>
            </a:xfrm>
            <a:custGeom>
              <a:avLst/>
              <a:gdLst/>
              <a:ahLst/>
              <a:cxnLst/>
              <a:rect l="l" t="t" r="r" b="b"/>
              <a:pathLst>
                <a:path w="3105" h="3105" extrusionOk="0">
                  <a:moveTo>
                    <a:pt x="0" y="0"/>
                  </a:moveTo>
                  <a:lnTo>
                    <a:pt x="0" y="3105"/>
                  </a:lnTo>
                  <a:lnTo>
                    <a:pt x="3105" y="3105"/>
                  </a:lnTo>
                  <a:lnTo>
                    <a:pt x="3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232179" y="2440484"/>
              <a:ext cx="230866" cy="230866"/>
            </a:xfrm>
            <a:custGeom>
              <a:avLst/>
              <a:gdLst/>
              <a:ahLst/>
              <a:cxnLst/>
              <a:rect l="l" t="t" r="r" b="b"/>
              <a:pathLst>
                <a:path w="2238" h="2238" extrusionOk="0">
                  <a:moveTo>
                    <a:pt x="2146" y="92"/>
                  </a:moveTo>
                  <a:lnTo>
                    <a:pt x="2146" y="2032"/>
                  </a:lnTo>
                  <a:lnTo>
                    <a:pt x="206" y="92"/>
                  </a:lnTo>
                  <a:close/>
                  <a:moveTo>
                    <a:pt x="0" y="1"/>
                  </a:moveTo>
                  <a:lnTo>
                    <a:pt x="2237" y="2238"/>
                  </a:lnTo>
                  <a:lnTo>
                    <a:pt x="2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253430" y="2461734"/>
              <a:ext cx="230866" cy="230866"/>
            </a:xfrm>
            <a:custGeom>
              <a:avLst/>
              <a:gdLst/>
              <a:ahLst/>
              <a:cxnLst/>
              <a:rect l="l" t="t" r="r" b="b"/>
              <a:pathLst>
                <a:path w="2238" h="2238" extrusionOk="0">
                  <a:moveTo>
                    <a:pt x="92" y="206"/>
                  </a:moveTo>
                  <a:lnTo>
                    <a:pt x="2032" y="2146"/>
                  </a:lnTo>
                  <a:lnTo>
                    <a:pt x="92" y="2146"/>
                  </a:lnTo>
                  <a:lnTo>
                    <a:pt x="92" y="206"/>
                  </a:lnTo>
                  <a:close/>
                  <a:moveTo>
                    <a:pt x="1" y="0"/>
                  </a:moveTo>
                  <a:lnTo>
                    <a:pt x="1" y="2237"/>
                  </a:lnTo>
                  <a:lnTo>
                    <a:pt x="2238" y="223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33864" y="2407576"/>
              <a:ext cx="320304" cy="320304"/>
            </a:xfrm>
            <a:custGeom>
              <a:avLst/>
              <a:gdLst/>
              <a:ahLst/>
              <a:cxnLst/>
              <a:rect l="l" t="t" r="r" b="b"/>
              <a:pathLst>
                <a:path w="3105" h="3105" extrusionOk="0">
                  <a:moveTo>
                    <a:pt x="1" y="0"/>
                  </a:moveTo>
                  <a:lnTo>
                    <a:pt x="1" y="3105"/>
                  </a:lnTo>
                  <a:lnTo>
                    <a:pt x="3105" y="3105"/>
                  </a:lnTo>
                  <a:lnTo>
                    <a:pt x="3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88022" y="2440484"/>
              <a:ext cx="230866" cy="230866"/>
            </a:xfrm>
            <a:custGeom>
              <a:avLst/>
              <a:gdLst/>
              <a:ahLst/>
              <a:cxnLst/>
              <a:rect l="l" t="t" r="r" b="b"/>
              <a:pathLst>
                <a:path w="2238" h="2238" extrusionOk="0">
                  <a:moveTo>
                    <a:pt x="2146" y="92"/>
                  </a:moveTo>
                  <a:lnTo>
                    <a:pt x="2146" y="2032"/>
                  </a:lnTo>
                  <a:lnTo>
                    <a:pt x="206" y="92"/>
                  </a:lnTo>
                  <a:close/>
                  <a:moveTo>
                    <a:pt x="1" y="1"/>
                  </a:moveTo>
                  <a:lnTo>
                    <a:pt x="2237" y="2238"/>
                  </a:lnTo>
                  <a:lnTo>
                    <a:pt x="2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66874" y="2461734"/>
              <a:ext cx="230866" cy="230866"/>
            </a:xfrm>
            <a:custGeom>
              <a:avLst/>
              <a:gdLst/>
              <a:ahLst/>
              <a:cxnLst/>
              <a:rect l="l" t="t" r="r" b="b"/>
              <a:pathLst>
                <a:path w="2238" h="2238" extrusionOk="0">
                  <a:moveTo>
                    <a:pt x="91" y="206"/>
                  </a:moveTo>
                  <a:lnTo>
                    <a:pt x="2032" y="2146"/>
                  </a:lnTo>
                  <a:lnTo>
                    <a:pt x="91" y="2146"/>
                  </a:lnTo>
                  <a:lnTo>
                    <a:pt x="91" y="206"/>
                  </a:lnTo>
                  <a:close/>
                  <a:moveTo>
                    <a:pt x="0" y="0"/>
                  </a:moveTo>
                  <a:lnTo>
                    <a:pt x="0" y="2237"/>
                  </a:lnTo>
                  <a:lnTo>
                    <a:pt x="2237" y="223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671996" y="2407576"/>
              <a:ext cx="322677" cy="320304"/>
            </a:xfrm>
            <a:custGeom>
              <a:avLst/>
              <a:gdLst/>
              <a:ahLst/>
              <a:cxnLst/>
              <a:rect l="l" t="t" r="r" b="b"/>
              <a:pathLst>
                <a:path w="3128" h="3105" extrusionOk="0">
                  <a:moveTo>
                    <a:pt x="0" y="0"/>
                  </a:moveTo>
                  <a:lnTo>
                    <a:pt x="0" y="3105"/>
                  </a:lnTo>
                  <a:lnTo>
                    <a:pt x="3127" y="3105"/>
                  </a:lnTo>
                  <a:lnTo>
                    <a:pt x="3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728526" y="2440484"/>
              <a:ext cx="230763" cy="230866"/>
            </a:xfrm>
            <a:custGeom>
              <a:avLst/>
              <a:gdLst/>
              <a:ahLst/>
              <a:cxnLst/>
              <a:rect l="l" t="t" r="r" b="b"/>
              <a:pathLst>
                <a:path w="2237" h="2238" extrusionOk="0">
                  <a:moveTo>
                    <a:pt x="2146" y="92"/>
                  </a:moveTo>
                  <a:lnTo>
                    <a:pt x="2146" y="2032"/>
                  </a:lnTo>
                  <a:lnTo>
                    <a:pt x="205" y="92"/>
                  </a:lnTo>
                  <a:close/>
                  <a:moveTo>
                    <a:pt x="0" y="1"/>
                  </a:moveTo>
                  <a:lnTo>
                    <a:pt x="2237" y="2238"/>
                  </a:lnTo>
                  <a:lnTo>
                    <a:pt x="2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707276" y="2461734"/>
              <a:ext cx="230866" cy="230866"/>
            </a:xfrm>
            <a:custGeom>
              <a:avLst/>
              <a:gdLst/>
              <a:ahLst/>
              <a:cxnLst/>
              <a:rect l="l" t="t" r="r" b="b"/>
              <a:pathLst>
                <a:path w="2238" h="2238" extrusionOk="0">
                  <a:moveTo>
                    <a:pt x="92" y="206"/>
                  </a:moveTo>
                  <a:lnTo>
                    <a:pt x="2032" y="2146"/>
                  </a:lnTo>
                  <a:lnTo>
                    <a:pt x="92" y="2146"/>
                  </a:lnTo>
                  <a:lnTo>
                    <a:pt x="92" y="206"/>
                  </a:lnTo>
                  <a:close/>
                  <a:moveTo>
                    <a:pt x="1" y="0"/>
                  </a:moveTo>
                  <a:lnTo>
                    <a:pt x="1" y="2237"/>
                  </a:lnTo>
                  <a:lnTo>
                    <a:pt x="2238" y="22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51795" y="2407576"/>
              <a:ext cx="320304" cy="320304"/>
            </a:xfrm>
            <a:custGeom>
              <a:avLst/>
              <a:gdLst/>
              <a:ahLst/>
              <a:cxnLst/>
              <a:rect l="l" t="t" r="r" b="b"/>
              <a:pathLst>
                <a:path w="3105" h="3105" extrusionOk="0">
                  <a:moveTo>
                    <a:pt x="0" y="0"/>
                  </a:moveTo>
                  <a:lnTo>
                    <a:pt x="0" y="3105"/>
                  </a:lnTo>
                  <a:lnTo>
                    <a:pt x="3104" y="3105"/>
                  </a:lnTo>
                  <a:lnTo>
                    <a:pt x="3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405850" y="2440484"/>
              <a:ext cx="233239" cy="233239"/>
            </a:xfrm>
            <a:custGeom>
              <a:avLst/>
              <a:gdLst/>
              <a:ahLst/>
              <a:cxnLst/>
              <a:rect l="l" t="t" r="r" b="b"/>
              <a:pathLst>
                <a:path w="2261" h="2261" extrusionOk="0">
                  <a:moveTo>
                    <a:pt x="2147" y="115"/>
                  </a:moveTo>
                  <a:lnTo>
                    <a:pt x="2147" y="2009"/>
                  </a:lnTo>
                  <a:lnTo>
                    <a:pt x="252" y="115"/>
                  </a:lnTo>
                  <a:close/>
                  <a:moveTo>
                    <a:pt x="1" y="1"/>
                  </a:moveTo>
                  <a:lnTo>
                    <a:pt x="2261" y="2261"/>
                  </a:lnTo>
                  <a:lnTo>
                    <a:pt x="2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87075" y="2459362"/>
              <a:ext cx="233239" cy="233239"/>
            </a:xfrm>
            <a:custGeom>
              <a:avLst/>
              <a:gdLst/>
              <a:ahLst/>
              <a:cxnLst/>
              <a:rect l="l" t="t" r="r" b="b"/>
              <a:pathLst>
                <a:path w="2261" h="2261" extrusionOk="0">
                  <a:moveTo>
                    <a:pt x="92" y="274"/>
                  </a:moveTo>
                  <a:lnTo>
                    <a:pt x="1986" y="2169"/>
                  </a:lnTo>
                  <a:lnTo>
                    <a:pt x="92" y="2169"/>
                  </a:lnTo>
                  <a:lnTo>
                    <a:pt x="92" y="274"/>
                  </a:lnTo>
                  <a:close/>
                  <a:moveTo>
                    <a:pt x="0" y="0"/>
                  </a:moveTo>
                  <a:lnTo>
                    <a:pt x="0" y="2260"/>
                  </a:lnTo>
                  <a:lnTo>
                    <a:pt x="2260" y="226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994570" y="2407576"/>
              <a:ext cx="320304" cy="320304"/>
            </a:xfrm>
            <a:custGeom>
              <a:avLst/>
              <a:gdLst/>
              <a:ahLst/>
              <a:cxnLst/>
              <a:rect l="l" t="t" r="r" b="b"/>
              <a:pathLst>
                <a:path w="3105" h="3105" extrusionOk="0">
                  <a:moveTo>
                    <a:pt x="0" y="0"/>
                  </a:moveTo>
                  <a:lnTo>
                    <a:pt x="0" y="3105"/>
                  </a:lnTo>
                  <a:lnTo>
                    <a:pt x="3105" y="3105"/>
                  </a:lnTo>
                  <a:lnTo>
                    <a:pt x="31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1046355" y="2440484"/>
              <a:ext cx="233239" cy="233239"/>
            </a:xfrm>
            <a:custGeom>
              <a:avLst/>
              <a:gdLst/>
              <a:ahLst/>
              <a:cxnLst/>
              <a:rect l="l" t="t" r="r" b="b"/>
              <a:pathLst>
                <a:path w="2261" h="2261" extrusionOk="0">
                  <a:moveTo>
                    <a:pt x="2169" y="115"/>
                  </a:moveTo>
                  <a:lnTo>
                    <a:pt x="2169" y="2009"/>
                  </a:lnTo>
                  <a:lnTo>
                    <a:pt x="274" y="115"/>
                  </a:lnTo>
                  <a:close/>
                  <a:moveTo>
                    <a:pt x="0" y="1"/>
                  </a:moveTo>
                  <a:lnTo>
                    <a:pt x="2260" y="2261"/>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1027477" y="2459362"/>
              <a:ext cx="233239" cy="233239"/>
            </a:xfrm>
            <a:custGeom>
              <a:avLst/>
              <a:gdLst/>
              <a:ahLst/>
              <a:cxnLst/>
              <a:rect l="l" t="t" r="r" b="b"/>
              <a:pathLst>
                <a:path w="2261" h="2261" extrusionOk="0">
                  <a:moveTo>
                    <a:pt x="115" y="274"/>
                  </a:moveTo>
                  <a:lnTo>
                    <a:pt x="2010" y="2169"/>
                  </a:lnTo>
                  <a:lnTo>
                    <a:pt x="115" y="2169"/>
                  </a:lnTo>
                  <a:lnTo>
                    <a:pt x="115" y="274"/>
                  </a:lnTo>
                  <a:close/>
                  <a:moveTo>
                    <a:pt x="1" y="0"/>
                  </a:moveTo>
                  <a:lnTo>
                    <a:pt x="1" y="2260"/>
                  </a:lnTo>
                  <a:lnTo>
                    <a:pt x="2261" y="226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1955275" y="2407576"/>
              <a:ext cx="320304" cy="320304"/>
            </a:xfrm>
            <a:custGeom>
              <a:avLst/>
              <a:gdLst/>
              <a:ahLst/>
              <a:cxnLst/>
              <a:rect l="l" t="t" r="r" b="b"/>
              <a:pathLst>
                <a:path w="3105" h="3105" extrusionOk="0">
                  <a:moveTo>
                    <a:pt x="0" y="0"/>
                  </a:moveTo>
                  <a:lnTo>
                    <a:pt x="0" y="3105"/>
                  </a:lnTo>
                  <a:lnTo>
                    <a:pt x="3104" y="3105"/>
                  </a:lnTo>
                  <a:lnTo>
                    <a:pt x="31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2007060" y="2440484"/>
              <a:ext cx="235509" cy="233239"/>
            </a:xfrm>
            <a:custGeom>
              <a:avLst/>
              <a:gdLst/>
              <a:ahLst/>
              <a:cxnLst/>
              <a:rect l="l" t="t" r="r" b="b"/>
              <a:pathLst>
                <a:path w="2283" h="2261" extrusionOk="0">
                  <a:moveTo>
                    <a:pt x="2169" y="115"/>
                  </a:moveTo>
                  <a:lnTo>
                    <a:pt x="2169" y="2009"/>
                  </a:lnTo>
                  <a:lnTo>
                    <a:pt x="274" y="115"/>
                  </a:lnTo>
                  <a:close/>
                  <a:moveTo>
                    <a:pt x="0" y="1"/>
                  </a:moveTo>
                  <a:lnTo>
                    <a:pt x="2283" y="2261"/>
                  </a:lnTo>
                  <a:lnTo>
                    <a:pt x="2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1988183" y="2459362"/>
              <a:ext cx="235612" cy="233239"/>
            </a:xfrm>
            <a:custGeom>
              <a:avLst/>
              <a:gdLst/>
              <a:ahLst/>
              <a:cxnLst/>
              <a:rect l="l" t="t" r="r" b="b"/>
              <a:pathLst>
                <a:path w="2284" h="2261" extrusionOk="0">
                  <a:moveTo>
                    <a:pt x="115" y="274"/>
                  </a:moveTo>
                  <a:lnTo>
                    <a:pt x="2009" y="2169"/>
                  </a:lnTo>
                  <a:lnTo>
                    <a:pt x="115" y="2169"/>
                  </a:lnTo>
                  <a:lnTo>
                    <a:pt x="115" y="274"/>
                  </a:lnTo>
                  <a:close/>
                  <a:moveTo>
                    <a:pt x="1" y="0"/>
                  </a:moveTo>
                  <a:lnTo>
                    <a:pt x="1" y="2260"/>
                  </a:lnTo>
                  <a:lnTo>
                    <a:pt x="2283" y="226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275476" y="2727777"/>
              <a:ext cx="320304" cy="320304"/>
            </a:xfrm>
            <a:custGeom>
              <a:avLst/>
              <a:gdLst/>
              <a:ahLst/>
              <a:cxnLst/>
              <a:rect l="l" t="t" r="r" b="b"/>
              <a:pathLst>
                <a:path w="3105" h="3105" extrusionOk="0">
                  <a:moveTo>
                    <a:pt x="0" y="1"/>
                  </a:moveTo>
                  <a:lnTo>
                    <a:pt x="0" y="3105"/>
                  </a:lnTo>
                  <a:lnTo>
                    <a:pt x="3105" y="3105"/>
                  </a:lnTo>
                  <a:lnTo>
                    <a:pt x="3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332007" y="2760788"/>
              <a:ext cx="230763" cy="230763"/>
            </a:xfrm>
            <a:custGeom>
              <a:avLst/>
              <a:gdLst/>
              <a:ahLst/>
              <a:cxnLst/>
              <a:rect l="l" t="t" r="r" b="b"/>
              <a:pathLst>
                <a:path w="2237" h="2237" extrusionOk="0">
                  <a:moveTo>
                    <a:pt x="2146" y="91"/>
                  </a:moveTo>
                  <a:lnTo>
                    <a:pt x="2146" y="2032"/>
                  </a:lnTo>
                  <a:lnTo>
                    <a:pt x="206" y="91"/>
                  </a:lnTo>
                  <a:close/>
                  <a:moveTo>
                    <a:pt x="0" y="0"/>
                  </a:moveTo>
                  <a:lnTo>
                    <a:pt x="2237" y="2237"/>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310756" y="2781935"/>
              <a:ext cx="230866" cy="230866"/>
            </a:xfrm>
            <a:custGeom>
              <a:avLst/>
              <a:gdLst/>
              <a:ahLst/>
              <a:cxnLst/>
              <a:rect l="l" t="t" r="r" b="b"/>
              <a:pathLst>
                <a:path w="2238" h="2238" extrusionOk="0">
                  <a:moveTo>
                    <a:pt x="92" y="206"/>
                  </a:moveTo>
                  <a:lnTo>
                    <a:pt x="2032" y="2146"/>
                  </a:lnTo>
                  <a:lnTo>
                    <a:pt x="92" y="2146"/>
                  </a:lnTo>
                  <a:lnTo>
                    <a:pt x="92" y="206"/>
                  </a:lnTo>
                  <a:close/>
                  <a:moveTo>
                    <a:pt x="1" y="1"/>
                  </a:moveTo>
                  <a:lnTo>
                    <a:pt x="1" y="2237"/>
                  </a:lnTo>
                  <a:lnTo>
                    <a:pt x="2238" y="223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595677" y="2727777"/>
              <a:ext cx="320304" cy="320304"/>
            </a:xfrm>
            <a:custGeom>
              <a:avLst/>
              <a:gdLst/>
              <a:ahLst/>
              <a:cxnLst/>
              <a:rect l="l" t="t" r="r" b="b"/>
              <a:pathLst>
                <a:path w="3105" h="3105" extrusionOk="0">
                  <a:moveTo>
                    <a:pt x="1" y="1"/>
                  </a:moveTo>
                  <a:lnTo>
                    <a:pt x="1" y="3105"/>
                  </a:lnTo>
                  <a:lnTo>
                    <a:pt x="3105" y="3105"/>
                  </a:lnTo>
                  <a:lnTo>
                    <a:pt x="3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652207" y="2760788"/>
              <a:ext cx="230866" cy="230763"/>
            </a:xfrm>
            <a:custGeom>
              <a:avLst/>
              <a:gdLst/>
              <a:ahLst/>
              <a:cxnLst/>
              <a:rect l="l" t="t" r="r" b="b"/>
              <a:pathLst>
                <a:path w="2238" h="2237" extrusionOk="0">
                  <a:moveTo>
                    <a:pt x="2146" y="91"/>
                  </a:moveTo>
                  <a:lnTo>
                    <a:pt x="2146" y="2032"/>
                  </a:lnTo>
                  <a:lnTo>
                    <a:pt x="206" y="91"/>
                  </a:lnTo>
                  <a:close/>
                  <a:moveTo>
                    <a:pt x="0" y="0"/>
                  </a:moveTo>
                  <a:lnTo>
                    <a:pt x="2237" y="2237"/>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2630957" y="2781935"/>
              <a:ext cx="230866" cy="230866"/>
            </a:xfrm>
            <a:custGeom>
              <a:avLst/>
              <a:gdLst/>
              <a:ahLst/>
              <a:cxnLst/>
              <a:rect l="l" t="t" r="r" b="b"/>
              <a:pathLst>
                <a:path w="2238" h="2238" extrusionOk="0">
                  <a:moveTo>
                    <a:pt x="92" y="206"/>
                  </a:moveTo>
                  <a:lnTo>
                    <a:pt x="2032" y="2146"/>
                  </a:lnTo>
                  <a:lnTo>
                    <a:pt x="92" y="2146"/>
                  </a:lnTo>
                  <a:lnTo>
                    <a:pt x="92" y="206"/>
                  </a:lnTo>
                  <a:close/>
                  <a:moveTo>
                    <a:pt x="1" y="1"/>
                  </a:moveTo>
                  <a:lnTo>
                    <a:pt x="1" y="2237"/>
                  </a:lnTo>
                  <a:lnTo>
                    <a:pt x="2238" y="223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1634971" y="2727777"/>
              <a:ext cx="320407" cy="320304"/>
            </a:xfrm>
            <a:custGeom>
              <a:avLst/>
              <a:gdLst/>
              <a:ahLst/>
              <a:cxnLst/>
              <a:rect l="l" t="t" r="r" b="b"/>
              <a:pathLst>
                <a:path w="3106" h="3105" extrusionOk="0">
                  <a:moveTo>
                    <a:pt x="1" y="1"/>
                  </a:moveTo>
                  <a:lnTo>
                    <a:pt x="1" y="3105"/>
                  </a:lnTo>
                  <a:lnTo>
                    <a:pt x="3105" y="3105"/>
                  </a:lnTo>
                  <a:lnTo>
                    <a:pt x="3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1691502" y="2760788"/>
              <a:ext cx="228494" cy="230763"/>
            </a:xfrm>
            <a:custGeom>
              <a:avLst/>
              <a:gdLst/>
              <a:ahLst/>
              <a:cxnLst/>
              <a:rect l="l" t="t" r="r" b="b"/>
              <a:pathLst>
                <a:path w="2215" h="2237" extrusionOk="0">
                  <a:moveTo>
                    <a:pt x="2146" y="91"/>
                  </a:moveTo>
                  <a:lnTo>
                    <a:pt x="2146" y="2032"/>
                  </a:lnTo>
                  <a:lnTo>
                    <a:pt x="206" y="91"/>
                  </a:lnTo>
                  <a:close/>
                  <a:moveTo>
                    <a:pt x="1" y="0"/>
                  </a:moveTo>
                  <a:lnTo>
                    <a:pt x="2215" y="2237"/>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1670354" y="2781935"/>
              <a:ext cx="228494" cy="230866"/>
            </a:xfrm>
            <a:custGeom>
              <a:avLst/>
              <a:gdLst/>
              <a:ahLst/>
              <a:cxnLst/>
              <a:rect l="l" t="t" r="r" b="b"/>
              <a:pathLst>
                <a:path w="2215" h="2238" extrusionOk="0">
                  <a:moveTo>
                    <a:pt x="69" y="206"/>
                  </a:moveTo>
                  <a:lnTo>
                    <a:pt x="2009" y="2146"/>
                  </a:lnTo>
                  <a:lnTo>
                    <a:pt x="69" y="2146"/>
                  </a:lnTo>
                  <a:lnTo>
                    <a:pt x="69" y="206"/>
                  </a:lnTo>
                  <a:close/>
                  <a:moveTo>
                    <a:pt x="0" y="1"/>
                  </a:moveTo>
                  <a:lnTo>
                    <a:pt x="0" y="2237"/>
                  </a:lnTo>
                  <a:lnTo>
                    <a:pt x="2214" y="223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1955275" y="2727777"/>
              <a:ext cx="320304" cy="320304"/>
            </a:xfrm>
            <a:custGeom>
              <a:avLst/>
              <a:gdLst/>
              <a:ahLst/>
              <a:cxnLst/>
              <a:rect l="l" t="t" r="r" b="b"/>
              <a:pathLst>
                <a:path w="3105" h="3105" extrusionOk="0">
                  <a:moveTo>
                    <a:pt x="0" y="1"/>
                  </a:moveTo>
                  <a:lnTo>
                    <a:pt x="0" y="3105"/>
                  </a:lnTo>
                  <a:lnTo>
                    <a:pt x="3104" y="3105"/>
                  </a:lnTo>
                  <a:lnTo>
                    <a:pt x="3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007060" y="2760788"/>
              <a:ext cx="235509" cy="233136"/>
            </a:xfrm>
            <a:custGeom>
              <a:avLst/>
              <a:gdLst/>
              <a:ahLst/>
              <a:cxnLst/>
              <a:rect l="l" t="t" r="r" b="b"/>
              <a:pathLst>
                <a:path w="2283" h="2260" extrusionOk="0">
                  <a:moveTo>
                    <a:pt x="2169" y="114"/>
                  </a:moveTo>
                  <a:lnTo>
                    <a:pt x="2169" y="2009"/>
                  </a:lnTo>
                  <a:lnTo>
                    <a:pt x="274" y="114"/>
                  </a:lnTo>
                  <a:close/>
                  <a:moveTo>
                    <a:pt x="0" y="0"/>
                  </a:moveTo>
                  <a:lnTo>
                    <a:pt x="2283" y="2260"/>
                  </a:lnTo>
                  <a:lnTo>
                    <a:pt x="2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1988183" y="2779562"/>
              <a:ext cx="235612" cy="235612"/>
            </a:xfrm>
            <a:custGeom>
              <a:avLst/>
              <a:gdLst/>
              <a:ahLst/>
              <a:cxnLst/>
              <a:rect l="l" t="t" r="r" b="b"/>
              <a:pathLst>
                <a:path w="2284" h="2284" extrusionOk="0">
                  <a:moveTo>
                    <a:pt x="115" y="275"/>
                  </a:moveTo>
                  <a:lnTo>
                    <a:pt x="2009" y="2169"/>
                  </a:lnTo>
                  <a:lnTo>
                    <a:pt x="115" y="2169"/>
                  </a:lnTo>
                  <a:lnTo>
                    <a:pt x="115" y="275"/>
                  </a:lnTo>
                  <a:close/>
                  <a:moveTo>
                    <a:pt x="1" y="1"/>
                  </a:moveTo>
                  <a:lnTo>
                    <a:pt x="1" y="2283"/>
                  </a:lnTo>
                  <a:lnTo>
                    <a:pt x="2283" y="228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915878" y="2727777"/>
              <a:ext cx="322677" cy="320304"/>
            </a:xfrm>
            <a:custGeom>
              <a:avLst/>
              <a:gdLst/>
              <a:ahLst/>
              <a:cxnLst/>
              <a:rect l="l" t="t" r="r" b="b"/>
              <a:pathLst>
                <a:path w="3128" h="3105" extrusionOk="0">
                  <a:moveTo>
                    <a:pt x="1" y="1"/>
                  </a:moveTo>
                  <a:lnTo>
                    <a:pt x="1" y="3105"/>
                  </a:lnTo>
                  <a:lnTo>
                    <a:pt x="3128" y="3105"/>
                  </a:lnTo>
                  <a:lnTo>
                    <a:pt x="31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970036" y="2760788"/>
              <a:ext cx="233239" cy="233136"/>
            </a:xfrm>
            <a:custGeom>
              <a:avLst/>
              <a:gdLst/>
              <a:ahLst/>
              <a:cxnLst/>
              <a:rect l="l" t="t" r="r" b="b"/>
              <a:pathLst>
                <a:path w="2261" h="2260" extrusionOk="0">
                  <a:moveTo>
                    <a:pt x="2146" y="114"/>
                  </a:moveTo>
                  <a:lnTo>
                    <a:pt x="2146" y="2009"/>
                  </a:lnTo>
                  <a:lnTo>
                    <a:pt x="275" y="114"/>
                  </a:lnTo>
                  <a:close/>
                  <a:moveTo>
                    <a:pt x="1" y="0"/>
                  </a:moveTo>
                  <a:lnTo>
                    <a:pt x="2260" y="2260"/>
                  </a:lnTo>
                  <a:lnTo>
                    <a:pt x="22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51261" y="2779562"/>
              <a:ext cx="233136" cy="235612"/>
            </a:xfrm>
            <a:custGeom>
              <a:avLst/>
              <a:gdLst/>
              <a:ahLst/>
              <a:cxnLst/>
              <a:rect l="l" t="t" r="r" b="b"/>
              <a:pathLst>
                <a:path w="2260" h="2284" extrusionOk="0">
                  <a:moveTo>
                    <a:pt x="114" y="275"/>
                  </a:moveTo>
                  <a:lnTo>
                    <a:pt x="1986" y="2169"/>
                  </a:lnTo>
                  <a:lnTo>
                    <a:pt x="114" y="2169"/>
                  </a:lnTo>
                  <a:lnTo>
                    <a:pt x="114" y="275"/>
                  </a:lnTo>
                  <a:close/>
                  <a:moveTo>
                    <a:pt x="0" y="1"/>
                  </a:moveTo>
                  <a:lnTo>
                    <a:pt x="0" y="2283"/>
                  </a:lnTo>
                  <a:lnTo>
                    <a:pt x="2260" y="228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3585108" y="3500118"/>
              <a:ext cx="7541845" cy="1365702"/>
            </a:xfrm>
            <a:custGeom>
              <a:avLst/>
              <a:gdLst/>
              <a:ahLst/>
              <a:cxnLst/>
              <a:rect l="l" t="t" r="r" b="b"/>
              <a:pathLst>
                <a:path w="73110" h="13239" extrusionOk="0">
                  <a:moveTo>
                    <a:pt x="45331" y="0"/>
                  </a:moveTo>
                  <a:lnTo>
                    <a:pt x="45331" y="982"/>
                  </a:lnTo>
                  <a:cubicBezTo>
                    <a:pt x="45331" y="3150"/>
                    <a:pt x="43574" y="4930"/>
                    <a:pt x="41382" y="4930"/>
                  </a:cubicBezTo>
                  <a:lnTo>
                    <a:pt x="0" y="4930"/>
                  </a:lnTo>
                  <a:lnTo>
                    <a:pt x="0" y="7624"/>
                  </a:lnTo>
                  <a:lnTo>
                    <a:pt x="4793" y="13239"/>
                  </a:lnTo>
                  <a:lnTo>
                    <a:pt x="62450" y="13239"/>
                  </a:lnTo>
                  <a:cubicBezTo>
                    <a:pt x="62450" y="13239"/>
                    <a:pt x="61606" y="9404"/>
                    <a:pt x="65007" y="7281"/>
                  </a:cubicBezTo>
                  <a:cubicBezTo>
                    <a:pt x="68476" y="5455"/>
                    <a:pt x="71535" y="3173"/>
                    <a:pt x="73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1091125" y="3500118"/>
              <a:ext cx="2865612" cy="89541"/>
            </a:xfrm>
            <a:custGeom>
              <a:avLst/>
              <a:gdLst/>
              <a:ahLst/>
              <a:cxnLst/>
              <a:rect l="l" t="t" r="r" b="b"/>
              <a:pathLst>
                <a:path w="27779" h="868" extrusionOk="0">
                  <a:moveTo>
                    <a:pt x="0" y="0"/>
                  </a:moveTo>
                  <a:lnTo>
                    <a:pt x="0" y="868"/>
                  </a:lnTo>
                  <a:lnTo>
                    <a:pt x="27299" y="868"/>
                  </a:lnTo>
                  <a:cubicBezTo>
                    <a:pt x="27459" y="594"/>
                    <a:pt x="27619" y="297"/>
                    <a:pt x="27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3003609" y="4274727"/>
              <a:ext cx="405100" cy="87271"/>
            </a:xfrm>
            <a:custGeom>
              <a:avLst/>
              <a:gdLst/>
              <a:ahLst/>
              <a:cxnLst/>
              <a:rect l="l" t="t" r="r" b="b"/>
              <a:pathLst>
                <a:path w="3927" h="846" extrusionOk="0">
                  <a:moveTo>
                    <a:pt x="3516" y="115"/>
                  </a:moveTo>
                  <a:cubicBezTo>
                    <a:pt x="3676" y="115"/>
                    <a:pt x="3836" y="252"/>
                    <a:pt x="3836" y="412"/>
                  </a:cubicBezTo>
                  <a:cubicBezTo>
                    <a:pt x="3836" y="594"/>
                    <a:pt x="3676" y="731"/>
                    <a:pt x="3516" y="731"/>
                  </a:cubicBezTo>
                  <a:lnTo>
                    <a:pt x="412" y="731"/>
                  </a:lnTo>
                  <a:cubicBezTo>
                    <a:pt x="252" y="731"/>
                    <a:pt x="115" y="594"/>
                    <a:pt x="115" y="412"/>
                  </a:cubicBezTo>
                  <a:cubicBezTo>
                    <a:pt x="115" y="252"/>
                    <a:pt x="252" y="115"/>
                    <a:pt x="412" y="115"/>
                  </a:cubicBezTo>
                  <a:close/>
                  <a:moveTo>
                    <a:pt x="412" y="1"/>
                  </a:moveTo>
                  <a:cubicBezTo>
                    <a:pt x="184" y="1"/>
                    <a:pt x="1" y="183"/>
                    <a:pt x="1" y="412"/>
                  </a:cubicBezTo>
                  <a:cubicBezTo>
                    <a:pt x="1" y="663"/>
                    <a:pt x="184" y="845"/>
                    <a:pt x="412" y="845"/>
                  </a:cubicBezTo>
                  <a:lnTo>
                    <a:pt x="3516" y="845"/>
                  </a:lnTo>
                  <a:cubicBezTo>
                    <a:pt x="3744" y="845"/>
                    <a:pt x="3927" y="663"/>
                    <a:pt x="3927" y="412"/>
                  </a:cubicBezTo>
                  <a:cubicBezTo>
                    <a:pt x="3927" y="183"/>
                    <a:pt x="3744" y="1"/>
                    <a:pt x="3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2129968" y="4274727"/>
              <a:ext cx="407369" cy="87271"/>
            </a:xfrm>
            <a:custGeom>
              <a:avLst/>
              <a:gdLst/>
              <a:ahLst/>
              <a:cxnLst/>
              <a:rect l="l" t="t" r="r" b="b"/>
              <a:pathLst>
                <a:path w="3949" h="846" extrusionOk="0">
                  <a:moveTo>
                    <a:pt x="3538" y="115"/>
                  </a:moveTo>
                  <a:cubicBezTo>
                    <a:pt x="3698" y="115"/>
                    <a:pt x="3835" y="252"/>
                    <a:pt x="3835" y="412"/>
                  </a:cubicBezTo>
                  <a:cubicBezTo>
                    <a:pt x="3835" y="594"/>
                    <a:pt x="3698" y="731"/>
                    <a:pt x="3538" y="731"/>
                  </a:cubicBezTo>
                  <a:lnTo>
                    <a:pt x="434" y="731"/>
                  </a:lnTo>
                  <a:cubicBezTo>
                    <a:pt x="251" y="731"/>
                    <a:pt x="114" y="594"/>
                    <a:pt x="114" y="412"/>
                  </a:cubicBezTo>
                  <a:cubicBezTo>
                    <a:pt x="114" y="252"/>
                    <a:pt x="251" y="115"/>
                    <a:pt x="434" y="115"/>
                  </a:cubicBezTo>
                  <a:close/>
                  <a:moveTo>
                    <a:pt x="434" y="1"/>
                  </a:moveTo>
                  <a:cubicBezTo>
                    <a:pt x="206" y="1"/>
                    <a:pt x="0" y="183"/>
                    <a:pt x="0" y="412"/>
                  </a:cubicBezTo>
                  <a:cubicBezTo>
                    <a:pt x="0" y="663"/>
                    <a:pt x="206" y="845"/>
                    <a:pt x="434" y="845"/>
                  </a:cubicBezTo>
                  <a:lnTo>
                    <a:pt x="3538" y="845"/>
                  </a:lnTo>
                  <a:cubicBezTo>
                    <a:pt x="3766" y="845"/>
                    <a:pt x="3949" y="663"/>
                    <a:pt x="3949" y="412"/>
                  </a:cubicBezTo>
                  <a:cubicBezTo>
                    <a:pt x="3949" y="183"/>
                    <a:pt x="3766" y="1"/>
                    <a:pt x="3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1254058" y="4274727"/>
              <a:ext cx="407369" cy="87271"/>
            </a:xfrm>
            <a:custGeom>
              <a:avLst/>
              <a:gdLst/>
              <a:ahLst/>
              <a:cxnLst/>
              <a:rect l="l" t="t" r="r" b="b"/>
              <a:pathLst>
                <a:path w="3949" h="846" extrusionOk="0">
                  <a:moveTo>
                    <a:pt x="3515" y="115"/>
                  </a:moveTo>
                  <a:cubicBezTo>
                    <a:pt x="3698" y="115"/>
                    <a:pt x="3835" y="252"/>
                    <a:pt x="3835" y="412"/>
                  </a:cubicBezTo>
                  <a:cubicBezTo>
                    <a:pt x="3835" y="594"/>
                    <a:pt x="3698" y="731"/>
                    <a:pt x="3515" y="731"/>
                  </a:cubicBezTo>
                  <a:lnTo>
                    <a:pt x="411" y="731"/>
                  </a:lnTo>
                  <a:cubicBezTo>
                    <a:pt x="251" y="731"/>
                    <a:pt x="114" y="594"/>
                    <a:pt x="114" y="412"/>
                  </a:cubicBezTo>
                  <a:cubicBezTo>
                    <a:pt x="114" y="252"/>
                    <a:pt x="251" y="115"/>
                    <a:pt x="411" y="115"/>
                  </a:cubicBezTo>
                  <a:close/>
                  <a:moveTo>
                    <a:pt x="411" y="1"/>
                  </a:moveTo>
                  <a:cubicBezTo>
                    <a:pt x="183" y="1"/>
                    <a:pt x="0" y="183"/>
                    <a:pt x="0" y="412"/>
                  </a:cubicBezTo>
                  <a:cubicBezTo>
                    <a:pt x="0" y="663"/>
                    <a:pt x="183" y="845"/>
                    <a:pt x="411" y="845"/>
                  </a:cubicBezTo>
                  <a:lnTo>
                    <a:pt x="3515" y="845"/>
                  </a:lnTo>
                  <a:cubicBezTo>
                    <a:pt x="3766" y="845"/>
                    <a:pt x="3949" y="663"/>
                    <a:pt x="3949" y="412"/>
                  </a:cubicBezTo>
                  <a:cubicBezTo>
                    <a:pt x="3949" y="183"/>
                    <a:pt x="3766" y="1"/>
                    <a:pt x="3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378147" y="4274727"/>
              <a:ext cx="405100" cy="87271"/>
            </a:xfrm>
            <a:custGeom>
              <a:avLst/>
              <a:gdLst/>
              <a:ahLst/>
              <a:cxnLst/>
              <a:rect l="l" t="t" r="r" b="b"/>
              <a:pathLst>
                <a:path w="3927" h="846" extrusionOk="0">
                  <a:moveTo>
                    <a:pt x="3515" y="115"/>
                  </a:moveTo>
                  <a:cubicBezTo>
                    <a:pt x="3675" y="115"/>
                    <a:pt x="3835" y="252"/>
                    <a:pt x="3835" y="412"/>
                  </a:cubicBezTo>
                  <a:cubicBezTo>
                    <a:pt x="3835" y="594"/>
                    <a:pt x="3675" y="731"/>
                    <a:pt x="3515" y="731"/>
                  </a:cubicBezTo>
                  <a:lnTo>
                    <a:pt x="411" y="731"/>
                  </a:lnTo>
                  <a:cubicBezTo>
                    <a:pt x="251" y="731"/>
                    <a:pt x="114" y="594"/>
                    <a:pt x="114" y="412"/>
                  </a:cubicBezTo>
                  <a:cubicBezTo>
                    <a:pt x="114" y="252"/>
                    <a:pt x="251" y="115"/>
                    <a:pt x="411" y="115"/>
                  </a:cubicBezTo>
                  <a:close/>
                  <a:moveTo>
                    <a:pt x="411" y="1"/>
                  </a:moveTo>
                  <a:cubicBezTo>
                    <a:pt x="183" y="1"/>
                    <a:pt x="0" y="183"/>
                    <a:pt x="0" y="412"/>
                  </a:cubicBezTo>
                  <a:cubicBezTo>
                    <a:pt x="0" y="663"/>
                    <a:pt x="183" y="845"/>
                    <a:pt x="411" y="845"/>
                  </a:cubicBezTo>
                  <a:lnTo>
                    <a:pt x="3515" y="845"/>
                  </a:lnTo>
                  <a:cubicBezTo>
                    <a:pt x="3744" y="845"/>
                    <a:pt x="3926" y="663"/>
                    <a:pt x="3926" y="412"/>
                  </a:cubicBezTo>
                  <a:cubicBezTo>
                    <a:pt x="3926" y="183"/>
                    <a:pt x="3744" y="1"/>
                    <a:pt x="3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495390" y="4274727"/>
              <a:ext cx="407472" cy="87271"/>
            </a:xfrm>
            <a:custGeom>
              <a:avLst/>
              <a:gdLst/>
              <a:ahLst/>
              <a:cxnLst/>
              <a:rect l="l" t="t" r="r" b="b"/>
              <a:pathLst>
                <a:path w="3950" h="846" extrusionOk="0">
                  <a:moveTo>
                    <a:pt x="3538" y="115"/>
                  </a:moveTo>
                  <a:cubicBezTo>
                    <a:pt x="3698" y="115"/>
                    <a:pt x="3835" y="252"/>
                    <a:pt x="3835" y="412"/>
                  </a:cubicBezTo>
                  <a:cubicBezTo>
                    <a:pt x="3835" y="594"/>
                    <a:pt x="3698" y="731"/>
                    <a:pt x="3538" y="731"/>
                  </a:cubicBezTo>
                  <a:lnTo>
                    <a:pt x="434" y="731"/>
                  </a:lnTo>
                  <a:cubicBezTo>
                    <a:pt x="251" y="731"/>
                    <a:pt x="114" y="594"/>
                    <a:pt x="114" y="412"/>
                  </a:cubicBezTo>
                  <a:cubicBezTo>
                    <a:pt x="114" y="252"/>
                    <a:pt x="251" y="115"/>
                    <a:pt x="434" y="115"/>
                  </a:cubicBezTo>
                  <a:close/>
                  <a:moveTo>
                    <a:pt x="434" y="1"/>
                  </a:moveTo>
                  <a:cubicBezTo>
                    <a:pt x="206" y="1"/>
                    <a:pt x="0" y="183"/>
                    <a:pt x="0" y="412"/>
                  </a:cubicBezTo>
                  <a:cubicBezTo>
                    <a:pt x="0" y="663"/>
                    <a:pt x="206" y="845"/>
                    <a:pt x="434" y="845"/>
                  </a:cubicBezTo>
                  <a:lnTo>
                    <a:pt x="3538" y="845"/>
                  </a:lnTo>
                  <a:cubicBezTo>
                    <a:pt x="3767" y="845"/>
                    <a:pt x="3949" y="663"/>
                    <a:pt x="3949" y="412"/>
                  </a:cubicBezTo>
                  <a:cubicBezTo>
                    <a:pt x="3949" y="183"/>
                    <a:pt x="3767" y="1"/>
                    <a:pt x="3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1371301" y="4274727"/>
              <a:ext cx="407472" cy="87271"/>
            </a:xfrm>
            <a:custGeom>
              <a:avLst/>
              <a:gdLst/>
              <a:ahLst/>
              <a:cxnLst/>
              <a:rect l="l" t="t" r="r" b="b"/>
              <a:pathLst>
                <a:path w="3950" h="846" extrusionOk="0">
                  <a:moveTo>
                    <a:pt x="3515" y="115"/>
                  </a:moveTo>
                  <a:cubicBezTo>
                    <a:pt x="3698" y="115"/>
                    <a:pt x="3835" y="252"/>
                    <a:pt x="3835" y="412"/>
                  </a:cubicBezTo>
                  <a:cubicBezTo>
                    <a:pt x="3835" y="594"/>
                    <a:pt x="3698" y="731"/>
                    <a:pt x="3515" y="731"/>
                  </a:cubicBezTo>
                  <a:lnTo>
                    <a:pt x="411" y="731"/>
                  </a:lnTo>
                  <a:cubicBezTo>
                    <a:pt x="251" y="731"/>
                    <a:pt x="114" y="594"/>
                    <a:pt x="114" y="412"/>
                  </a:cubicBezTo>
                  <a:cubicBezTo>
                    <a:pt x="114" y="252"/>
                    <a:pt x="251" y="115"/>
                    <a:pt x="411" y="115"/>
                  </a:cubicBezTo>
                  <a:close/>
                  <a:moveTo>
                    <a:pt x="411" y="1"/>
                  </a:moveTo>
                  <a:cubicBezTo>
                    <a:pt x="183" y="1"/>
                    <a:pt x="0" y="183"/>
                    <a:pt x="0" y="412"/>
                  </a:cubicBezTo>
                  <a:cubicBezTo>
                    <a:pt x="0" y="663"/>
                    <a:pt x="183" y="845"/>
                    <a:pt x="411" y="845"/>
                  </a:cubicBezTo>
                  <a:lnTo>
                    <a:pt x="3515" y="845"/>
                  </a:lnTo>
                  <a:cubicBezTo>
                    <a:pt x="3767" y="845"/>
                    <a:pt x="3949" y="663"/>
                    <a:pt x="3949" y="412"/>
                  </a:cubicBezTo>
                  <a:cubicBezTo>
                    <a:pt x="3949" y="183"/>
                    <a:pt x="3767" y="1"/>
                    <a:pt x="3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2247211" y="4274727"/>
              <a:ext cx="405100" cy="87271"/>
            </a:xfrm>
            <a:custGeom>
              <a:avLst/>
              <a:gdLst/>
              <a:ahLst/>
              <a:cxnLst/>
              <a:rect l="l" t="t" r="r" b="b"/>
              <a:pathLst>
                <a:path w="3927" h="846" extrusionOk="0">
                  <a:moveTo>
                    <a:pt x="3515" y="115"/>
                  </a:moveTo>
                  <a:cubicBezTo>
                    <a:pt x="3675" y="115"/>
                    <a:pt x="3835" y="252"/>
                    <a:pt x="3835" y="412"/>
                  </a:cubicBezTo>
                  <a:cubicBezTo>
                    <a:pt x="3835" y="594"/>
                    <a:pt x="3675" y="731"/>
                    <a:pt x="3515" y="731"/>
                  </a:cubicBezTo>
                  <a:lnTo>
                    <a:pt x="411" y="731"/>
                  </a:lnTo>
                  <a:cubicBezTo>
                    <a:pt x="251" y="731"/>
                    <a:pt x="115" y="594"/>
                    <a:pt x="115" y="412"/>
                  </a:cubicBezTo>
                  <a:cubicBezTo>
                    <a:pt x="115" y="252"/>
                    <a:pt x="251" y="115"/>
                    <a:pt x="411" y="115"/>
                  </a:cubicBezTo>
                  <a:close/>
                  <a:moveTo>
                    <a:pt x="411" y="1"/>
                  </a:moveTo>
                  <a:cubicBezTo>
                    <a:pt x="183" y="1"/>
                    <a:pt x="0" y="183"/>
                    <a:pt x="0" y="412"/>
                  </a:cubicBezTo>
                  <a:cubicBezTo>
                    <a:pt x="0" y="663"/>
                    <a:pt x="183" y="845"/>
                    <a:pt x="411" y="845"/>
                  </a:cubicBezTo>
                  <a:lnTo>
                    <a:pt x="3515" y="845"/>
                  </a:lnTo>
                  <a:cubicBezTo>
                    <a:pt x="3744" y="845"/>
                    <a:pt x="3926" y="663"/>
                    <a:pt x="3926" y="412"/>
                  </a:cubicBezTo>
                  <a:cubicBezTo>
                    <a:pt x="3926" y="183"/>
                    <a:pt x="3744" y="1"/>
                    <a:pt x="3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683756" y="4001669"/>
              <a:ext cx="2347658" cy="11863"/>
            </a:xfrm>
            <a:custGeom>
              <a:avLst/>
              <a:gdLst/>
              <a:ahLst/>
              <a:cxnLst/>
              <a:rect l="l" t="t" r="r" b="b"/>
              <a:pathLst>
                <a:path w="22758" h="115" extrusionOk="0">
                  <a:moveTo>
                    <a:pt x="0" y="0"/>
                  </a:moveTo>
                  <a:lnTo>
                    <a:pt x="0" y="114"/>
                  </a:lnTo>
                  <a:lnTo>
                    <a:pt x="22757" y="114"/>
                  </a:lnTo>
                  <a:lnTo>
                    <a:pt x="22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3585108" y="4279472"/>
              <a:ext cx="230763" cy="11863"/>
            </a:xfrm>
            <a:custGeom>
              <a:avLst/>
              <a:gdLst/>
              <a:ahLst/>
              <a:cxnLst/>
              <a:rect l="l" t="t" r="r" b="b"/>
              <a:pathLst>
                <a:path w="2237" h="115" extrusionOk="0">
                  <a:moveTo>
                    <a:pt x="0" y="0"/>
                  </a:moveTo>
                  <a:lnTo>
                    <a:pt x="0" y="115"/>
                  </a:lnTo>
                  <a:lnTo>
                    <a:pt x="2237" y="115"/>
                  </a:lnTo>
                  <a:lnTo>
                    <a:pt x="2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44"/>
          <p:cNvGrpSpPr/>
          <p:nvPr/>
        </p:nvGrpSpPr>
        <p:grpSpPr>
          <a:xfrm>
            <a:off x="88" y="4469900"/>
            <a:ext cx="9143765" cy="1526112"/>
            <a:chOff x="152488" y="4348275"/>
            <a:chExt cx="9143765" cy="1526112"/>
          </a:xfrm>
        </p:grpSpPr>
        <p:sp>
          <p:nvSpPr>
            <p:cNvPr id="1700" name="Google Shape;1700;p44"/>
            <p:cNvSpPr/>
            <p:nvPr/>
          </p:nvSpPr>
          <p:spPr>
            <a:xfrm>
              <a:off x="152488" y="4348275"/>
              <a:ext cx="9143765" cy="1526112"/>
            </a:xfrm>
            <a:custGeom>
              <a:avLst/>
              <a:gdLst/>
              <a:ahLst/>
              <a:cxnLst/>
              <a:rect l="l" t="t" r="r" b="b"/>
              <a:pathLst>
                <a:path w="83907" h="14794" extrusionOk="0">
                  <a:moveTo>
                    <a:pt x="28776" y="0"/>
                  </a:moveTo>
                  <a:cubicBezTo>
                    <a:pt x="15090" y="0"/>
                    <a:pt x="12246" y="2464"/>
                    <a:pt x="4904" y="2464"/>
                  </a:cubicBezTo>
                  <a:cubicBezTo>
                    <a:pt x="3477" y="2464"/>
                    <a:pt x="1880" y="2371"/>
                    <a:pt x="0" y="2149"/>
                  </a:cubicBezTo>
                  <a:lnTo>
                    <a:pt x="0" y="14794"/>
                  </a:lnTo>
                  <a:lnTo>
                    <a:pt x="83906" y="14794"/>
                  </a:lnTo>
                  <a:lnTo>
                    <a:pt x="83906" y="2149"/>
                  </a:lnTo>
                  <a:cubicBezTo>
                    <a:pt x="83906" y="2149"/>
                    <a:pt x="81878" y="2286"/>
                    <a:pt x="77444" y="2286"/>
                  </a:cubicBezTo>
                  <a:cubicBezTo>
                    <a:pt x="71041" y="2286"/>
                    <a:pt x="59619" y="1999"/>
                    <a:pt x="42045" y="597"/>
                  </a:cubicBezTo>
                  <a:cubicBezTo>
                    <a:pt x="36693" y="170"/>
                    <a:pt x="32362" y="0"/>
                    <a:pt x="28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152488" y="4563668"/>
              <a:ext cx="9143765" cy="672690"/>
            </a:xfrm>
            <a:custGeom>
              <a:avLst/>
              <a:gdLst/>
              <a:ahLst/>
              <a:cxnLst/>
              <a:rect l="l" t="t" r="r" b="b"/>
              <a:pathLst>
                <a:path w="83907" h="6521" extrusionOk="0">
                  <a:moveTo>
                    <a:pt x="38093" y="1"/>
                  </a:moveTo>
                  <a:cubicBezTo>
                    <a:pt x="29173" y="1"/>
                    <a:pt x="24361" y="680"/>
                    <a:pt x="23739" y="2047"/>
                  </a:cubicBezTo>
                  <a:cubicBezTo>
                    <a:pt x="23556" y="2457"/>
                    <a:pt x="23739" y="2937"/>
                    <a:pt x="24286" y="3439"/>
                  </a:cubicBezTo>
                  <a:cubicBezTo>
                    <a:pt x="25245" y="4352"/>
                    <a:pt x="25610" y="5060"/>
                    <a:pt x="25359" y="5539"/>
                  </a:cubicBezTo>
                  <a:cubicBezTo>
                    <a:pt x="25022" y="6165"/>
                    <a:pt x="23712" y="6412"/>
                    <a:pt x="21852" y="6412"/>
                  </a:cubicBezTo>
                  <a:cubicBezTo>
                    <a:pt x="14890" y="6412"/>
                    <a:pt x="221" y="2950"/>
                    <a:pt x="23" y="2914"/>
                  </a:cubicBezTo>
                  <a:lnTo>
                    <a:pt x="0" y="3028"/>
                  </a:lnTo>
                  <a:cubicBezTo>
                    <a:pt x="754" y="3211"/>
                    <a:pt x="14860" y="6520"/>
                    <a:pt x="21776" y="6520"/>
                  </a:cubicBezTo>
                  <a:cubicBezTo>
                    <a:pt x="23716" y="6520"/>
                    <a:pt x="25085" y="6246"/>
                    <a:pt x="25451" y="5585"/>
                  </a:cubicBezTo>
                  <a:cubicBezTo>
                    <a:pt x="25747" y="5060"/>
                    <a:pt x="25359" y="4306"/>
                    <a:pt x="24355" y="3370"/>
                  </a:cubicBezTo>
                  <a:cubicBezTo>
                    <a:pt x="23853" y="2891"/>
                    <a:pt x="23670" y="2457"/>
                    <a:pt x="23830" y="2092"/>
                  </a:cubicBezTo>
                  <a:cubicBezTo>
                    <a:pt x="24497" y="632"/>
                    <a:pt x="30279" y="123"/>
                    <a:pt x="38013" y="123"/>
                  </a:cubicBezTo>
                  <a:cubicBezTo>
                    <a:pt x="55667" y="123"/>
                    <a:pt x="83493" y="2775"/>
                    <a:pt x="83906" y="2823"/>
                  </a:cubicBezTo>
                  <a:lnTo>
                    <a:pt x="83906" y="2709"/>
                  </a:lnTo>
                  <a:cubicBezTo>
                    <a:pt x="83769" y="2686"/>
                    <a:pt x="69252" y="1293"/>
                    <a:pt x="54690" y="517"/>
                  </a:cubicBezTo>
                  <a:cubicBezTo>
                    <a:pt x="48122" y="173"/>
                    <a:pt x="42586" y="1"/>
                    <a:pt x="38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766766" y="4754200"/>
              <a:ext cx="3604348" cy="559836"/>
            </a:xfrm>
            <a:custGeom>
              <a:avLst/>
              <a:gdLst/>
              <a:ahLst/>
              <a:cxnLst/>
              <a:rect l="l" t="t" r="r" b="b"/>
              <a:pathLst>
                <a:path w="33075" h="5427" extrusionOk="0">
                  <a:moveTo>
                    <a:pt x="3556" y="0"/>
                  </a:moveTo>
                  <a:cubicBezTo>
                    <a:pt x="2123" y="0"/>
                    <a:pt x="1157" y="104"/>
                    <a:pt x="662" y="314"/>
                  </a:cubicBezTo>
                  <a:cubicBezTo>
                    <a:pt x="206" y="496"/>
                    <a:pt x="0" y="679"/>
                    <a:pt x="0" y="907"/>
                  </a:cubicBezTo>
                  <a:cubicBezTo>
                    <a:pt x="23" y="1409"/>
                    <a:pt x="1370" y="1866"/>
                    <a:pt x="2922" y="2414"/>
                  </a:cubicBezTo>
                  <a:cubicBezTo>
                    <a:pt x="4588" y="2984"/>
                    <a:pt x="6483" y="3623"/>
                    <a:pt x="6529" y="4331"/>
                  </a:cubicBezTo>
                  <a:cubicBezTo>
                    <a:pt x="6529" y="4651"/>
                    <a:pt x="6186" y="4993"/>
                    <a:pt x="5456" y="5335"/>
                  </a:cubicBezTo>
                  <a:lnTo>
                    <a:pt x="5501" y="5427"/>
                  </a:lnTo>
                  <a:cubicBezTo>
                    <a:pt x="6277" y="5061"/>
                    <a:pt x="6643" y="4719"/>
                    <a:pt x="6643" y="4331"/>
                  </a:cubicBezTo>
                  <a:cubicBezTo>
                    <a:pt x="6597" y="3532"/>
                    <a:pt x="4748" y="2916"/>
                    <a:pt x="2945" y="2300"/>
                  </a:cubicBezTo>
                  <a:cubicBezTo>
                    <a:pt x="1575" y="1820"/>
                    <a:pt x="137" y="1341"/>
                    <a:pt x="115" y="907"/>
                  </a:cubicBezTo>
                  <a:cubicBezTo>
                    <a:pt x="115" y="725"/>
                    <a:pt x="320" y="565"/>
                    <a:pt x="708" y="405"/>
                  </a:cubicBezTo>
                  <a:cubicBezTo>
                    <a:pt x="1200" y="202"/>
                    <a:pt x="2175" y="114"/>
                    <a:pt x="3489" y="114"/>
                  </a:cubicBezTo>
                  <a:cubicBezTo>
                    <a:pt x="11628" y="114"/>
                    <a:pt x="32796" y="3470"/>
                    <a:pt x="33052" y="3509"/>
                  </a:cubicBezTo>
                  <a:lnTo>
                    <a:pt x="33074" y="3395"/>
                  </a:lnTo>
                  <a:cubicBezTo>
                    <a:pt x="33006" y="3395"/>
                    <a:pt x="25793" y="2254"/>
                    <a:pt x="18215" y="1295"/>
                  </a:cubicBezTo>
                  <a:cubicBezTo>
                    <a:pt x="11390" y="436"/>
                    <a:pt x="6492" y="0"/>
                    <a:pt x="3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09" name="Google Shape;1709;p45"/>
          <p:cNvSpPr txBox="1">
            <a:spLocks noGrp="1"/>
          </p:cNvSpPr>
          <p:nvPr>
            <p:ph type="subTitle" idx="1"/>
          </p:nvPr>
        </p:nvSpPr>
        <p:spPr>
          <a:xfrm>
            <a:off x="312735" y="840921"/>
            <a:ext cx="5257896" cy="34203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200" dirty="0">
                <a:latin typeface="Cambria" panose="02040503050406030204" pitchFamily="18" charset="0"/>
                <a:ea typeface="Cambria" panose="02040503050406030204" pitchFamily="18" charset="0"/>
              </a:rPr>
              <a:t>Financial Insights</a:t>
            </a:r>
          </a:p>
          <a:p>
            <a:pPr marL="0" lvl="0" indent="0" algn="l" rtl="0">
              <a:spcBef>
                <a:spcPts val="0"/>
              </a:spcBef>
              <a:spcAft>
                <a:spcPts val="0"/>
              </a:spcAft>
              <a:buNone/>
            </a:pPr>
            <a:endParaRPr lang="en-GB" sz="2200" dirty="0">
              <a:latin typeface="Cambria" panose="02040503050406030204" pitchFamily="18" charset="0"/>
              <a:ea typeface="Cambria" panose="02040503050406030204" pitchFamily="18" charset="0"/>
            </a:endParaRPr>
          </a:p>
          <a:p>
            <a:pPr marL="285750" lvl="0" indent="-285750" algn="l" rtl="0">
              <a:spcBef>
                <a:spcPts val="0"/>
              </a:spcBef>
              <a:spcAft>
                <a:spcPts val="0"/>
              </a:spcAft>
              <a:buFont typeface="Arial" panose="020B0604020202020204" pitchFamily="34" charset="0"/>
              <a:buChar char="•"/>
            </a:pPr>
            <a:r>
              <a:rPr lang="en-GB" sz="1800" dirty="0">
                <a:latin typeface="Cambria" panose="02040503050406030204" pitchFamily="18" charset="0"/>
                <a:ea typeface="Cambria" panose="02040503050406030204" pitchFamily="18" charset="0"/>
              </a:rPr>
              <a:t>Duty Charges varied based on quantity tiers:</a:t>
            </a:r>
          </a:p>
          <a:p>
            <a:pPr marL="742950" lvl="1"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0.5% for 1-25 units</a:t>
            </a:r>
          </a:p>
          <a:p>
            <a:pPr marL="742950" lvl="1" indent="-285750" algn="l">
              <a:buFont typeface="Arial" panose="020B0604020202020204" pitchFamily="34" charset="0"/>
              <a:buChar char="•"/>
            </a:pPr>
            <a:r>
              <a:rPr lang="en-GB" sz="1800" dirty="0">
                <a:latin typeface="Cambria" panose="02040503050406030204" pitchFamily="18" charset="0"/>
                <a:ea typeface="Cambria" panose="02040503050406030204" pitchFamily="18" charset="0"/>
              </a:rPr>
              <a:t>1% for 26-50 units </a:t>
            </a:r>
          </a:p>
          <a:p>
            <a:pPr marL="742950" lvl="1" indent="-285750" algn="l">
              <a:buFont typeface="Arial" panose="020B0604020202020204" pitchFamily="34" charset="0"/>
              <a:buChar char="•"/>
            </a:pPr>
            <a:r>
              <a:rPr lang="en-GB" sz="1800" dirty="0">
                <a:latin typeface="Cambria" panose="02040503050406030204" pitchFamily="18" charset="0"/>
                <a:ea typeface="Cambria" panose="02040503050406030204" pitchFamily="18" charset="0"/>
              </a:rPr>
              <a:t>1.5% for 51-100 units</a:t>
            </a:r>
          </a:p>
          <a:p>
            <a:pPr marL="742950" lvl="1" indent="-285750" algn="l">
              <a:buFont typeface="Arial" panose="020B0604020202020204" pitchFamily="34" charset="0"/>
              <a:buChar char="•"/>
            </a:pPr>
            <a:r>
              <a:rPr lang="en-GB" sz="1800" dirty="0">
                <a:latin typeface="Cambria" panose="02040503050406030204" pitchFamily="18" charset="0"/>
                <a:ea typeface="Cambria" panose="02040503050406030204" pitchFamily="18" charset="0"/>
              </a:rPr>
              <a:t>2% for 101-200 units</a:t>
            </a:r>
          </a:p>
          <a:p>
            <a:pPr marL="742950" lvl="1" indent="-285750" algn="l">
              <a:buFont typeface="Arial" panose="020B0604020202020204" pitchFamily="34" charset="0"/>
              <a:buChar char="•"/>
            </a:pPr>
            <a:r>
              <a:rPr lang="en-GB" sz="1800" dirty="0">
                <a:latin typeface="Cambria" panose="02040503050406030204" pitchFamily="18" charset="0"/>
                <a:ea typeface="Cambria" panose="02040503050406030204" pitchFamily="18" charset="0"/>
              </a:rPr>
              <a:t>2.5% for 200+ units</a:t>
            </a:r>
          </a:p>
          <a:p>
            <a:pPr marL="285750" lvl="0" indent="-285750" algn="l" rtl="0">
              <a:spcBef>
                <a:spcPts val="0"/>
              </a:spcBef>
              <a:spcAft>
                <a:spcPts val="0"/>
              </a:spcAft>
              <a:buFont typeface="Arial" panose="020B0604020202020204" pitchFamily="34" charset="0"/>
              <a:buChar char="•"/>
            </a:pPr>
            <a:r>
              <a:rPr lang="en-GB" sz="1800" dirty="0">
                <a:latin typeface="Cambria" panose="02040503050406030204" pitchFamily="18" charset="0"/>
                <a:ea typeface="Cambria" panose="02040503050406030204" pitchFamily="18" charset="0"/>
              </a:rPr>
              <a:t>Freight Charges averaged 7.5% of Total Sales</a:t>
            </a:r>
          </a:p>
          <a:p>
            <a:pPr marL="285750" lvl="0" indent="-285750" algn="l" rtl="0">
              <a:spcBef>
                <a:spcPts val="0"/>
              </a:spcBef>
              <a:spcAft>
                <a:spcPts val="0"/>
              </a:spcAft>
              <a:buFont typeface="Arial" panose="020B0604020202020204" pitchFamily="34" charset="0"/>
              <a:buChar char="•"/>
            </a:pPr>
            <a:r>
              <a:rPr lang="en-GB" sz="1800" dirty="0">
                <a:latin typeface="Cambria" panose="02040503050406030204" pitchFamily="18" charset="0"/>
                <a:ea typeface="Cambria" panose="02040503050406030204" pitchFamily="18" charset="0"/>
              </a:rPr>
              <a:t>Net Sales were highest for commodities with lower duty and freight costs</a:t>
            </a:r>
          </a:p>
        </p:txBody>
      </p:sp>
      <p:grpSp>
        <p:nvGrpSpPr>
          <p:cNvPr id="1710" name="Google Shape;1710;p45"/>
          <p:cNvGrpSpPr/>
          <p:nvPr/>
        </p:nvGrpSpPr>
        <p:grpSpPr>
          <a:xfrm flipH="1">
            <a:off x="5575959" y="2014078"/>
            <a:ext cx="3625399" cy="2247188"/>
            <a:chOff x="3364050" y="1574425"/>
            <a:chExt cx="1173800" cy="727575"/>
          </a:xfrm>
        </p:grpSpPr>
        <p:sp>
          <p:nvSpPr>
            <p:cNvPr id="1711" name="Google Shape;1711;p45"/>
            <p:cNvSpPr/>
            <p:nvPr/>
          </p:nvSpPr>
          <p:spPr>
            <a:xfrm>
              <a:off x="3868475" y="1655450"/>
              <a:ext cx="492475" cy="399475"/>
            </a:xfrm>
            <a:custGeom>
              <a:avLst/>
              <a:gdLst/>
              <a:ahLst/>
              <a:cxnLst/>
              <a:rect l="l" t="t" r="r" b="b"/>
              <a:pathLst>
                <a:path w="19699" h="15979" extrusionOk="0">
                  <a:moveTo>
                    <a:pt x="1" y="1"/>
                  </a:moveTo>
                  <a:lnTo>
                    <a:pt x="1" y="138"/>
                  </a:lnTo>
                  <a:cubicBezTo>
                    <a:pt x="138" y="138"/>
                    <a:pt x="252" y="160"/>
                    <a:pt x="389" y="160"/>
                  </a:cubicBezTo>
                  <a:lnTo>
                    <a:pt x="411" y="23"/>
                  </a:lnTo>
                  <a:cubicBezTo>
                    <a:pt x="275" y="23"/>
                    <a:pt x="138" y="1"/>
                    <a:pt x="1" y="1"/>
                  </a:cubicBezTo>
                  <a:close/>
                  <a:moveTo>
                    <a:pt x="799" y="46"/>
                  </a:moveTo>
                  <a:lnTo>
                    <a:pt x="799" y="183"/>
                  </a:lnTo>
                  <a:cubicBezTo>
                    <a:pt x="936" y="206"/>
                    <a:pt x="1073" y="206"/>
                    <a:pt x="1188" y="229"/>
                  </a:cubicBezTo>
                  <a:lnTo>
                    <a:pt x="1210" y="92"/>
                  </a:lnTo>
                  <a:cubicBezTo>
                    <a:pt x="1073" y="69"/>
                    <a:pt x="936" y="69"/>
                    <a:pt x="799" y="46"/>
                  </a:cubicBezTo>
                  <a:close/>
                  <a:moveTo>
                    <a:pt x="1621" y="138"/>
                  </a:moveTo>
                  <a:lnTo>
                    <a:pt x="1598" y="274"/>
                  </a:lnTo>
                  <a:cubicBezTo>
                    <a:pt x="1735" y="274"/>
                    <a:pt x="1872" y="297"/>
                    <a:pt x="1986" y="320"/>
                  </a:cubicBezTo>
                  <a:lnTo>
                    <a:pt x="2009" y="183"/>
                  </a:lnTo>
                  <a:cubicBezTo>
                    <a:pt x="1872" y="160"/>
                    <a:pt x="1735" y="160"/>
                    <a:pt x="1621" y="138"/>
                  </a:cubicBezTo>
                  <a:close/>
                  <a:moveTo>
                    <a:pt x="2420" y="229"/>
                  </a:moveTo>
                  <a:lnTo>
                    <a:pt x="2397" y="366"/>
                  </a:lnTo>
                  <a:cubicBezTo>
                    <a:pt x="2534" y="389"/>
                    <a:pt x="2671" y="411"/>
                    <a:pt x="2785" y="434"/>
                  </a:cubicBezTo>
                  <a:lnTo>
                    <a:pt x="2808" y="297"/>
                  </a:lnTo>
                  <a:cubicBezTo>
                    <a:pt x="2671" y="274"/>
                    <a:pt x="2557" y="252"/>
                    <a:pt x="2420" y="229"/>
                  </a:cubicBezTo>
                  <a:close/>
                  <a:moveTo>
                    <a:pt x="3219" y="366"/>
                  </a:moveTo>
                  <a:lnTo>
                    <a:pt x="3196" y="480"/>
                  </a:lnTo>
                  <a:cubicBezTo>
                    <a:pt x="3333" y="503"/>
                    <a:pt x="3447" y="526"/>
                    <a:pt x="3584" y="548"/>
                  </a:cubicBezTo>
                  <a:lnTo>
                    <a:pt x="3607" y="434"/>
                  </a:lnTo>
                  <a:cubicBezTo>
                    <a:pt x="3470" y="411"/>
                    <a:pt x="3356" y="389"/>
                    <a:pt x="3219" y="366"/>
                  </a:cubicBezTo>
                  <a:close/>
                  <a:moveTo>
                    <a:pt x="4018" y="503"/>
                  </a:moveTo>
                  <a:lnTo>
                    <a:pt x="3995" y="640"/>
                  </a:lnTo>
                  <a:cubicBezTo>
                    <a:pt x="4109" y="663"/>
                    <a:pt x="4246" y="685"/>
                    <a:pt x="4383" y="708"/>
                  </a:cubicBezTo>
                  <a:lnTo>
                    <a:pt x="4406" y="571"/>
                  </a:lnTo>
                  <a:cubicBezTo>
                    <a:pt x="4269" y="548"/>
                    <a:pt x="4132" y="526"/>
                    <a:pt x="4018" y="503"/>
                  </a:cubicBezTo>
                  <a:close/>
                  <a:moveTo>
                    <a:pt x="4794" y="663"/>
                  </a:moveTo>
                  <a:lnTo>
                    <a:pt x="4771" y="799"/>
                  </a:lnTo>
                  <a:cubicBezTo>
                    <a:pt x="4908" y="822"/>
                    <a:pt x="5045" y="845"/>
                    <a:pt x="5159" y="891"/>
                  </a:cubicBezTo>
                  <a:lnTo>
                    <a:pt x="5205" y="754"/>
                  </a:lnTo>
                  <a:cubicBezTo>
                    <a:pt x="5068" y="731"/>
                    <a:pt x="4931" y="685"/>
                    <a:pt x="4794" y="663"/>
                  </a:cubicBezTo>
                  <a:close/>
                  <a:moveTo>
                    <a:pt x="5593" y="845"/>
                  </a:moveTo>
                  <a:lnTo>
                    <a:pt x="5570" y="982"/>
                  </a:lnTo>
                  <a:cubicBezTo>
                    <a:pt x="5684" y="1005"/>
                    <a:pt x="5821" y="1051"/>
                    <a:pt x="5958" y="1073"/>
                  </a:cubicBezTo>
                  <a:lnTo>
                    <a:pt x="5981" y="959"/>
                  </a:lnTo>
                  <a:cubicBezTo>
                    <a:pt x="5844" y="914"/>
                    <a:pt x="5730" y="891"/>
                    <a:pt x="5593" y="845"/>
                  </a:cubicBezTo>
                  <a:close/>
                  <a:moveTo>
                    <a:pt x="6369" y="1051"/>
                  </a:moveTo>
                  <a:lnTo>
                    <a:pt x="6346" y="1188"/>
                  </a:lnTo>
                  <a:cubicBezTo>
                    <a:pt x="6460" y="1233"/>
                    <a:pt x="6597" y="1256"/>
                    <a:pt x="6734" y="1302"/>
                  </a:cubicBezTo>
                  <a:lnTo>
                    <a:pt x="6757" y="1165"/>
                  </a:lnTo>
                  <a:cubicBezTo>
                    <a:pt x="6643" y="1142"/>
                    <a:pt x="6506" y="1096"/>
                    <a:pt x="6369" y="1051"/>
                  </a:cubicBezTo>
                  <a:close/>
                  <a:moveTo>
                    <a:pt x="7145" y="1302"/>
                  </a:moveTo>
                  <a:lnTo>
                    <a:pt x="7099" y="1416"/>
                  </a:lnTo>
                  <a:cubicBezTo>
                    <a:pt x="7236" y="1461"/>
                    <a:pt x="7373" y="1507"/>
                    <a:pt x="7487" y="1553"/>
                  </a:cubicBezTo>
                  <a:lnTo>
                    <a:pt x="7533" y="1416"/>
                  </a:lnTo>
                  <a:cubicBezTo>
                    <a:pt x="7419" y="1370"/>
                    <a:pt x="7282" y="1324"/>
                    <a:pt x="7145" y="1302"/>
                  </a:cubicBezTo>
                  <a:close/>
                  <a:moveTo>
                    <a:pt x="7921" y="1553"/>
                  </a:moveTo>
                  <a:lnTo>
                    <a:pt x="7875" y="1667"/>
                  </a:lnTo>
                  <a:cubicBezTo>
                    <a:pt x="8012" y="1712"/>
                    <a:pt x="8126" y="1758"/>
                    <a:pt x="8263" y="1804"/>
                  </a:cubicBezTo>
                  <a:lnTo>
                    <a:pt x="8309" y="1667"/>
                  </a:lnTo>
                  <a:cubicBezTo>
                    <a:pt x="8172" y="1621"/>
                    <a:pt x="8058" y="1576"/>
                    <a:pt x="7921" y="1553"/>
                  </a:cubicBezTo>
                  <a:close/>
                  <a:moveTo>
                    <a:pt x="8674" y="1804"/>
                  </a:moveTo>
                  <a:lnTo>
                    <a:pt x="8629" y="1941"/>
                  </a:lnTo>
                  <a:cubicBezTo>
                    <a:pt x="8766" y="1986"/>
                    <a:pt x="8880" y="2032"/>
                    <a:pt x="9017" y="2078"/>
                  </a:cubicBezTo>
                  <a:lnTo>
                    <a:pt x="9062" y="1964"/>
                  </a:lnTo>
                  <a:cubicBezTo>
                    <a:pt x="8925" y="1918"/>
                    <a:pt x="8811" y="1872"/>
                    <a:pt x="8674" y="1804"/>
                  </a:cubicBezTo>
                  <a:close/>
                  <a:moveTo>
                    <a:pt x="9427" y="2101"/>
                  </a:moveTo>
                  <a:lnTo>
                    <a:pt x="9382" y="2237"/>
                  </a:lnTo>
                  <a:cubicBezTo>
                    <a:pt x="9519" y="2283"/>
                    <a:pt x="9633" y="2329"/>
                    <a:pt x="9747" y="2397"/>
                  </a:cubicBezTo>
                  <a:lnTo>
                    <a:pt x="9815" y="2260"/>
                  </a:lnTo>
                  <a:cubicBezTo>
                    <a:pt x="9679" y="2215"/>
                    <a:pt x="9564" y="2169"/>
                    <a:pt x="9427" y="2101"/>
                  </a:cubicBezTo>
                  <a:close/>
                  <a:moveTo>
                    <a:pt x="10181" y="2420"/>
                  </a:moveTo>
                  <a:lnTo>
                    <a:pt x="10135" y="2557"/>
                  </a:lnTo>
                  <a:cubicBezTo>
                    <a:pt x="10249" y="2603"/>
                    <a:pt x="10363" y="2648"/>
                    <a:pt x="10500" y="2717"/>
                  </a:cubicBezTo>
                  <a:lnTo>
                    <a:pt x="10546" y="2580"/>
                  </a:lnTo>
                  <a:cubicBezTo>
                    <a:pt x="10432" y="2534"/>
                    <a:pt x="10295" y="2489"/>
                    <a:pt x="10181" y="2420"/>
                  </a:cubicBezTo>
                  <a:close/>
                  <a:moveTo>
                    <a:pt x="10911" y="2762"/>
                  </a:moveTo>
                  <a:lnTo>
                    <a:pt x="10865" y="2877"/>
                  </a:lnTo>
                  <a:cubicBezTo>
                    <a:pt x="10980" y="2945"/>
                    <a:pt x="11094" y="2991"/>
                    <a:pt x="11208" y="3059"/>
                  </a:cubicBezTo>
                  <a:lnTo>
                    <a:pt x="11276" y="2922"/>
                  </a:lnTo>
                  <a:cubicBezTo>
                    <a:pt x="11162" y="2877"/>
                    <a:pt x="11025" y="2808"/>
                    <a:pt x="10911" y="2762"/>
                  </a:cubicBezTo>
                  <a:close/>
                  <a:moveTo>
                    <a:pt x="11642" y="3105"/>
                  </a:moveTo>
                  <a:lnTo>
                    <a:pt x="11573" y="3242"/>
                  </a:lnTo>
                  <a:cubicBezTo>
                    <a:pt x="11687" y="3287"/>
                    <a:pt x="11824" y="3356"/>
                    <a:pt x="11938" y="3424"/>
                  </a:cubicBezTo>
                  <a:lnTo>
                    <a:pt x="12007" y="3287"/>
                  </a:lnTo>
                  <a:cubicBezTo>
                    <a:pt x="11870" y="3242"/>
                    <a:pt x="11756" y="3173"/>
                    <a:pt x="11642" y="3105"/>
                  </a:cubicBezTo>
                  <a:close/>
                  <a:moveTo>
                    <a:pt x="12349" y="3493"/>
                  </a:moveTo>
                  <a:lnTo>
                    <a:pt x="12281" y="3607"/>
                  </a:lnTo>
                  <a:cubicBezTo>
                    <a:pt x="12418" y="3675"/>
                    <a:pt x="12532" y="3721"/>
                    <a:pt x="12646" y="3790"/>
                  </a:cubicBezTo>
                  <a:lnTo>
                    <a:pt x="12714" y="3675"/>
                  </a:lnTo>
                  <a:cubicBezTo>
                    <a:pt x="12600" y="3607"/>
                    <a:pt x="12463" y="3539"/>
                    <a:pt x="12349" y="3493"/>
                  </a:cubicBezTo>
                  <a:close/>
                  <a:moveTo>
                    <a:pt x="13057" y="3881"/>
                  </a:moveTo>
                  <a:lnTo>
                    <a:pt x="12988" y="3995"/>
                  </a:lnTo>
                  <a:cubicBezTo>
                    <a:pt x="13102" y="4063"/>
                    <a:pt x="13216" y="4132"/>
                    <a:pt x="13331" y="4200"/>
                  </a:cubicBezTo>
                  <a:lnTo>
                    <a:pt x="13399" y="4086"/>
                  </a:lnTo>
                  <a:cubicBezTo>
                    <a:pt x="13285" y="4018"/>
                    <a:pt x="13171" y="3949"/>
                    <a:pt x="13057" y="3881"/>
                  </a:cubicBezTo>
                  <a:close/>
                  <a:moveTo>
                    <a:pt x="13764" y="4292"/>
                  </a:moveTo>
                  <a:lnTo>
                    <a:pt x="13696" y="4406"/>
                  </a:lnTo>
                  <a:cubicBezTo>
                    <a:pt x="13810" y="4474"/>
                    <a:pt x="13924" y="4543"/>
                    <a:pt x="14038" y="4611"/>
                  </a:cubicBezTo>
                  <a:lnTo>
                    <a:pt x="14107" y="4497"/>
                  </a:lnTo>
                  <a:cubicBezTo>
                    <a:pt x="13993" y="4429"/>
                    <a:pt x="13878" y="4360"/>
                    <a:pt x="13764" y="4292"/>
                  </a:cubicBezTo>
                  <a:close/>
                  <a:moveTo>
                    <a:pt x="14449" y="4703"/>
                  </a:moveTo>
                  <a:lnTo>
                    <a:pt x="14358" y="4817"/>
                  </a:lnTo>
                  <a:cubicBezTo>
                    <a:pt x="14472" y="4908"/>
                    <a:pt x="14586" y="4977"/>
                    <a:pt x="14700" y="5045"/>
                  </a:cubicBezTo>
                  <a:lnTo>
                    <a:pt x="14769" y="4931"/>
                  </a:lnTo>
                  <a:cubicBezTo>
                    <a:pt x="14654" y="4862"/>
                    <a:pt x="14563" y="4794"/>
                    <a:pt x="14449" y="4703"/>
                  </a:cubicBezTo>
                  <a:close/>
                  <a:moveTo>
                    <a:pt x="15111" y="5159"/>
                  </a:moveTo>
                  <a:lnTo>
                    <a:pt x="15042" y="5273"/>
                  </a:lnTo>
                  <a:cubicBezTo>
                    <a:pt x="15157" y="5342"/>
                    <a:pt x="15248" y="5410"/>
                    <a:pt x="15362" y="5501"/>
                  </a:cubicBezTo>
                  <a:lnTo>
                    <a:pt x="15453" y="5387"/>
                  </a:lnTo>
                  <a:cubicBezTo>
                    <a:pt x="15339" y="5296"/>
                    <a:pt x="15225" y="5228"/>
                    <a:pt x="15111" y="5159"/>
                  </a:cubicBezTo>
                  <a:close/>
                  <a:moveTo>
                    <a:pt x="15773" y="5616"/>
                  </a:moveTo>
                  <a:lnTo>
                    <a:pt x="15704" y="5730"/>
                  </a:lnTo>
                  <a:cubicBezTo>
                    <a:pt x="15796" y="5798"/>
                    <a:pt x="15910" y="5890"/>
                    <a:pt x="16024" y="5958"/>
                  </a:cubicBezTo>
                  <a:lnTo>
                    <a:pt x="16092" y="5844"/>
                  </a:lnTo>
                  <a:cubicBezTo>
                    <a:pt x="16001" y="5775"/>
                    <a:pt x="15887" y="5684"/>
                    <a:pt x="15773" y="5616"/>
                  </a:cubicBezTo>
                  <a:close/>
                  <a:moveTo>
                    <a:pt x="16435" y="6095"/>
                  </a:moveTo>
                  <a:lnTo>
                    <a:pt x="16344" y="6186"/>
                  </a:lnTo>
                  <a:cubicBezTo>
                    <a:pt x="16458" y="6278"/>
                    <a:pt x="16549" y="6369"/>
                    <a:pt x="16663" y="6437"/>
                  </a:cubicBezTo>
                  <a:lnTo>
                    <a:pt x="16754" y="6323"/>
                  </a:lnTo>
                  <a:cubicBezTo>
                    <a:pt x="16640" y="6255"/>
                    <a:pt x="16526" y="6163"/>
                    <a:pt x="16435" y="6095"/>
                  </a:cubicBezTo>
                  <a:close/>
                  <a:moveTo>
                    <a:pt x="17074" y="6574"/>
                  </a:moveTo>
                  <a:lnTo>
                    <a:pt x="16983" y="6688"/>
                  </a:lnTo>
                  <a:cubicBezTo>
                    <a:pt x="17097" y="6757"/>
                    <a:pt x="17188" y="6848"/>
                    <a:pt x="17302" y="6939"/>
                  </a:cubicBezTo>
                  <a:lnTo>
                    <a:pt x="17371" y="6825"/>
                  </a:lnTo>
                  <a:cubicBezTo>
                    <a:pt x="17279" y="6757"/>
                    <a:pt x="17165" y="6666"/>
                    <a:pt x="17074" y="6574"/>
                  </a:cubicBezTo>
                  <a:close/>
                  <a:moveTo>
                    <a:pt x="17690" y="7076"/>
                  </a:moveTo>
                  <a:lnTo>
                    <a:pt x="17599" y="7191"/>
                  </a:lnTo>
                  <a:cubicBezTo>
                    <a:pt x="17713" y="7282"/>
                    <a:pt x="17827" y="7350"/>
                    <a:pt x="17918" y="7442"/>
                  </a:cubicBezTo>
                  <a:lnTo>
                    <a:pt x="18010" y="7350"/>
                  </a:lnTo>
                  <a:cubicBezTo>
                    <a:pt x="17896" y="7259"/>
                    <a:pt x="17804" y="7168"/>
                    <a:pt x="17690" y="7076"/>
                  </a:cubicBezTo>
                  <a:close/>
                  <a:moveTo>
                    <a:pt x="18306" y="7601"/>
                  </a:moveTo>
                  <a:lnTo>
                    <a:pt x="18215" y="7716"/>
                  </a:lnTo>
                  <a:cubicBezTo>
                    <a:pt x="18329" y="7784"/>
                    <a:pt x="18421" y="7875"/>
                    <a:pt x="18535" y="7967"/>
                  </a:cubicBezTo>
                  <a:lnTo>
                    <a:pt x="18626" y="7875"/>
                  </a:lnTo>
                  <a:cubicBezTo>
                    <a:pt x="18512" y="7784"/>
                    <a:pt x="18421" y="7693"/>
                    <a:pt x="18306" y="7601"/>
                  </a:cubicBezTo>
                  <a:close/>
                  <a:moveTo>
                    <a:pt x="18923" y="8126"/>
                  </a:moveTo>
                  <a:lnTo>
                    <a:pt x="18831" y="8241"/>
                  </a:lnTo>
                  <a:cubicBezTo>
                    <a:pt x="18923" y="8332"/>
                    <a:pt x="19037" y="8423"/>
                    <a:pt x="19128" y="8514"/>
                  </a:cubicBezTo>
                  <a:lnTo>
                    <a:pt x="19220" y="8400"/>
                  </a:lnTo>
                  <a:cubicBezTo>
                    <a:pt x="19128" y="8309"/>
                    <a:pt x="19014" y="8218"/>
                    <a:pt x="18923" y="8126"/>
                  </a:cubicBezTo>
                  <a:close/>
                  <a:moveTo>
                    <a:pt x="19516" y="8674"/>
                  </a:moveTo>
                  <a:lnTo>
                    <a:pt x="19471" y="8720"/>
                  </a:lnTo>
                  <a:cubicBezTo>
                    <a:pt x="19379" y="8743"/>
                    <a:pt x="19311" y="8743"/>
                    <a:pt x="19220" y="8765"/>
                  </a:cubicBezTo>
                  <a:lnTo>
                    <a:pt x="19220" y="8880"/>
                  </a:lnTo>
                  <a:cubicBezTo>
                    <a:pt x="19334" y="8880"/>
                    <a:pt x="19448" y="8857"/>
                    <a:pt x="19539" y="8857"/>
                  </a:cubicBezTo>
                  <a:lnTo>
                    <a:pt x="19699" y="8834"/>
                  </a:lnTo>
                  <a:lnTo>
                    <a:pt x="19516" y="8674"/>
                  </a:lnTo>
                  <a:close/>
                  <a:moveTo>
                    <a:pt x="18809" y="8811"/>
                  </a:moveTo>
                  <a:cubicBezTo>
                    <a:pt x="18672" y="8811"/>
                    <a:pt x="18535" y="8834"/>
                    <a:pt x="18421" y="8857"/>
                  </a:cubicBezTo>
                  <a:lnTo>
                    <a:pt x="18421" y="8994"/>
                  </a:lnTo>
                  <a:cubicBezTo>
                    <a:pt x="18558" y="8971"/>
                    <a:pt x="18695" y="8948"/>
                    <a:pt x="18831" y="8925"/>
                  </a:cubicBezTo>
                  <a:lnTo>
                    <a:pt x="18809" y="8811"/>
                  </a:lnTo>
                  <a:close/>
                  <a:moveTo>
                    <a:pt x="18010" y="8902"/>
                  </a:moveTo>
                  <a:cubicBezTo>
                    <a:pt x="17873" y="8925"/>
                    <a:pt x="17736" y="8948"/>
                    <a:pt x="17622" y="8971"/>
                  </a:cubicBezTo>
                  <a:lnTo>
                    <a:pt x="17645" y="9108"/>
                  </a:lnTo>
                  <a:cubicBezTo>
                    <a:pt x="17759" y="9085"/>
                    <a:pt x="17896" y="9062"/>
                    <a:pt x="18033" y="9039"/>
                  </a:cubicBezTo>
                  <a:lnTo>
                    <a:pt x="18010" y="8902"/>
                  </a:lnTo>
                  <a:close/>
                  <a:moveTo>
                    <a:pt x="17211" y="9039"/>
                  </a:moveTo>
                  <a:cubicBezTo>
                    <a:pt x="17074" y="9062"/>
                    <a:pt x="16960" y="9085"/>
                    <a:pt x="16823" y="9108"/>
                  </a:cubicBezTo>
                  <a:lnTo>
                    <a:pt x="16846" y="9245"/>
                  </a:lnTo>
                  <a:cubicBezTo>
                    <a:pt x="16983" y="9222"/>
                    <a:pt x="17097" y="9199"/>
                    <a:pt x="17234" y="9176"/>
                  </a:cubicBezTo>
                  <a:lnTo>
                    <a:pt x="17211" y="9039"/>
                  </a:lnTo>
                  <a:close/>
                  <a:moveTo>
                    <a:pt x="16412" y="9199"/>
                  </a:moveTo>
                  <a:cubicBezTo>
                    <a:pt x="16298" y="9222"/>
                    <a:pt x="16161" y="9245"/>
                    <a:pt x="16024" y="9290"/>
                  </a:cubicBezTo>
                  <a:lnTo>
                    <a:pt x="16047" y="9405"/>
                  </a:lnTo>
                  <a:cubicBezTo>
                    <a:pt x="16184" y="9382"/>
                    <a:pt x="16321" y="9359"/>
                    <a:pt x="16458" y="9336"/>
                  </a:cubicBezTo>
                  <a:lnTo>
                    <a:pt x="16412" y="9199"/>
                  </a:lnTo>
                  <a:close/>
                  <a:moveTo>
                    <a:pt x="15636" y="9382"/>
                  </a:moveTo>
                  <a:cubicBezTo>
                    <a:pt x="15499" y="9405"/>
                    <a:pt x="15362" y="9427"/>
                    <a:pt x="15248" y="9473"/>
                  </a:cubicBezTo>
                  <a:lnTo>
                    <a:pt x="15271" y="9610"/>
                  </a:lnTo>
                  <a:cubicBezTo>
                    <a:pt x="15408" y="9564"/>
                    <a:pt x="15545" y="9542"/>
                    <a:pt x="15659" y="9496"/>
                  </a:cubicBezTo>
                  <a:lnTo>
                    <a:pt x="15636" y="9382"/>
                  </a:lnTo>
                  <a:close/>
                  <a:moveTo>
                    <a:pt x="14860" y="9564"/>
                  </a:moveTo>
                  <a:cubicBezTo>
                    <a:pt x="14723" y="9610"/>
                    <a:pt x="14586" y="9656"/>
                    <a:pt x="14472" y="9679"/>
                  </a:cubicBezTo>
                  <a:lnTo>
                    <a:pt x="14495" y="9815"/>
                  </a:lnTo>
                  <a:cubicBezTo>
                    <a:pt x="14632" y="9770"/>
                    <a:pt x="14746" y="9747"/>
                    <a:pt x="14883" y="9701"/>
                  </a:cubicBezTo>
                  <a:lnTo>
                    <a:pt x="14860" y="9564"/>
                  </a:lnTo>
                  <a:close/>
                  <a:moveTo>
                    <a:pt x="14084" y="9793"/>
                  </a:moveTo>
                  <a:cubicBezTo>
                    <a:pt x="13947" y="9838"/>
                    <a:pt x="13810" y="9884"/>
                    <a:pt x="13696" y="9930"/>
                  </a:cubicBezTo>
                  <a:lnTo>
                    <a:pt x="13741" y="10044"/>
                  </a:lnTo>
                  <a:cubicBezTo>
                    <a:pt x="13856" y="10021"/>
                    <a:pt x="13993" y="9975"/>
                    <a:pt x="14107" y="9930"/>
                  </a:cubicBezTo>
                  <a:lnTo>
                    <a:pt x="14084" y="9793"/>
                  </a:lnTo>
                  <a:close/>
                  <a:moveTo>
                    <a:pt x="13308" y="10067"/>
                  </a:moveTo>
                  <a:cubicBezTo>
                    <a:pt x="13171" y="10112"/>
                    <a:pt x="13057" y="10158"/>
                    <a:pt x="12920" y="10203"/>
                  </a:cubicBezTo>
                  <a:lnTo>
                    <a:pt x="12965" y="10318"/>
                  </a:lnTo>
                  <a:cubicBezTo>
                    <a:pt x="13102" y="10272"/>
                    <a:pt x="13216" y="10226"/>
                    <a:pt x="13353" y="10181"/>
                  </a:cubicBezTo>
                  <a:lnTo>
                    <a:pt x="13308" y="10067"/>
                  </a:lnTo>
                  <a:close/>
                  <a:moveTo>
                    <a:pt x="12555" y="10340"/>
                  </a:moveTo>
                  <a:cubicBezTo>
                    <a:pt x="12418" y="10386"/>
                    <a:pt x="12303" y="10455"/>
                    <a:pt x="12166" y="10500"/>
                  </a:cubicBezTo>
                  <a:lnTo>
                    <a:pt x="12235" y="10614"/>
                  </a:lnTo>
                  <a:cubicBezTo>
                    <a:pt x="12349" y="10569"/>
                    <a:pt x="12486" y="10523"/>
                    <a:pt x="12600" y="10477"/>
                  </a:cubicBezTo>
                  <a:lnTo>
                    <a:pt x="12555" y="10340"/>
                  </a:lnTo>
                  <a:close/>
                  <a:moveTo>
                    <a:pt x="11801" y="10660"/>
                  </a:moveTo>
                  <a:cubicBezTo>
                    <a:pt x="11687" y="10728"/>
                    <a:pt x="11550" y="10774"/>
                    <a:pt x="11436" y="10843"/>
                  </a:cubicBezTo>
                  <a:lnTo>
                    <a:pt x="11505" y="10957"/>
                  </a:lnTo>
                  <a:cubicBezTo>
                    <a:pt x="11619" y="10888"/>
                    <a:pt x="11733" y="10843"/>
                    <a:pt x="11870" y="10774"/>
                  </a:cubicBezTo>
                  <a:lnTo>
                    <a:pt x="11801" y="10660"/>
                  </a:lnTo>
                  <a:close/>
                  <a:moveTo>
                    <a:pt x="11071" y="11002"/>
                  </a:moveTo>
                  <a:cubicBezTo>
                    <a:pt x="10957" y="11071"/>
                    <a:pt x="10843" y="11139"/>
                    <a:pt x="10728" y="11208"/>
                  </a:cubicBezTo>
                  <a:lnTo>
                    <a:pt x="10774" y="11322"/>
                  </a:lnTo>
                  <a:cubicBezTo>
                    <a:pt x="10888" y="11253"/>
                    <a:pt x="11025" y="11185"/>
                    <a:pt x="11139" y="11139"/>
                  </a:cubicBezTo>
                  <a:lnTo>
                    <a:pt x="11071" y="11002"/>
                  </a:lnTo>
                  <a:close/>
                  <a:moveTo>
                    <a:pt x="10363" y="11390"/>
                  </a:moveTo>
                  <a:cubicBezTo>
                    <a:pt x="10249" y="11459"/>
                    <a:pt x="10135" y="11527"/>
                    <a:pt x="10021" y="11596"/>
                  </a:cubicBezTo>
                  <a:lnTo>
                    <a:pt x="10089" y="11710"/>
                  </a:lnTo>
                  <a:cubicBezTo>
                    <a:pt x="10204" y="11641"/>
                    <a:pt x="10318" y="11573"/>
                    <a:pt x="10432" y="11505"/>
                  </a:cubicBezTo>
                  <a:lnTo>
                    <a:pt x="10363" y="11390"/>
                  </a:lnTo>
                  <a:close/>
                  <a:moveTo>
                    <a:pt x="9656" y="11801"/>
                  </a:moveTo>
                  <a:cubicBezTo>
                    <a:pt x="9542" y="11893"/>
                    <a:pt x="9450" y="11961"/>
                    <a:pt x="9336" y="12030"/>
                  </a:cubicBezTo>
                  <a:lnTo>
                    <a:pt x="9405" y="12144"/>
                  </a:lnTo>
                  <a:cubicBezTo>
                    <a:pt x="9519" y="12075"/>
                    <a:pt x="9633" y="12007"/>
                    <a:pt x="9747" y="11915"/>
                  </a:cubicBezTo>
                  <a:lnTo>
                    <a:pt x="9656" y="11801"/>
                  </a:lnTo>
                  <a:close/>
                  <a:moveTo>
                    <a:pt x="8994" y="12258"/>
                  </a:moveTo>
                  <a:cubicBezTo>
                    <a:pt x="8880" y="12349"/>
                    <a:pt x="8766" y="12418"/>
                    <a:pt x="8674" y="12509"/>
                  </a:cubicBezTo>
                  <a:lnTo>
                    <a:pt x="8743" y="12600"/>
                  </a:lnTo>
                  <a:cubicBezTo>
                    <a:pt x="8857" y="12532"/>
                    <a:pt x="8971" y="12440"/>
                    <a:pt x="9062" y="12372"/>
                  </a:cubicBezTo>
                  <a:lnTo>
                    <a:pt x="8994" y="12258"/>
                  </a:lnTo>
                  <a:close/>
                  <a:moveTo>
                    <a:pt x="8355" y="12737"/>
                  </a:moveTo>
                  <a:cubicBezTo>
                    <a:pt x="8241" y="12828"/>
                    <a:pt x="8126" y="12920"/>
                    <a:pt x="8035" y="13011"/>
                  </a:cubicBezTo>
                  <a:lnTo>
                    <a:pt x="8126" y="13102"/>
                  </a:lnTo>
                  <a:cubicBezTo>
                    <a:pt x="8218" y="13011"/>
                    <a:pt x="8332" y="12943"/>
                    <a:pt x="8423" y="12851"/>
                  </a:cubicBezTo>
                  <a:lnTo>
                    <a:pt x="8355" y="12737"/>
                  </a:lnTo>
                  <a:close/>
                  <a:moveTo>
                    <a:pt x="7716" y="13262"/>
                  </a:moveTo>
                  <a:cubicBezTo>
                    <a:pt x="7624" y="13353"/>
                    <a:pt x="7533" y="13445"/>
                    <a:pt x="7419" y="13536"/>
                  </a:cubicBezTo>
                  <a:lnTo>
                    <a:pt x="7510" y="13627"/>
                  </a:lnTo>
                  <a:cubicBezTo>
                    <a:pt x="7601" y="13536"/>
                    <a:pt x="7716" y="13445"/>
                    <a:pt x="7807" y="13376"/>
                  </a:cubicBezTo>
                  <a:lnTo>
                    <a:pt x="7716" y="13262"/>
                  </a:lnTo>
                  <a:close/>
                  <a:moveTo>
                    <a:pt x="7122" y="13810"/>
                  </a:moveTo>
                  <a:cubicBezTo>
                    <a:pt x="7031" y="13901"/>
                    <a:pt x="6939" y="14015"/>
                    <a:pt x="6848" y="14107"/>
                  </a:cubicBezTo>
                  <a:lnTo>
                    <a:pt x="6939" y="14198"/>
                  </a:lnTo>
                  <a:cubicBezTo>
                    <a:pt x="7031" y="14107"/>
                    <a:pt x="7122" y="14015"/>
                    <a:pt x="7213" y="13901"/>
                  </a:cubicBezTo>
                  <a:lnTo>
                    <a:pt x="7122" y="13810"/>
                  </a:lnTo>
                  <a:close/>
                  <a:moveTo>
                    <a:pt x="6574" y="14403"/>
                  </a:moveTo>
                  <a:cubicBezTo>
                    <a:pt x="6483" y="14495"/>
                    <a:pt x="6392" y="14586"/>
                    <a:pt x="6300" y="14700"/>
                  </a:cubicBezTo>
                  <a:lnTo>
                    <a:pt x="6392" y="14791"/>
                  </a:lnTo>
                  <a:cubicBezTo>
                    <a:pt x="6483" y="14677"/>
                    <a:pt x="6574" y="14586"/>
                    <a:pt x="6666" y="14495"/>
                  </a:cubicBezTo>
                  <a:lnTo>
                    <a:pt x="6574" y="14403"/>
                  </a:lnTo>
                  <a:close/>
                  <a:moveTo>
                    <a:pt x="6049" y="14997"/>
                  </a:moveTo>
                  <a:cubicBezTo>
                    <a:pt x="5958" y="15111"/>
                    <a:pt x="5867" y="15225"/>
                    <a:pt x="5775" y="15316"/>
                  </a:cubicBezTo>
                  <a:lnTo>
                    <a:pt x="5890" y="15408"/>
                  </a:lnTo>
                  <a:cubicBezTo>
                    <a:pt x="5981" y="15294"/>
                    <a:pt x="6049" y="15202"/>
                    <a:pt x="6141" y="15088"/>
                  </a:cubicBezTo>
                  <a:lnTo>
                    <a:pt x="6049" y="14997"/>
                  </a:lnTo>
                  <a:close/>
                  <a:moveTo>
                    <a:pt x="5547" y="15659"/>
                  </a:moveTo>
                  <a:cubicBezTo>
                    <a:pt x="5479" y="15727"/>
                    <a:pt x="5410" y="15818"/>
                    <a:pt x="5365" y="15910"/>
                  </a:cubicBezTo>
                  <a:lnTo>
                    <a:pt x="5456" y="15978"/>
                  </a:lnTo>
                  <a:cubicBezTo>
                    <a:pt x="5524" y="15887"/>
                    <a:pt x="5593" y="15818"/>
                    <a:pt x="5661" y="15727"/>
                  </a:cubicBezTo>
                  <a:lnTo>
                    <a:pt x="5547" y="156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5"/>
            <p:cNvSpPr/>
            <p:nvPr/>
          </p:nvSpPr>
          <p:spPr>
            <a:xfrm>
              <a:off x="4327825" y="1846025"/>
              <a:ext cx="58800" cy="58300"/>
            </a:xfrm>
            <a:custGeom>
              <a:avLst/>
              <a:gdLst/>
              <a:ahLst/>
              <a:cxnLst/>
              <a:rect l="l" t="t" r="r" b="b"/>
              <a:pathLst>
                <a:path w="2352" h="2332" extrusionOk="0">
                  <a:moveTo>
                    <a:pt x="1220" y="1"/>
                  </a:moveTo>
                  <a:cubicBezTo>
                    <a:pt x="719" y="1"/>
                    <a:pt x="270" y="298"/>
                    <a:pt x="92" y="732"/>
                  </a:cubicBezTo>
                  <a:cubicBezTo>
                    <a:pt x="24" y="869"/>
                    <a:pt x="1" y="1028"/>
                    <a:pt x="24" y="1188"/>
                  </a:cubicBezTo>
                  <a:cubicBezTo>
                    <a:pt x="24" y="1508"/>
                    <a:pt x="161" y="1804"/>
                    <a:pt x="389" y="2010"/>
                  </a:cubicBezTo>
                  <a:cubicBezTo>
                    <a:pt x="593" y="2228"/>
                    <a:pt x="936" y="2332"/>
                    <a:pt x="1266" y="2332"/>
                  </a:cubicBezTo>
                  <a:cubicBezTo>
                    <a:pt x="1489" y="2332"/>
                    <a:pt x="1707" y="2284"/>
                    <a:pt x="1873" y="2192"/>
                  </a:cubicBezTo>
                  <a:cubicBezTo>
                    <a:pt x="2261" y="1964"/>
                    <a:pt x="2352" y="1462"/>
                    <a:pt x="2306" y="1051"/>
                  </a:cubicBezTo>
                  <a:cubicBezTo>
                    <a:pt x="2238" y="549"/>
                    <a:pt x="1964" y="138"/>
                    <a:pt x="1462" y="24"/>
                  </a:cubicBezTo>
                  <a:cubicBezTo>
                    <a:pt x="1380" y="8"/>
                    <a:pt x="1300" y="1"/>
                    <a:pt x="1220" y="1"/>
                  </a:cubicBez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5"/>
            <p:cNvSpPr/>
            <p:nvPr/>
          </p:nvSpPr>
          <p:spPr>
            <a:xfrm>
              <a:off x="4342100" y="1860125"/>
              <a:ext cx="29700" cy="29925"/>
            </a:xfrm>
            <a:custGeom>
              <a:avLst/>
              <a:gdLst/>
              <a:ahLst/>
              <a:cxnLst/>
              <a:rect l="l" t="t" r="r" b="b"/>
              <a:pathLst>
                <a:path w="1188" h="1197" extrusionOk="0">
                  <a:moveTo>
                    <a:pt x="645" y="0"/>
                  </a:moveTo>
                  <a:cubicBezTo>
                    <a:pt x="369" y="0"/>
                    <a:pt x="127" y="151"/>
                    <a:pt x="46" y="373"/>
                  </a:cubicBezTo>
                  <a:cubicBezTo>
                    <a:pt x="23" y="464"/>
                    <a:pt x="1" y="533"/>
                    <a:pt x="1" y="624"/>
                  </a:cubicBezTo>
                  <a:cubicBezTo>
                    <a:pt x="1" y="761"/>
                    <a:pt x="92" y="921"/>
                    <a:pt x="183" y="1035"/>
                  </a:cubicBezTo>
                  <a:cubicBezTo>
                    <a:pt x="292" y="1144"/>
                    <a:pt x="466" y="1196"/>
                    <a:pt x="637" y="1196"/>
                  </a:cubicBezTo>
                  <a:cubicBezTo>
                    <a:pt x="753" y="1196"/>
                    <a:pt x="867" y="1172"/>
                    <a:pt x="959" y="1126"/>
                  </a:cubicBezTo>
                  <a:cubicBezTo>
                    <a:pt x="1165" y="1012"/>
                    <a:pt x="1188" y="738"/>
                    <a:pt x="1165" y="533"/>
                  </a:cubicBezTo>
                  <a:cubicBezTo>
                    <a:pt x="1142" y="282"/>
                    <a:pt x="1005" y="76"/>
                    <a:pt x="754" y="8"/>
                  </a:cubicBezTo>
                  <a:cubicBezTo>
                    <a:pt x="717" y="3"/>
                    <a:pt x="681" y="0"/>
                    <a:pt x="6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5"/>
            <p:cNvSpPr/>
            <p:nvPr/>
          </p:nvSpPr>
          <p:spPr>
            <a:xfrm>
              <a:off x="3540375" y="1916800"/>
              <a:ext cx="32550" cy="215725"/>
            </a:xfrm>
            <a:custGeom>
              <a:avLst/>
              <a:gdLst/>
              <a:ahLst/>
              <a:cxnLst/>
              <a:rect l="l" t="t" r="r" b="b"/>
              <a:pathLst>
                <a:path w="1302" h="8629" extrusionOk="0">
                  <a:moveTo>
                    <a:pt x="662" y="1"/>
                  </a:moveTo>
                  <a:cubicBezTo>
                    <a:pt x="297" y="1"/>
                    <a:pt x="0" y="1941"/>
                    <a:pt x="0" y="4315"/>
                  </a:cubicBezTo>
                  <a:cubicBezTo>
                    <a:pt x="0" y="6688"/>
                    <a:pt x="297" y="8629"/>
                    <a:pt x="662" y="8629"/>
                  </a:cubicBezTo>
                  <a:cubicBezTo>
                    <a:pt x="1027" y="8629"/>
                    <a:pt x="1301" y="6688"/>
                    <a:pt x="1301" y="4315"/>
                  </a:cubicBezTo>
                  <a:cubicBezTo>
                    <a:pt x="1301" y="1941"/>
                    <a:pt x="1027" y="1"/>
                    <a:pt x="662" y="1"/>
                  </a:cubicBezTo>
                  <a:close/>
                </a:path>
              </a:pathLst>
            </a:custGeom>
            <a:solidFill>
              <a:srgbClr val="6B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5"/>
            <p:cNvSpPr/>
            <p:nvPr/>
          </p:nvSpPr>
          <p:spPr>
            <a:xfrm>
              <a:off x="3458200" y="1719325"/>
              <a:ext cx="626575" cy="420750"/>
            </a:xfrm>
            <a:custGeom>
              <a:avLst/>
              <a:gdLst/>
              <a:ahLst/>
              <a:cxnLst/>
              <a:rect l="l" t="t" r="r" b="b"/>
              <a:pathLst>
                <a:path w="25063" h="16830" extrusionOk="0">
                  <a:moveTo>
                    <a:pt x="12991" y="1"/>
                  </a:moveTo>
                  <a:cubicBezTo>
                    <a:pt x="12325" y="1"/>
                    <a:pt x="8012" y="4225"/>
                    <a:pt x="8012" y="4225"/>
                  </a:cubicBezTo>
                  <a:cubicBezTo>
                    <a:pt x="8012" y="4225"/>
                    <a:pt x="4291" y="7580"/>
                    <a:pt x="3447" y="9155"/>
                  </a:cubicBezTo>
                  <a:lnTo>
                    <a:pt x="0" y="8904"/>
                  </a:lnTo>
                  <a:lnTo>
                    <a:pt x="0" y="16117"/>
                  </a:lnTo>
                  <a:lnTo>
                    <a:pt x="2625" y="15774"/>
                  </a:lnTo>
                  <a:cubicBezTo>
                    <a:pt x="4643" y="16490"/>
                    <a:pt x="7032" y="16830"/>
                    <a:pt x="9701" y="16830"/>
                  </a:cubicBezTo>
                  <a:cubicBezTo>
                    <a:pt x="12649" y="16830"/>
                    <a:pt x="15938" y="16416"/>
                    <a:pt x="19447" y="15637"/>
                  </a:cubicBezTo>
                  <a:cubicBezTo>
                    <a:pt x="20726" y="15386"/>
                    <a:pt x="20863" y="14245"/>
                    <a:pt x="20041" y="14040"/>
                  </a:cubicBezTo>
                  <a:lnTo>
                    <a:pt x="22803" y="13766"/>
                  </a:lnTo>
                  <a:cubicBezTo>
                    <a:pt x="24080" y="13676"/>
                    <a:pt x="24191" y="11915"/>
                    <a:pt x="22770" y="11915"/>
                  </a:cubicBezTo>
                  <a:cubicBezTo>
                    <a:pt x="22743" y="11915"/>
                    <a:pt x="22716" y="11916"/>
                    <a:pt x="22689" y="11917"/>
                  </a:cubicBezTo>
                  <a:lnTo>
                    <a:pt x="19128" y="11894"/>
                  </a:lnTo>
                  <a:lnTo>
                    <a:pt x="23739" y="11643"/>
                  </a:lnTo>
                  <a:cubicBezTo>
                    <a:pt x="24994" y="11552"/>
                    <a:pt x="25062" y="9680"/>
                    <a:pt x="23739" y="9634"/>
                  </a:cubicBezTo>
                  <a:lnTo>
                    <a:pt x="22506" y="9611"/>
                  </a:lnTo>
                  <a:cubicBezTo>
                    <a:pt x="23647" y="9566"/>
                    <a:pt x="23624" y="7922"/>
                    <a:pt x="22323" y="7763"/>
                  </a:cubicBezTo>
                  <a:lnTo>
                    <a:pt x="11710" y="6758"/>
                  </a:lnTo>
                  <a:cubicBezTo>
                    <a:pt x="10705" y="6690"/>
                    <a:pt x="10135" y="6210"/>
                    <a:pt x="10956" y="5320"/>
                  </a:cubicBezTo>
                  <a:cubicBezTo>
                    <a:pt x="10956" y="5320"/>
                    <a:pt x="12737" y="3471"/>
                    <a:pt x="13239" y="2444"/>
                  </a:cubicBezTo>
                  <a:cubicBezTo>
                    <a:pt x="13718" y="1372"/>
                    <a:pt x="13604" y="116"/>
                    <a:pt x="13011" y="2"/>
                  </a:cubicBezTo>
                  <a:cubicBezTo>
                    <a:pt x="13004" y="1"/>
                    <a:pt x="12998" y="1"/>
                    <a:pt x="12991" y="1"/>
                  </a:cubicBezTo>
                  <a:close/>
                </a:path>
              </a:pathLst>
            </a:custGeom>
            <a:solidFill>
              <a:srgbClr val="A14D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5"/>
            <p:cNvSpPr/>
            <p:nvPr/>
          </p:nvSpPr>
          <p:spPr>
            <a:xfrm>
              <a:off x="3811975" y="2068600"/>
              <a:ext cx="147250" cy="12000"/>
            </a:xfrm>
            <a:custGeom>
              <a:avLst/>
              <a:gdLst/>
              <a:ahLst/>
              <a:cxnLst/>
              <a:rect l="l" t="t" r="r" b="b"/>
              <a:pathLst>
                <a:path w="5890" h="480" extrusionOk="0">
                  <a:moveTo>
                    <a:pt x="5867" y="0"/>
                  </a:moveTo>
                  <a:lnTo>
                    <a:pt x="1" y="342"/>
                  </a:lnTo>
                  <a:lnTo>
                    <a:pt x="24" y="479"/>
                  </a:lnTo>
                  <a:lnTo>
                    <a:pt x="5890" y="114"/>
                  </a:lnTo>
                  <a:lnTo>
                    <a:pt x="5867" y="0"/>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5"/>
            <p:cNvSpPr/>
            <p:nvPr/>
          </p:nvSpPr>
          <p:spPr>
            <a:xfrm>
              <a:off x="3843950" y="2014950"/>
              <a:ext cx="92450" cy="6300"/>
            </a:xfrm>
            <a:custGeom>
              <a:avLst/>
              <a:gdLst/>
              <a:ahLst/>
              <a:cxnLst/>
              <a:rect l="l" t="t" r="r" b="b"/>
              <a:pathLst>
                <a:path w="3698" h="252" extrusionOk="0">
                  <a:moveTo>
                    <a:pt x="3698" y="1"/>
                  </a:moveTo>
                  <a:lnTo>
                    <a:pt x="0" y="115"/>
                  </a:lnTo>
                  <a:lnTo>
                    <a:pt x="0" y="252"/>
                  </a:lnTo>
                  <a:lnTo>
                    <a:pt x="3698" y="137"/>
                  </a:lnTo>
                  <a:lnTo>
                    <a:pt x="3698"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5"/>
            <p:cNvSpPr/>
            <p:nvPr/>
          </p:nvSpPr>
          <p:spPr>
            <a:xfrm>
              <a:off x="3867325" y="1957875"/>
              <a:ext cx="153525" cy="4600"/>
            </a:xfrm>
            <a:custGeom>
              <a:avLst/>
              <a:gdLst/>
              <a:ahLst/>
              <a:cxnLst/>
              <a:rect l="l" t="t" r="r" b="b"/>
              <a:pathLst>
                <a:path w="6141" h="184" extrusionOk="0">
                  <a:moveTo>
                    <a:pt x="6141" y="1"/>
                  </a:moveTo>
                  <a:lnTo>
                    <a:pt x="1" y="69"/>
                  </a:lnTo>
                  <a:lnTo>
                    <a:pt x="1" y="184"/>
                  </a:lnTo>
                  <a:lnTo>
                    <a:pt x="6141" y="115"/>
                  </a:lnTo>
                  <a:lnTo>
                    <a:pt x="6141"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5"/>
            <p:cNvSpPr/>
            <p:nvPr/>
          </p:nvSpPr>
          <p:spPr>
            <a:xfrm>
              <a:off x="3942100" y="2073725"/>
              <a:ext cx="20550" cy="28550"/>
            </a:xfrm>
            <a:custGeom>
              <a:avLst/>
              <a:gdLst/>
              <a:ahLst/>
              <a:cxnLst/>
              <a:rect l="l" t="t" r="r" b="b"/>
              <a:pathLst>
                <a:path w="822" h="1142" extrusionOk="0">
                  <a:moveTo>
                    <a:pt x="662" y="1"/>
                  </a:moveTo>
                  <a:cubicBezTo>
                    <a:pt x="571" y="23"/>
                    <a:pt x="205" y="46"/>
                    <a:pt x="114" y="160"/>
                  </a:cubicBezTo>
                  <a:cubicBezTo>
                    <a:pt x="0" y="320"/>
                    <a:pt x="91" y="959"/>
                    <a:pt x="183" y="1073"/>
                  </a:cubicBezTo>
                  <a:cubicBezTo>
                    <a:pt x="205" y="1119"/>
                    <a:pt x="274" y="1142"/>
                    <a:pt x="365" y="1142"/>
                  </a:cubicBezTo>
                  <a:cubicBezTo>
                    <a:pt x="502" y="1142"/>
                    <a:pt x="685" y="1073"/>
                    <a:pt x="822" y="1050"/>
                  </a:cubicBezTo>
                  <a:lnTo>
                    <a:pt x="776" y="914"/>
                  </a:lnTo>
                  <a:cubicBezTo>
                    <a:pt x="628" y="963"/>
                    <a:pt x="456" y="1000"/>
                    <a:pt x="355" y="1000"/>
                  </a:cubicBezTo>
                  <a:cubicBezTo>
                    <a:pt x="315" y="1000"/>
                    <a:pt x="287" y="995"/>
                    <a:pt x="274" y="982"/>
                  </a:cubicBezTo>
                  <a:cubicBezTo>
                    <a:pt x="228" y="914"/>
                    <a:pt x="137" y="343"/>
                    <a:pt x="205" y="252"/>
                  </a:cubicBezTo>
                  <a:cubicBezTo>
                    <a:pt x="251" y="206"/>
                    <a:pt x="479" y="160"/>
                    <a:pt x="662" y="137"/>
                  </a:cubicBezTo>
                  <a:lnTo>
                    <a:pt x="662"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5"/>
            <p:cNvSpPr/>
            <p:nvPr/>
          </p:nvSpPr>
          <p:spPr>
            <a:xfrm>
              <a:off x="4012850" y="2022075"/>
              <a:ext cx="21125" cy="36275"/>
            </a:xfrm>
            <a:custGeom>
              <a:avLst/>
              <a:gdLst/>
              <a:ahLst/>
              <a:cxnLst/>
              <a:rect l="l" t="t" r="r" b="b"/>
              <a:pathLst>
                <a:path w="845" h="1451" extrusionOk="0">
                  <a:moveTo>
                    <a:pt x="471" y="1"/>
                  </a:moveTo>
                  <a:cubicBezTo>
                    <a:pt x="320" y="1"/>
                    <a:pt x="172" y="24"/>
                    <a:pt x="115" y="104"/>
                  </a:cubicBezTo>
                  <a:cubicBezTo>
                    <a:pt x="0" y="263"/>
                    <a:pt x="23" y="1199"/>
                    <a:pt x="92" y="1359"/>
                  </a:cubicBezTo>
                  <a:cubicBezTo>
                    <a:pt x="137" y="1427"/>
                    <a:pt x="274" y="1450"/>
                    <a:pt x="411" y="1450"/>
                  </a:cubicBezTo>
                  <a:cubicBezTo>
                    <a:pt x="571" y="1450"/>
                    <a:pt x="731" y="1427"/>
                    <a:pt x="845" y="1405"/>
                  </a:cubicBezTo>
                  <a:lnTo>
                    <a:pt x="822" y="1268"/>
                  </a:lnTo>
                  <a:cubicBezTo>
                    <a:pt x="671" y="1305"/>
                    <a:pt x="514" y="1322"/>
                    <a:pt x="399" y="1322"/>
                  </a:cubicBezTo>
                  <a:cubicBezTo>
                    <a:pt x="305" y="1322"/>
                    <a:pt x="239" y="1311"/>
                    <a:pt x="229" y="1290"/>
                  </a:cubicBezTo>
                  <a:cubicBezTo>
                    <a:pt x="160" y="1176"/>
                    <a:pt x="137" y="286"/>
                    <a:pt x="229" y="172"/>
                  </a:cubicBezTo>
                  <a:cubicBezTo>
                    <a:pt x="251" y="149"/>
                    <a:pt x="337" y="138"/>
                    <a:pt x="448" y="138"/>
                  </a:cubicBezTo>
                  <a:cubicBezTo>
                    <a:pt x="560" y="138"/>
                    <a:pt x="697" y="149"/>
                    <a:pt x="822" y="172"/>
                  </a:cubicBezTo>
                  <a:lnTo>
                    <a:pt x="845" y="35"/>
                  </a:lnTo>
                  <a:cubicBezTo>
                    <a:pt x="776" y="24"/>
                    <a:pt x="622" y="1"/>
                    <a:pt x="471"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5"/>
            <p:cNvSpPr/>
            <p:nvPr/>
          </p:nvSpPr>
          <p:spPr>
            <a:xfrm>
              <a:off x="4032825" y="1966450"/>
              <a:ext cx="22850" cy="37100"/>
            </a:xfrm>
            <a:custGeom>
              <a:avLst/>
              <a:gdLst/>
              <a:ahLst/>
              <a:cxnLst/>
              <a:rect l="l" t="t" r="r" b="b"/>
              <a:pathLst>
                <a:path w="914" h="1484" extrusionOk="0">
                  <a:moveTo>
                    <a:pt x="556" y="1"/>
                  </a:moveTo>
                  <a:cubicBezTo>
                    <a:pt x="379" y="1"/>
                    <a:pt x="182" y="29"/>
                    <a:pt x="114" y="137"/>
                  </a:cubicBezTo>
                  <a:cubicBezTo>
                    <a:pt x="0" y="320"/>
                    <a:pt x="92" y="1233"/>
                    <a:pt x="160" y="1393"/>
                  </a:cubicBezTo>
                  <a:cubicBezTo>
                    <a:pt x="206" y="1461"/>
                    <a:pt x="320" y="1484"/>
                    <a:pt x="434" y="1484"/>
                  </a:cubicBezTo>
                  <a:cubicBezTo>
                    <a:pt x="594" y="1484"/>
                    <a:pt x="776" y="1438"/>
                    <a:pt x="913" y="1416"/>
                  </a:cubicBezTo>
                  <a:lnTo>
                    <a:pt x="890" y="1279"/>
                  </a:lnTo>
                  <a:cubicBezTo>
                    <a:pt x="717" y="1322"/>
                    <a:pt x="534" y="1338"/>
                    <a:pt x="412" y="1338"/>
                  </a:cubicBezTo>
                  <a:cubicBezTo>
                    <a:pt x="341" y="1338"/>
                    <a:pt x="291" y="1333"/>
                    <a:pt x="274" y="1324"/>
                  </a:cubicBezTo>
                  <a:cubicBezTo>
                    <a:pt x="206" y="1210"/>
                    <a:pt x="160" y="320"/>
                    <a:pt x="229" y="206"/>
                  </a:cubicBezTo>
                  <a:cubicBezTo>
                    <a:pt x="257" y="162"/>
                    <a:pt x="387" y="146"/>
                    <a:pt x="543" y="146"/>
                  </a:cubicBezTo>
                  <a:cubicBezTo>
                    <a:pt x="632" y="146"/>
                    <a:pt x="730" y="152"/>
                    <a:pt x="822" y="160"/>
                  </a:cubicBezTo>
                  <a:lnTo>
                    <a:pt x="845" y="23"/>
                  </a:lnTo>
                  <a:cubicBezTo>
                    <a:pt x="789" y="14"/>
                    <a:pt x="677" y="1"/>
                    <a:pt x="556"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5"/>
            <p:cNvSpPr/>
            <p:nvPr/>
          </p:nvSpPr>
          <p:spPr>
            <a:xfrm>
              <a:off x="4003150" y="1917650"/>
              <a:ext cx="21700" cy="34550"/>
            </a:xfrm>
            <a:custGeom>
              <a:avLst/>
              <a:gdLst/>
              <a:ahLst/>
              <a:cxnLst/>
              <a:rect l="l" t="t" r="r" b="b"/>
              <a:pathLst>
                <a:path w="868" h="1382" extrusionOk="0">
                  <a:moveTo>
                    <a:pt x="494" y="1"/>
                  </a:moveTo>
                  <a:cubicBezTo>
                    <a:pt x="343" y="1"/>
                    <a:pt x="194" y="24"/>
                    <a:pt x="137" y="104"/>
                  </a:cubicBezTo>
                  <a:cubicBezTo>
                    <a:pt x="0" y="263"/>
                    <a:pt x="46" y="1153"/>
                    <a:pt x="115" y="1290"/>
                  </a:cubicBezTo>
                  <a:cubicBezTo>
                    <a:pt x="160" y="1359"/>
                    <a:pt x="297" y="1382"/>
                    <a:pt x="457" y="1382"/>
                  </a:cubicBezTo>
                  <a:cubicBezTo>
                    <a:pt x="594" y="1382"/>
                    <a:pt x="754" y="1382"/>
                    <a:pt x="868" y="1359"/>
                  </a:cubicBezTo>
                  <a:lnTo>
                    <a:pt x="845" y="1222"/>
                  </a:lnTo>
                  <a:cubicBezTo>
                    <a:pt x="708" y="1245"/>
                    <a:pt x="565" y="1256"/>
                    <a:pt x="454" y="1256"/>
                  </a:cubicBezTo>
                  <a:cubicBezTo>
                    <a:pt x="343" y="1256"/>
                    <a:pt x="263" y="1245"/>
                    <a:pt x="251" y="1222"/>
                  </a:cubicBezTo>
                  <a:cubicBezTo>
                    <a:pt x="183" y="1108"/>
                    <a:pt x="160" y="286"/>
                    <a:pt x="229" y="195"/>
                  </a:cubicBezTo>
                  <a:cubicBezTo>
                    <a:pt x="254" y="157"/>
                    <a:pt x="362" y="140"/>
                    <a:pt x="496" y="140"/>
                  </a:cubicBezTo>
                  <a:cubicBezTo>
                    <a:pt x="605" y="140"/>
                    <a:pt x="732" y="151"/>
                    <a:pt x="845" y="172"/>
                  </a:cubicBezTo>
                  <a:lnTo>
                    <a:pt x="868" y="35"/>
                  </a:lnTo>
                  <a:cubicBezTo>
                    <a:pt x="799" y="24"/>
                    <a:pt x="645" y="1"/>
                    <a:pt x="494"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5"/>
            <p:cNvSpPr/>
            <p:nvPr/>
          </p:nvSpPr>
          <p:spPr>
            <a:xfrm>
              <a:off x="3751500" y="1722775"/>
              <a:ext cx="33125" cy="28575"/>
            </a:xfrm>
            <a:custGeom>
              <a:avLst/>
              <a:gdLst/>
              <a:ahLst/>
              <a:cxnLst/>
              <a:rect l="l" t="t" r="r" b="b"/>
              <a:pathLst>
                <a:path w="1325" h="1143" extrusionOk="0">
                  <a:moveTo>
                    <a:pt x="1233" y="1"/>
                  </a:moveTo>
                  <a:lnTo>
                    <a:pt x="1119" y="69"/>
                  </a:lnTo>
                  <a:cubicBezTo>
                    <a:pt x="1165" y="161"/>
                    <a:pt x="1096" y="366"/>
                    <a:pt x="959" y="572"/>
                  </a:cubicBezTo>
                  <a:cubicBezTo>
                    <a:pt x="799" y="823"/>
                    <a:pt x="594" y="1005"/>
                    <a:pt x="480" y="1005"/>
                  </a:cubicBezTo>
                  <a:cubicBezTo>
                    <a:pt x="411" y="1005"/>
                    <a:pt x="229" y="800"/>
                    <a:pt x="115" y="594"/>
                  </a:cubicBezTo>
                  <a:lnTo>
                    <a:pt x="0" y="663"/>
                  </a:lnTo>
                  <a:cubicBezTo>
                    <a:pt x="69" y="777"/>
                    <a:pt x="297" y="1142"/>
                    <a:pt x="480" y="1142"/>
                  </a:cubicBezTo>
                  <a:cubicBezTo>
                    <a:pt x="662" y="1142"/>
                    <a:pt x="913" y="891"/>
                    <a:pt x="1073" y="640"/>
                  </a:cubicBezTo>
                  <a:cubicBezTo>
                    <a:pt x="1142" y="526"/>
                    <a:pt x="1324" y="206"/>
                    <a:pt x="1233"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5"/>
            <p:cNvSpPr/>
            <p:nvPr/>
          </p:nvSpPr>
          <p:spPr>
            <a:xfrm>
              <a:off x="3483875" y="1916800"/>
              <a:ext cx="73050" cy="215725"/>
            </a:xfrm>
            <a:custGeom>
              <a:avLst/>
              <a:gdLst/>
              <a:ahLst/>
              <a:cxnLst/>
              <a:rect l="l" t="t" r="r" b="b"/>
              <a:pathLst>
                <a:path w="2922" h="8629" extrusionOk="0">
                  <a:moveTo>
                    <a:pt x="0" y="1"/>
                  </a:moveTo>
                  <a:lnTo>
                    <a:pt x="0" y="8629"/>
                  </a:lnTo>
                  <a:lnTo>
                    <a:pt x="2922" y="8629"/>
                  </a:lnTo>
                  <a:cubicBezTo>
                    <a:pt x="2123" y="8240"/>
                    <a:pt x="2169" y="617"/>
                    <a:pt x="2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5"/>
            <p:cNvSpPr/>
            <p:nvPr/>
          </p:nvSpPr>
          <p:spPr>
            <a:xfrm>
              <a:off x="3364050" y="1891700"/>
              <a:ext cx="147225" cy="264225"/>
            </a:xfrm>
            <a:custGeom>
              <a:avLst/>
              <a:gdLst/>
              <a:ahLst/>
              <a:cxnLst/>
              <a:rect l="l" t="t" r="r" b="b"/>
              <a:pathLst>
                <a:path w="5889" h="10569" extrusionOk="0">
                  <a:moveTo>
                    <a:pt x="0" y="0"/>
                  </a:moveTo>
                  <a:lnTo>
                    <a:pt x="0" y="10568"/>
                  </a:lnTo>
                  <a:cubicBezTo>
                    <a:pt x="2328" y="10477"/>
                    <a:pt x="5159" y="10249"/>
                    <a:pt x="5387" y="9633"/>
                  </a:cubicBezTo>
                  <a:cubicBezTo>
                    <a:pt x="5798" y="8583"/>
                    <a:pt x="5889" y="2077"/>
                    <a:pt x="5478" y="1005"/>
                  </a:cubicBezTo>
                  <a:cubicBezTo>
                    <a:pt x="5227" y="365"/>
                    <a:pt x="2351" y="11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5"/>
            <p:cNvSpPr/>
            <p:nvPr/>
          </p:nvSpPr>
          <p:spPr>
            <a:xfrm>
              <a:off x="3476450" y="1915650"/>
              <a:ext cx="25700" cy="218025"/>
            </a:xfrm>
            <a:custGeom>
              <a:avLst/>
              <a:gdLst/>
              <a:ahLst/>
              <a:cxnLst/>
              <a:rect l="l" t="t" r="r" b="b"/>
              <a:pathLst>
                <a:path w="1028" h="8721" extrusionOk="0">
                  <a:moveTo>
                    <a:pt x="936" y="1"/>
                  </a:moveTo>
                  <a:cubicBezTo>
                    <a:pt x="252" y="800"/>
                    <a:pt x="1" y="7556"/>
                    <a:pt x="845" y="8720"/>
                  </a:cubicBezTo>
                  <a:lnTo>
                    <a:pt x="936" y="8629"/>
                  </a:lnTo>
                  <a:cubicBezTo>
                    <a:pt x="160" y="7533"/>
                    <a:pt x="389" y="845"/>
                    <a:pt x="1028" y="69"/>
                  </a:cubicBezTo>
                  <a:lnTo>
                    <a:pt x="9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5"/>
            <p:cNvSpPr/>
            <p:nvPr/>
          </p:nvSpPr>
          <p:spPr>
            <a:xfrm>
              <a:off x="3509550" y="2098825"/>
              <a:ext cx="21700" cy="21725"/>
            </a:xfrm>
            <a:custGeom>
              <a:avLst/>
              <a:gdLst/>
              <a:ahLst/>
              <a:cxnLst/>
              <a:rect l="l" t="t" r="r" b="b"/>
              <a:pathLst>
                <a:path w="868" h="869" extrusionOk="0">
                  <a:moveTo>
                    <a:pt x="434" y="138"/>
                  </a:moveTo>
                  <a:cubicBezTo>
                    <a:pt x="594" y="138"/>
                    <a:pt x="731" y="275"/>
                    <a:pt x="731" y="435"/>
                  </a:cubicBezTo>
                  <a:cubicBezTo>
                    <a:pt x="731" y="594"/>
                    <a:pt x="594" y="731"/>
                    <a:pt x="434" y="731"/>
                  </a:cubicBezTo>
                  <a:cubicBezTo>
                    <a:pt x="274" y="731"/>
                    <a:pt x="137" y="594"/>
                    <a:pt x="137" y="435"/>
                  </a:cubicBezTo>
                  <a:cubicBezTo>
                    <a:pt x="137" y="275"/>
                    <a:pt x="274" y="138"/>
                    <a:pt x="434" y="138"/>
                  </a:cubicBezTo>
                  <a:close/>
                  <a:moveTo>
                    <a:pt x="434" y="1"/>
                  </a:moveTo>
                  <a:cubicBezTo>
                    <a:pt x="206" y="1"/>
                    <a:pt x="0" y="206"/>
                    <a:pt x="0" y="435"/>
                  </a:cubicBezTo>
                  <a:cubicBezTo>
                    <a:pt x="0" y="663"/>
                    <a:pt x="206" y="868"/>
                    <a:pt x="434" y="868"/>
                  </a:cubicBezTo>
                  <a:cubicBezTo>
                    <a:pt x="662" y="868"/>
                    <a:pt x="868" y="663"/>
                    <a:pt x="868" y="435"/>
                  </a:cubicBezTo>
                  <a:cubicBezTo>
                    <a:pt x="868" y="206"/>
                    <a:pt x="662" y="1"/>
                    <a:pt x="434"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5"/>
            <p:cNvSpPr/>
            <p:nvPr/>
          </p:nvSpPr>
          <p:spPr>
            <a:xfrm>
              <a:off x="3793150" y="1575000"/>
              <a:ext cx="744700" cy="727000"/>
            </a:xfrm>
            <a:custGeom>
              <a:avLst/>
              <a:gdLst/>
              <a:ahLst/>
              <a:cxnLst/>
              <a:rect l="l" t="t" r="r" b="b"/>
              <a:pathLst>
                <a:path w="29788" h="29080" extrusionOk="0">
                  <a:moveTo>
                    <a:pt x="1" y="0"/>
                  </a:moveTo>
                  <a:lnTo>
                    <a:pt x="1" y="29080"/>
                  </a:lnTo>
                  <a:lnTo>
                    <a:pt x="29788" y="29080"/>
                  </a:lnTo>
                  <a:lnTo>
                    <a:pt x="29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5"/>
            <p:cNvSpPr/>
            <p:nvPr/>
          </p:nvSpPr>
          <p:spPr>
            <a:xfrm>
              <a:off x="3609975" y="1575000"/>
              <a:ext cx="183200" cy="727000"/>
            </a:xfrm>
            <a:custGeom>
              <a:avLst/>
              <a:gdLst/>
              <a:ahLst/>
              <a:cxnLst/>
              <a:rect l="l" t="t" r="r" b="b"/>
              <a:pathLst>
                <a:path w="7328" h="29080" extrusionOk="0">
                  <a:moveTo>
                    <a:pt x="1" y="0"/>
                  </a:moveTo>
                  <a:lnTo>
                    <a:pt x="1" y="29080"/>
                  </a:lnTo>
                  <a:lnTo>
                    <a:pt x="7328" y="29080"/>
                  </a:lnTo>
                  <a:lnTo>
                    <a:pt x="73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5"/>
            <p:cNvSpPr/>
            <p:nvPr/>
          </p:nvSpPr>
          <p:spPr>
            <a:xfrm>
              <a:off x="4148100" y="1574425"/>
              <a:ext cx="89600" cy="163800"/>
            </a:xfrm>
            <a:custGeom>
              <a:avLst/>
              <a:gdLst/>
              <a:ahLst/>
              <a:cxnLst/>
              <a:rect l="l" t="t" r="r" b="b"/>
              <a:pathLst>
                <a:path w="3584" h="6552" extrusionOk="0">
                  <a:moveTo>
                    <a:pt x="0" y="0"/>
                  </a:moveTo>
                  <a:lnTo>
                    <a:pt x="0" y="6551"/>
                  </a:lnTo>
                  <a:lnTo>
                    <a:pt x="1004" y="6140"/>
                  </a:lnTo>
                  <a:lnTo>
                    <a:pt x="1826" y="6551"/>
                  </a:lnTo>
                  <a:lnTo>
                    <a:pt x="2556" y="6118"/>
                  </a:lnTo>
                  <a:lnTo>
                    <a:pt x="3584" y="6551"/>
                  </a:lnTo>
                  <a:lnTo>
                    <a:pt x="3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5"/>
            <p:cNvSpPr/>
            <p:nvPr/>
          </p:nvSpPr>
          <p:spPr>
            <a:xfrm>
              <a:off x="3673325" y="1574425"/>
              <a:ext cx="56525" cy="167800"/>
            </a:xfrm>
            <a:custGeom>
              <a:avLst/>
              <a:gdLst/>
              <a:ahLst/>
              <a:cxnLst/>
              <a:rect l="l" t="t" r="r" b="b"/>
              <a:pathLst>
                <a:path w="2261" h="6712" extrusionOk="0">
                  <a:moveTo>
                    <a:pt x="0" y="0"/>
                  </a:moveTo>
                  <a:lnTo>
                    <a:pt x="0" y="6711"/>
                  </a:lnTo>
                  <a:lnTo>
                    <a:pt x="571" y="6209"/>
                  </a:lnTo>
                  <a:lnTo>
                    <a:pt x="1050" y="6643"/>
                  </a:lnTo>
                  <a:lnTo>
                    <a:pt x="1598" y="6277"/>
                  </a:lnTo>
                  <a:lnTo>
                    <a:pt x="2260" y="6665"/>
                  </a:lnTo>
                  <a:lnTo>
                    <a:pt x="2260" y="0"/>
                  </a:lnTo>
                  <a:lnTo>
                    <a:pt x="2123" y="0"/>
                  </a:lnTo>
                  <a:lnTo>
                    <a:pt x="2123" y="6437"/>
                  </a:lnTo>
                  <a:lnTo>
                    <a:pt x="1598" y="6140"/>
                  </a:lnTo>
                  <a:lnTo>
                    <a:pt x="1073" y="6483"/>
                  </a:lnTo>
                  <a:lnTo>
                    <a:pt x="571" y="6026"/>
                  </a:lnTo>
                  <a:lnTo>
                    <a:pt x="137" y="6414"/>
                  </a:lnTo>
                  <a:lnTo>
                    <a:pt x="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5"/>
            <p:cNvSpPr/>
            <p:nvPr/>
          </p:nvSpPr>
          <p:spPr>
            <a:xfrm>
              <a:off x="3792025" y="1575000"/>
              <a:ext cx="2875" cy="727000"/>
            </a:xfrm>
            <a:custGeom>
              <a:avLst/>
              <a:gdLst/>
              <a:ahLst/>
              <a:cxnLst/>
              <a:rect l="l" t="t" r="r" b="b"/>
              <a:pathLst>
                <a:path w="115" h="29080" extrusionOk="0">
                  <a:moveTo>
                    <a:pt x="0" y="0"/>
                  </a:moveTo>
                  <a:lnTo>
                    <a:pt x="0" y="29080"/>
                  </a:lnTo>
                  <a:lnTo>
                    <a:pt x="114" y="29080"/>
                  </a:lnTo>
                  <a:lnTo>
                    <a:pt x="1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5"/>
            <p:cNvSpPr/>
            <p:nvPr/>
          </p:nvSpPr>
          <p:spPr>
            <a:xfrm>
              <a:off x="4176625" y="2114800"/>
              <a:ext cx="144400" cy="47400"/>
            </a:xfrm>
            <a:custGeom>
              <a:avLst/>
              <a:gdLst/>
              <a:ahLst/>
              <a:cxnLst/>
              <a:rect l="l" t="t" r="r" b="b"/>
              <a:pathLst>
                <a:path w="5776" h="1896" extrusionOk="0">
                  <a:moveTo>
                    <a:pt x="2899" y="1"/>
                  </a:moveTo>
                  <a:cubicBezTo>
                    <a:pt x="1598" y="1"/>
                    <a:pt x="480" y="777"/>
                    <a:pt x="0" y="1895"/>
                  </a:cubicBezTo>
                  <a:lnTo>
                    <a:pt x="5775" y="1895"/>
                  </a:lnTo>
                  <a:cubicBezTo>
                    <a:pt x="5296" y="777"/>
                    <a:pt x="4200" y="1"/>
                    <a:pt x="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5"/>
            <p:cNvSpPr/>
            <p:nvPr/>
          </p:nvSpPr>
          <p:spPr>
            <a:xfrm>
              <a:off x="4207425" y="2162175"/>
              <a:ext cx="46825" cy="100450"/>
            </a:xfrm>
            <a:custGeom>
              <a:avLst/>
              <a:gdLst/>
              <a:ahLst/>
              <a:cxnLst/>
              <a:rect l="l" t="t" r="r" b="b"/>
              <a:pathLst>
                <a:path w="1873" h="4018" extrusionOk="0">
                  <a:moveTo>
                    <a:pt x="1462" y="0"/>
                  </a:moveTo>
                  <a:lnTo>
                    <a:pt x="1462" y="3105"/>
                  </a:lnTo>
                  <a:cubicBezTo>
                    <a:pt x="1462" y="3379"/>
                    <a:pt x="1233" y="3630"/>
                    <a:pt x="937" y="3630"/>
                  </a:cubicBezTo>
                  <a:cubicBezTo>
                    <a:pt x="640" y="3630"/>
                    <a:pt x="412" y="3379"/>
                    <a:pt x="412" y="3105"/>
                  </a:cubicBezTo>
                  <a:lnTo>
                    <a:pt x="412" y="2648"/>
                  </a:lnTo>
                  <a:lnTo>
                    <a:pt x="1" y="2648"/>
                  </a:lnTo>
                  <a:lnTo>
                    <a:pt x="1" y="3105"/>
                  </a:lnTo>
                  <a:cubicBezTo>
                    <a:pt x="1" y="3607"/>
                    <a:pt x="412" y="4018"/>
                    <a:pt x="937" y="4018"/>
                  </a:cubicBezTo>
                  <a:cubicBezTo>
                    <a:pt x="1439" y="4018"/>
                    <a:pt x="1873" y="3607"/>
                    <a:pt x="1873" y="3105"/>
                  </a:cubicBezTo>
                  <a:lnTo>
                    <a:pt x="1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5"/>
            <p:cNvSpPr/>
            <p:nvPr/>
          </p:nvSpPr>
          <p:spPr>
            <a:xfrm>
              <a:off x="4342100" y="2252900"/>
              <a:ext cx="145550" cy="9725"/>
            </a:xfrm>
            <a:custGeom>
              <a:avLst/>
              <a:gdLst/>
              <a:ahLst/>
              <a:cxnLst/>
              <a:rect l="l" t="t" r="r" b="b"/>
              <a:pathLst>
                <a:path w="5822" h="389" extrusionOk="0">
                  <a:moveTo>
                    <a:pt x="1" y="1"/>
                  </a:moveTo>
                  <a:lnTo>
                    <a:pt x="1" y="389"/>
                  </a:lnTo>
                  <a:lnTo>
                    <a:pt x="5821" y="389"/>
                  </a:lnTo>
                  <a:lnTo>
                    <a:pt x="58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5"/>
            <p:cNvSpPr/>
            <p:nvPr/>
          </p:nvSpPr>
          <p:spPr>
            <a:xfrm>
              <a:off x="4374050" y="2135350"/>
              <a:ext cx="10300" cy="106725"/>
            </a:xfrm>
            <a:custGeom>
              <a:avLst/>
              <a:gdLst/>
              <a:ahLst/>
              <a:cxnLst/>
              <a:rect l="l" t="t" r="r" b="b"/>
              <a:pathLst>
                <a:path w="412" h="4269" extrusionOk="0">
                  <a:moveTo>
                    <a:pt x="1" y="1"/>
                  </a:moveTo>
                  <a:lnTo>
                    <a:pt x="1" y="4269"/>
                  </a:lnTo>
                  <a:lnTo>
                    <a:pt x="412" y="4269"/>
                  </a:lnTo>
                  <a:lnTo>
                    <a:pt x="4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5"/>
            <p:cNvSpPr/>
            <p:nvPr/>
          </p:nvSpPr>
          <p:spPr>
            <a:xfrm>
              <a:off x="4445950" y="2135350"/>
              <a:ext cx="9725" cy="106725"/>
            </a:xfrm>
            <a:custGeom>
              <a:avLst/>
              <a:gdLst/>
              <a:ahLst/>
              <a:cxnLst/>
              <a:rect l="l" t="t" r="r" b="b"/>
              <a:pathLst>
                <a:path w="389" h="4269" extrusionOk="0">
                  <a:moveTo>
                    <a:pt x="1" y="1"/>
                  </a:moveTo>
                  <a:lnTo>
                    <a:pt x="1" y="4269"/>
                  </a:lnTo>
                  <a:lnTo>
                    <a:pt x="389" y="4269"/>
                  </a:lnTo>
                  <a:lnTo>
                    <a:pt x="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5"/>
            <p:cNvSpPr/>
            <p:nvPr/>
          </p:nvSpPr>
          <p:spPr>
            <a:xfrm>
              <a:off x="4359800" y="2114800"/>
              <a:ext cx="38825" cy="47400"/>
            </a:xfrm>
            <a:custGeom>
              <a:avLst/>
              <a:gdLst/>
              <a:ahLst/>
              <a:cxnLst/>
              <a:rect l="l" t="t" r="r" b="b"/>
              <a:pathLst>
                <a:path w="1553" h="1896" extrusionOk="0">
                  <a:moveTo>
                    <a:pt x="776" y="1"/>
                  </a:moveTo>
                  <a:lnTo>
                    <a:pt x="0" y="1895"/>
                  </a:lnTo>
                  <a:lnTo>
                    <a:pt x="1552" y="1895"/>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5"/>
            <p:cNvSpPr/>
            <p:nvPr/>
          </p:nvSpPr>
          <p:spPr>
            <a:xfrm>
              <a:off x="4431125" y="2114800"/>
              <a:ext cx="38825" cy="47400"/>
            </a:xfrm>
            <a:custGeom>
              <a:avLst/>
              <a:gdLst/>
              <a:ahLst/>
              <a:cxnLst/>
              <a:rect l="l" t="t" r="r" b="b"/>
              <a:pathLst>
                <a:path w="1553" h="1896" extrusionOk="0">
                  <a:moveTo>
                    <a:pt x="776" y="1"/>
                  </a:moveTo>
                  <a:lnTo>
                    <a:pt x="0" y="1895"/>
                  </a:lnTo>
                  <a:lnTo>
                    <a:pt x="1552" y="1895"/>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5"/>
            <p:cNvSpPr/>
            <p:nvPr/>
          </p:nvSpPr>
          <p:spPr>
            <a:xfrm>
              <a:off x="3635650" y="2256325"/>
              <a:ext cx="58800" cy="2875"/>
            </a:xfrm>
            <a:custGeom>
              <a:avLst/>
              <a:gdLst/>
              <a:ahLst/>
              <a:cxnLst/>
              <a:rect l="l" t="t" r="r" b="b"/>
              <a:pathLst>
                <a:path w="2352" h="115" extrusionOk="0">
                  <a:moveTo>
                    <a:pt x="1" y="1"/>
                  </a:moveTo>
                  <a:lnTo>
                    <a:pt x="1" y="115"/>
                  </a:lnTo>
                  <a:lnTo>
                    <a:pt x="2352" y="115"/>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5"/>
            <p:cNvSpPr/>
            <p:nvPr/>
          </p:nvSpPr>
          <p:spPr>
            <a:xfrm>
              <a:off x="4321550" y="1634900"/>
              <a:ext cx="165525" cy="54250"/>
            </a:xfrm>
            <a:custGeom>
              <a:avLst/>
              <a:gdLst/>
              <a:ahLst/>
              <a:cxnLst/>
              <a:rect l="l" t="t" r="r" b="b"/>
              <a:pathLst>
                <a:path w="6621" h="2170" extrusionOk="0">
                  <a:moveTo>
                    <a:pt x="1" y="1"/>
                  </a:moveTo>
                  <a:lnTo>
                    <a:pt x="1" y="2169"/>
                  </a:lnTo>
                  <a:lnTo>
                    <a:pt x="6620" y="2169"/>
                  </a:lnTo>
                  <a:lnTo>
                    <a:pt x="6620" y="1"/>
                  </a:lnTo>
                  <a:lnTo>
                    <a:pt x="5114" y="1"/>
                  </a:lnTo>
                  <a:lnTo>
                    <a:pt x="5114" y="138"/>
                  </a:lnTo>
                  <a:lnTo>
                    <a:pt x="6483" y="138"/>
                  </a:lnTo>
                  <a:lnTo>
                    <a:pt x="6483" y="2032"/>
                  </a:lnTo>
                  <a:lnTo>
                    <a:pt x="138" y="2032"/>
                  </a:lnTo>
                  <a:lnTo>
                    <a:pt x="138" y="138"/>
                  </a:lnTo>
                  <a:lnTo>
                    <a:pt x="3470" y="138"/>
                  </a:lnTo>
                  <a:lnTo>
                    <a:pt x="3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5"/>
            <p:cNvSpPr/>
            <p:nvPr/>
          </p:nvSpPr>
          <p:spPr>
            <a:xfrm>
              <a:off x="3616250" y="1991550"/>
              <a:ext cx="32550" cy="215150"/>
            </a:xfrm>
            <a:custGeom>
              <a:avLst/>
              <a:gdLst/>
              <a:ahLst/>
              <a:cxnLst/>
              <a:rect l="l" t="t" r="r" b="b"/>
              <a:pathLst>
                <a:path w="1302" h="8606" extrusionOk="0">
                  <a:moveTo>
                    <a:pt x="663" y="1"/>
                  </a:moveTo>
                  <a:cubicBezTo>
                    <a:pt x="298" y="1"/>
                    <a:pt x="1" y="1918"/>
                    <a:pt x="1" y="4315"/>
                  </a:cubicBezTo>
                  <a:cubicBezTo>
                    <a:pt x="1" y="6688"/>
                    <a:pt x="298" y="8606"/>
                    <a:pt x="663" y="8606"/>
                  </a:cubicBezTo>
                  <a:cubicBezTo>
                    <a:pt x="1028" y="8606"/>
                    <a:pt x="1302" y="6688"/>
                    <a:pt x="1302" y="4315"/>
                  </a:cubicBezTo>
                  <a:cubicBezTo>
                    <a:pt x="1302" y="1918"/>
                    <a:pt x="1028" y="1"/>
                    <a:pt x="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5"/>
            <p:cNvSpPr/>
            <p:nvPr/>
          </p:nvSpPr>
          <p:spPr>
            <a:xfrm>
              <a:off x="3534075" y="1794050"/>
              <a:ext cx="626600" cy="420500"/>
            </a:xfrm>
            <a:custGeom>
              <a:avLst/>
              <a:gdLst/>
              <a:ahLst/>
              <a:cxnLst/>
              <a:rect l="l" t="t" r="r" b="b"/>
              <a:pathLst>
                <a:path w="25064" h="16820" extrusionOk="0">
                  <a:moveTo>
                    <a:pt x="12986" y="1"/>
                  </a:moveTo>
                  <a:cubicBezTo>
                    <a:pt x="12304" y="1"/>
                    <a:pt x="8013" y="4226"/>
                    <a:pt x="8013" y="4226"/>
                  </a:cubicBezTo>
                  <a:cubicBezTo>
                    <a:pt x="8013" y="4226"/>
                    <a:pt x="4292" y="7581"/>
                    <a:pt x="3448" y="9133"/>
                  </a:cubicBezTo>
                  <a:lnTo>
                    <a:pt x="1" y="8882"/>
                  </a:lnTo>
                  <a:lnTo>
                    <a:pt x="1" y="16095"/>
                  </a:lnTo>
                  <a:lnTo>
                    <a:pt x="2626" y="15775"/>
                  </a:lnTo>
                  <a:cubicBezTo>
                    <a:pt x="4644" y="16480"/>
                    <a:pt x="7032" y="16820"/>
                    <a:pt x="9702" y="16820"/>
                  </a:cubicBezTo>
                  <a:cubicBezTo>
                    <a:pt x="12649" y="16820"/>
                    <a:pt x="15939" y="16406"/>
                    <a:pt x="19448" y="15616"/>
                  </a:cubicBezTo>
                  <a:cubicBezTo>
                    <a:pt x="20726" y="15387"/>
                    <a:pt x="20863" y="14246"/>
                    <a:pt x="20042" y="14018"/>
                  </a:cubicBezTo>
                  <a:lnTo>
                    <a:pt x="22803" y="13767"/>
                  </a:lnTo>
                  <a:cubicBezTo>
                    <a:pt x="24088" y="13677"/>
                    <a:pt x="24193" y="11894"/>
                    <a:pt x="22744" y="11894"/>
                  </a:cubicBezTo>
                  <a:cubicBezTo>
                    <a:pt x="22726" y="11894"/>
                    <a:pt x="22708" y="11895"/>
                    <a:pt x="22689" y="11895"/>
                  </a:cubicBezTo>
                  <a:lnTo>
                    <a:pt x="19129" y="11872"/>
                  </a:lnTo>
                  <a:lnTo>
                    <a:pt x="23716" y="11621"/>
                  </a:lnTo>
                  <a:cubicBezTo>
                    <a:pt x="24995" y="11553"/>
                    <a:pt x="25063" y="9658"/>
                    <a:pt x="23716" y="9613"/>
                  </a:cubicBezTo>
                  <a:lnTo>
                    <a:pt x="22507" y="9590"/>
                  </a:lnTo>
                  <a:cubicBezTo>
                    <a:pt x="23648" y="9544"/>
                    <a:pt x="23625" y="7923"/>
                    <a:pt x="22324" y="7764"/>
                  </a:cubicBezTo>
                  <a:lnTo>
                    <a:pt x="11710" y="6759"/>
                  </a:lnTo>
                  <a:cubicBezTo>
                    <a:pt x="10706" y="6668"/>
                    <a:pt x="10135" y="6212"/>
                    <a:pt x="10957" y="5299"/>
                  </a:cubicBezTo>
                  <a:cubicBezTo>
                    <a:pt x="10957" y="5299"/>
                    <a:pt x="12737" y="3473"/>
                    <a:pt x="13240" y="2445"/>
                  </a:cubicBezTo>
                  <a:cubicBezTo>
                    <a:pt x="13719" y="1373"/>
                    <a:pt x="13605" y="117"/>
                    <a:pt x="13011" y="3"/>
                  </a:cubicBezTo>
                  <a:cubicBezTo>
                    <a:pt x="13004" y="2"/>
                    <a:pt x="12995" y="1"/>
                    <a:pt x="12986" y="1"/>
                  </a:cubicBezTo>
                  <a:close/>
                </a:path>
              </a:pathLst>
            </a:custGeom>
            <a:solidFill>
              <a:srgbClr val="A14D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5"/>
            <p:cNvSpPr/>
            <p:nvPr/>
          </p:nvSpPr>
          <p:spPr>
            <a:xfrm>
              <a:off x="3887875" y="2142775"/>
              <a:ext cx="147250" cy="12000"/>
            </a:xfrm>
            <a:custGeom>
              <a:avLst/>
              <a:gdLst/>
              <a:ahLst/>
              <a:cxnLst/>
              <a:rect l="l" t="t" r="r" b="b"/>
              <a:pathLst>
                <a:path w="5890" h="480" extrusionOk="0">
                  <a:moveTo>
                    <a:pt x="5867" y="0"/>
                  </a:moveTo>
                  <a:lnTo>
                    <a:pt x="1" y="343"/>
                  </a:lnTo>
                  <a:lnTo>
                    <a:pt x="23" y="480"/>
                  </a:lnTo>
                  <a:lnTo>
                    <a:pt x="5890" y="137"/>
                  </a:lnTo>
                  <a:lnTo>
                    <a:pt x="5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5"/>
            <p:cNvSpPr/>
            <p:nvPr/>
          </p:nvSpPr>
          <p:spPr>
            <a:xfrm>
              <a:off x="3919825" y="2089125"/>
              <a:ext cx="92475" cy="6300"/>
            </a:xfrm>
            <a:custGeom>
              <a:avLst/>
              <a:gdLst/>
              <a:ahLst/>
              <a:cxnLst/>
              <a:rect l="l" t="t" r="r" b="b"/>
              <a:pathLst>
                <a:path w="3699" h="252" extrusionOk="0">
                  <a:moveTo>
                    <a:pt x="3699" y="1"/>
                  </a:moveTo>
                  <a:lnTo>
                    <a:pt x="1" y="115"/>
                  </a:lnTo>
                  <a:lnTo>
                    <a:pt x="1" y="252"/>
                  </a:lnTo>
                  <a:lnTo>
                    <a:pt x="3699" y="138"/>
                  </a:lnTo>
                  <a:lnTo>
                    <a:pt x="3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5"/>
            <p:cNvSpPr/>
            <p:nvPr/>
          </p:nvSpPr>
          <p:spPr>
            <a:xfrm>
              <a:off x="3943225" y="2032075"/>
              <a:ext cx="153525" cy="5150"/>
            </a:xfrm>
            <a:custGeom>
              <a:avLst/>
              <a:gdLst/>
              <a:ahLst/>
              <a:cxnLst/>
              <a:rect l="l" t="t" r="r" b="b"/>
              <a:pathLst>
                <a:path w="6141" h="206" extrusionOk="0">
                  <a:moveTo>
                    <a:pt x="6141" y="0"/>
                  </a:moveTo>
                  <a:lnTo>
                    <a:pt x="1" y="69"/>
                  </a:lnTo>
                  <a:lnTo>
                    <a:pt x="1" y="206"/>
                  </a:lnTo>
                  <a:lnTo>
                    <a:pt x="6141" y="137"/>
                  </a:lnTo>
                  <a:lnTo>
                    <a:pt x="6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5"/>
            <p:cNvSpPr/>
            <p:nvPr/>
          </p:nvSpPr>
          <p:spPr>
            <a:xfrm>
              <a:off x="4017975" y="2148475"/>
              <a:ext cx="20575" cy="28000"/>
            </a:xfrm>
            <a:custGeom>
              <a:avLst/>
              <a:gdLst/>
              <a:ahLst/>
              <a:cxnLst/>
              <a:rect l="l" t="t" r="r" b="b"/>
              <a:pathLst>
                <a:path w="823" h="1120" extrusionOk="0">
                  <a:moveTo>
                    <a:pt x="663" y="1"/>
                  </a:moveTo>
                  <a:cubicBezTo>
                    <a:pt x="571" y="1"/>
                    <a:pt x="206" y="23"/>
                    <a:pt x="115" y="160"/>
                  </a:cubicBezTo>
                  <a:cubicBezTo>
                    <a:pt x="1" y="297"/>
                    <a:pt x="92" y="959"/>
                    <a:pt x="183" y="1073"/>
                  </a:cubicBezTo>
                  <a:cubicBezTo>
                    <a:pt x="206" y="1096"/>
                    <a:pt x="275" y="1119"/>
                    <a:pt x="366" y="1119"/>
                  </a:cubicBezTo>
                  <a:cubicBezTo>
                    <a:pt x="503" y="1119"/>
                    <a:pt x="686" y="1073"/>
                    <a:pt x="823" y="1028"/>
                  </a:cubicBezTo>
                  <a:lnTo>
                    <a:pt x="777" y="914"/>
                  </a:lnTo>
                  <a:cubicBezTo>
                    <a:pt x="606" y="965"/>
                    <a:pt x="435" y="991"/>
                    <a:pt x="340" y="991"/>
                  </a:cubicBezTo>
                  <a:cubicBezTo>
                    <a:pt x="309" y="991"/>
                    <a:pt x="286" y="988"/>
                    <a:pt x="275" y="982"/>
                  </a:cubicBezTo>
                  <a:cubicBezTo>
                    <a:pt x="229" y="914"/>
                    <a:pt x="138" y="320"/>
                    <a:pt x="206" y="252"/>
                  </a:cubicBezTo>
                  <a:cubicBezTo>
                    <a:pt x="252" y="183"/>
                    <a:pt x="480" y="138"/>
                    <a:pt x="663" y="138"/>
                  </a:cubicBezTo>
                  <a:lnTo>
                    <a:pt x="6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5"/>
            <p:cNvSpPr/>
            <p:nvPr/>
          </p:nvSpPr>
          <p:spPr>
            <a:xfrm>
              <a:off x="4088750" y="2096325"/>
              <a:ext cx="21125" cy="36775"/>
            </a:xfrm>
            <a:custGeom>
              <a:avLst/>
              <a:gdLst/>
              <a:ahLst/>
              <a:cxnLst/>
              <a:rect l="l" t="t" r="r" b="b"/>
              <a:pathLst>
                <a:path w="845" h="1471" extrusionOk="0">
                  <a:moveTo>
                    <a:pt x="497" y="1"/>
                  </a:moveTo>
                  <a:cubicBezTo>
                    <a:pt x="337" y="1"/>
                    <a:pt x="175" y="27"/>
                    <a:pt x="114" y="124"/>
                  </a:cubicBezTo>
                  <a:cubicBezTo>
                    <a:pt x="0" y="283"/>
                    <a:pt x="23" y="1219"/>
                    <a:pt x="91" y="1356"/>
                  </a:cubicBezTo>
                  <a:cubicBezTo>
                    <a:pt x="137" y="1448"/>
                    <a:pt x="274" y="1470"/>
                    <a:pt x="411" y="1470"/>
                  </a:cubicBezTo>
                  <a:cubicBezTo>
                    <a:pt x="571" y="1470"/>
                    <a:pt x="731" y="1448"/>
                    <a:pt x="845" y="1425"/>
                  </a:cubicBezTo>
                  <a:lnTo>
                    <a:pt x="822" y="1288"/>
                  </a:lnTo>
                  <a:cubicBezTo>
                    <a:pt x="661" y="1314"/>
                    <a:pt x="493" y="1326"/>
                    <a:pt x="377" y="1326"/>
                  </a:cubicBezTo>
                  <a:cubicBezTo>
                    <a:pt x="294" y="1326"/>
                    <a:pt x="238" y="1320"/>
                    <a:pt x="228" y="1311"/>
                  </a:cubicBezTo>
                  <a:cubicBezTo>
                    <a:pt x="160" y="1174"/>
                    <a:pt x="137" y="306"/>
                    <a:pt x="228" y="192"/>
                  </a:cubicBezTo>
                  <a:cubicBezTo>
                    <a:pt x="254" y="154"/>
                    <a:pt x="355" y="137"/>
                    <a:pt x="483" y="137"/>
                  </a:cubicBezTo>
                  <a:cubicBezTo>
                    <a:pt x="587" y="137"/>
                    <a:pt x="709" y="149"/>
                    <a:pt x="822" y="169"/>
                  </a:cubicBezTo>
                  <a:lnTo>
                    <a:pt x="845" y="32"/>
                  </a:lnTo>
                  <a:cubicBezTo>
                    <a:pt x="780" y="22"/>
                    <a:pt x="640"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5"/>
            <p:cNvSpPr/>
            <p:nvPr/>
          </p:nvSpPr>
          <p:spPr>
            <a:xfrm>
              <a:off x="4108725" y="2041225"/>
              <a:ext cx="22850" cy="36525"/>
            </a:xfrm>
            <a:custGeom>
              <a:avLst/>
              <a:gdLst/>
              <a:ahLst/>
              <a:cxnLst/>
              <a:rect l="l" t="t" r="r" b="b"/>
              <a:pathLst>
                <a:path w="914" h="1461" extrusionOk="0">
                  <a:moveTo>
                    <a:pt x="556" y="0"/>
                  </a:moveTo>
                  <a:cubicBezTo>
                    <a:pt x="379" y="0"/>
                    <a:pt x="182" y="28"/>
                    <a:pt x="114" y="136"/>
                  </a:cubicBezTo>
                  <a:cubicBezTo>
                    <a:pt x="0" y="296"/>
                    <a:pt x="91" y="1232"/>
                    <a:pt x="160" y="1369"/>
                  </a:cubicBezTo>
                  <a:cubicBezTo>
                    <a:pt x="205" y="1437"/>
                    <a:pt x="320" y="1460"/>
                    <a:pt x="434" y="1460"/>
                  </a:cubicBezTo>
                  <a:cubicBezTo>
                    <a:pt x="594" y="1460"/>
                    <a:pt x="776" y="1415"/>
                    <a:pt x="913" y="1392"/>
                  </a:cubicBezTo>
                  <a:lnTo>
                    <a:pt x="890" y="1255"/>
                  </a:lnTo>
                  <a:cubicBezTo>
                    <a:pt x="713" y="1299"/>
                    <a:pt x="527" y="1324"/>
                    <a:pt x="405" y="1324"/>
                  </a:cubicBezTo>
                  <a:cubicBezTo>
                    <a:pt x="338" y="1324"/>
                    <a:pt x="290" y="1317"/>
                    <a:pt x="274" y="1301"/>
                  </a:cubicBezTo>
                  <a:cubicBezTo>
                    <a:pt x="205" y="1186"/>
                    <a:pt x="160" y="319"/>
                    <a:pt x="228" y="205"/>
                  </a:cubicBezTo>
                  <a:cubicBezTo>
                    <a:pt x="258" y="161"/>
                    <a:pt x="392" y="135"/>
                    <a:pt x="551" y="135"/>
                  </a:cubicBezTo>
                  <a:cubicBezTo>
                    <a:pt x="638" y="135"/>
                    <a:pt x="733" y="143"/>
                    <a:pt x="822" y="159"/>
                  </a:cubicBezTo>
                  <a:lnTo>
                    <a:pt x="845" y="22"/>
                  </a:lnTo>
                  <a:cubicBezTo>
                    <a:pt x="789" y="13"/>
                    <a:pt x="677" y="0"/>
                    <a:pt x="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5"/>
            <p:cNvSpPr/>
            <p:nvPr/>
          </p:nvSpPr>
          <p:spPr>
            <a:xfrm>
              <a:off x="4079050" y="1992400"/>
              <a:ext cx="21700" cy="34550"/>
            </a:xfrm>
            <a:custGeom>
              <a:avLst/>
              <a:gdLst/>
              <a:ahLst/>
              <a:cxnLst/>
              <a:rect l="l" t="t" r="r" b="b"/>
              <a:pathLst>
                <a:path w="868" h="1382" extrusionOk="0">
                  <a:moveTo>
                    <a:pt x="494" y="1"/>
                  </a:moveTo>
                  <a:cubicBezTo>
                    <a:pt x="343" y="1"/>
                    <a:pt x="194" y="24"/>
                    <a:pt x="137" y="104"/>
                  </a:cubicBezTo>
                  <a:cubicBezTo>
                    <a:pt x="0" y="263"/>
                    <a:pt x="46" y="1131"/>
                    <a:pt x="114" y="1291"/>
                  </a:cubicBezTo>
                  <a:cubicBezTo>
                    <a:pt x="160" y="1359"/>
                    <a:pt x="297" y="1382"/>
                    <a:pt x="457" y="1382"/>
                  </a:cubicBezTo>
                  <a:cubicBezTo>
                    <a:pt x="594" y="1382"/>
                    <a:pt x="753" y="1359"/>
                    <a:pt x="868" y="1336"/>
                  </a:cubicBezTo>
                  <a:lnTo>
                    <a:pt x="845" y="1199"/>
                  </a:lnTo>
                  <a:cubicBezTo>
                    <a:pt x="675" y="1227"/>
                    <a:pt x="497" y="1247"/>
                    <a:pt x="375" y="1247"/>
                  </a:cubicBezTo>
                  <a:cubicBezTo>
                    <a:pt x="300" y="1247"/>
                    <a:pt x="246" y="1239"/>
                    <a:pt x="228" y="1222"/>
                  </a:cubicBezTo>
                  <a:cubicBezTo>
                    <a:pt x="183" y="1108"/>
                    <a:pt x="160" y="286"/>
                    <a:pt x="228" y="172"/>
                  </a:cubicBezTo>
                  <a:cubicBezTo>
                    <a:pt x="251" y="149"/>
                    <a:pt x="343" y="138"/>
                    <a:pt x="459" y="138"/>
                  </a:cubicBezTo>
                  <a:cubicBezTo>
                    <a:pt x="576" y="138"/>
                    <a:pt x="719" y="149"/>
                    <a:pt x="845" y="172"/>
                  </a:cubicBezTo>
                  <a:lnTo>
                    <a:pt x="868" y="35"/>
                  </a:lnTo>
                  <a:cubicBezTo>
                    <a:pt x="799" y="24"/>
                    <a:pt x="645" y="1"/>
                    <a:pt x="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5"/>
            <p:cNvSpPr/>
            <p:nvPr/>
          </p:nvSpPr>
          <p:spPr>
            <a:xfrm>
              <a:off x="3827400" y="1797550"/>
              <a:ext cx="33125" cy="28550"/>
            </a:xfrm>
            <a:custGeom>
              <a:avLst/>
              <a:gdLst/>
              <a:ahLst/>
              <a:cxnLst/>
              <a:rect l="l" t="t" r="r" b="b"/>
              <a:pathLst>
                <a:path w="1325" h="1142" extrusionOk="0">
                  <a:moveTo>
                    <a:pt x="1233" y="0"/>
                  </a:moveTo>
                  <a:lnTo>
                    <a:pt x="1119" y="46"/>
                  </a:lnTo>
                  <a:cubicBezTo>
                    <a:pt x="1164" y="137"/>
                    <a:pt x="1096" y="342"/>
                    <a:pt x="959" y="571"/>
                  </a:cubicBezTo>
                  <a:cubicBezTo>
                    <a:pt x="799" y="799"/>
                    <a:pt x="594" y="1004"/>
                    <a:pt x="480" y="1004"/>
                  </a:cubicBezTo>
                  <a:cubicBezTo>
                    <a:pt x="411" y="1004"/>
                    <a:pt x="228" y="776"/>
                    <a:pt x="114" y="594"/>
                  </a:cubicBezTo>
                  <a:lnTo>
                    <a:pt x="0" y="662"/>
                  </a:lnTo>
                  <a:cubicBezTo>
                    <a:pt x="69" y="776"/>
                    <a:pt x="297" y="1141"/>
                    <a:pt x="480" y="1141"/>
                  </a:cubicBezTo>
                  <a:cubicBezTo>
                    <a:pt x="662" y="1141"/>
                    <a:pt x="913" y="890"/>
                    <a:pt x="1073" y="639"/>
                  </a:cubicBezTo>
                  <a:cubicBezTo>
                    <a:pt x="1141" y="502"/>
                    <a:pt x="1324" y="206"/>
                    <a:pt x="1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5"/>
            <p:cNvSpPr/>
            <p:nvPr/>
          </p:nvSpPr>
          <p:spPr>
            <a:xfrm>
              <a:off x="3559775" y="1991550"/>
              <a:ext cx="73050" cy="215150"/>
            </a:xfrm>
            <a:custGeom>
              <a:avLst/>
              <a:gdLst/>
              <a:ahLst/>
              <a:cxnLst/>
              <a:rect l="l" t="t" r="r" b="b"/>
              <a:pathLst>
                <a:path w="2922" h="8606" extrusionOk="0">
                  <a:moveTo>
                    <a:pt x="0" y="1"/>
                  </a:moveTo>
                  <a:lnTo>
                    <a:pt x="0" y="8606"/>
                  </a:lnTo>
                  <a:lnTo>
                    <a:pt x="2922" y="8606"/>
                  </a:lnTo>
                  <a:cubicBezTo>
                    <a:pt x="2123" y="8218"/>
                    <a:pt x="2169" y="617"/>
                    <a:pt x="2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5"/>
            <p:cNvSpPr/>
            <p:nvPr/>
          </p:nvSpPr>
          <p:spPr>
            <a:xfrm>
              <a:off x="3364050" y="1964175"/>
              <a:ext cx="223125" cy="267100"/>
            </a:xfrm>
            <a:custGeom>
              <a:avLst/>
              <a:gdLst/>
              <a:ahLst/>
              <a:cxnLst/>
              <a:rect l="l" t="t" r="r" b="b"/>
              <a:pathLst>
                <a:path w="8925" h="10684" extrusionOk="0">
                  <a:moveTo>
                    <a:pt x="0" y="0"/>
                  </a:moveTo>
                  <a:lnTo>
                    <a:pt x="0" y="10682"/>
                  </a:lnTo>
                  <a:cubicBezTo>
                    <a:pt x="0" y="10682"/>
                    <a:pt x="107" y="10683"/>
                    <a:pt x="296" y="10683"/>
                  </a:cubicBezTo>
                  <a:cubicBezTo>
                    <a:pt x="1748" y="10683"/>
                    <a:pt x="8059" y="10630"/>
                    <a:pt x="8423" y="9701"/>
                  </a:cubicBezTo>
                  <a:cubicBezTo>
                    <a:pt x="8833" y="8674"/>
                    <a:pt x="8925" y="2146"/>
                    <a:pt x="8514" y="1073"/>
                  </a:cubicBezTo>
                  <a:cubicBezTo>
                    <a:pt x="808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5"/>
            <p:cNvSpPr/>
            <p:nvPr/>
          </p:nvSpPr>
          <p:spPr>
            <a:xfrm>
              <a:off x="3552350" y="1989850"/>
              <a:ext cx="25700" cy="218000"/>
            </a:xfrm>
            <a:custGeom>
              <a:avLst/>
              <a:gdLst/>
              <a:ahLst/>
              <a:cxnLst/>
              <a:rect l="l" t="t" r="r" b="b"/>
              <a:pathLst>
                <a:path w="1028" h="8720" extrusionOk="0">
                  <a:moveTo>
                    <a:pt x="936" y="0"/>
                  </a:moveTo>
                  <a:cubicBezTo>
                    <a:pt x="251" y="822"/>
                    <a:pt x="0" y="7555"/>
                    <a:pt x="822" y="8719"/>
                  </a:cubicBezTo>
                  <a:lnTo>
                    <a:pt x="936" y="8651"/>
                  </a:lnTo>
                  <a:cubicBezTo>
                    <a:pt x="160" y="7555"/>
                    <a:pt x="388" y="845"/>
                    <a:pt x="1028" y="91"/>
                  </a:cubicBezTo>
                  <a:lnTo>
                    <a:pt x="9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5"/>
            <p:cNvSpPr/>
            <p:nvPr/>
          </p:nvSpPr>
          <p:spPr>
            <a:xfrm>
              <a:off x="3585450" y="2173575"/>
              <a:ext cx="21700" cy="21150"/>
            </a:xfrm>
            <a:custGeom>
              <a:avLst/>
              <a:gdLst/>
              <a:ahLst/>
              <a:cxnLst/>
              <a:rect l="l" t="t" r="r" b="b"/>
              <a:pathLst>
                <a:path w="868" h="846" extrusionOk="0">
                  <a:moveTo>
                    <a:pt x="434" y="138"/>
                  </a:moveTo>
                  <a:cubicBezTo>
                    <a:pt x="594" y="138"/>
                    <a:pt x="731" y="252"/>
                    <a:pt x="731" y="412"/>
                  </a:cubicBezTo>
                  <a:cubicBezTo>
                    <a:pt x="731" y="594"/>
                    <a:pt x="594" y="709"/>
                    <a:pt x="434" y="709"/>
                  </a:cubicBezTo>
                  <a:cubicBezTo>
                    <a:pt x="274" y="709"/>
                    <a:pt x="137" y="594"/>
                    <a:pt x="137" y="412"/>
                  </a:cubicBezTo>
                  <a:cubicBezTo>
                    <a:pt x="137" y="252"/>
                    <a:pt x="274" y="138"/>
                    <a:pt x="434" y="138"/>
                  </a:cubicBezTo>
                  <a:close/>
                  <a:moveTo>
                    <a:pt x="434" y="1"/>
                  </a:moveTo>
                  <a:cubicBezTo>
                    <a:pt x="206" y="1"/>
                    <a:pt x="0" y="184"/>
                    <a:pt x="0" y="412"/>
                  </a:cubicBezTo>
                  <a:cubicBezTo>
                    <a:pt x="0" y="663"/>
                    <a:pt x="206" y="845"/>
                    <a:pt x="434" y="845"/>
                  </a:cubicBezTo>
                  <a:cubicBezTo>
                    <a:pt x="662" y="845"/>
                    <a:pt x="868" y="663"/>
                    <a:pt x="868" y="412"/>
                  </a:cubicBezTo>
                  <a:cubicBezTo>
                    <a:pt x="868" y="184"/>
                    <a:pt x="662"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6"/>
          <p:cNvSpPr txBox="1">
            <a:spLocks noGrp="1"/>
          </p:cNvSpPr>
          <p:nvPr>
            <p:ph type="subTitle" idx="1"/>
          </p:nvPr>
        </p:nvSpPr>
        <p:spPr>
          <a:xfrm>
            <a:off x="3734629" y="1725939"/>
            <a:ext cx="5178464" cy="1356886"/>
          </a:xfrm>
          <a:prstGeom prst="rect">
            <a:avLst/>
          </a:prstGeom>
        </p:spPr>
        <p:txBody>
          <a:bodyPr spcFirstLastPara="1" wrap="square" lIns="91425" tIns="91425" rIns="91425" bIns="91425" anchor="ctr" anchorCtr="0">
            <a:noAutofit/>
          </a:bodyPr>
          <a:lstStyle/>
          <a:p>
            <a:pPr marL="0" indent="0">
              <a:buSzPts val="1400"/>
            </a:pPr>
            <a:r>
              <a:rPr lang="en-GB" dirty="0">
                <a:solidFill>
                  <a:schemeClr val="tx2"/>
                </a:solidFill>
                <a:latin typeface="Cambria" panose="02040503050406030204" pitchFamily="18" charset="0"/>
                <a:ea typeface="Cambria" panose="02040503050406030204" pitchFamily="18" charset="0"/>
              </a:rPr>
              <a:t>Temporal Trends</a:t>
            </a:r>
          </a:p>
          <a:p>
            <a:pPr marL="0" indent="0">
              <a:buSzPts val="1400"/>
            </a:pPr>
            <a:endParaRPr lang="en-GB" dirty="0">
              <a:latin typeface="Cambria" panose="02040503050406030204" pitchFamily="18" charset="0"/>
              <a:ea typeface="Cambria" panose="02040503050406030204" pitchFamily="18" charset="0"/>
            </a:endParaRPr>
          </a:p>
          <a:p>
            <a:pPr marL="285750" indent="-285750">
              <a:buSzPts val="1400"/>
              <a:buFont typeface="Arial" panose="020B0604020202020204" pitchFamily="34" charset="0"/>
              <a:buChar char="•"/>
            </a:pPr>
            <a:r>
              <a:rPr lang="en-GB" dirty="0">
                <a:latin typeface="Cambria" panose="02040503050406030204" pitchFamily="18" charset="0"/>
                <a:ea typeface="Cambria" panose="02040503050406030204" pitchFamily="18" charset="0"/>
              </a:rPr>
              <a:t>Peak export month: December</a:t>
            </a:r>
          </a:p>
          <a:p>
            <a:pPr marL="285750" indent="-285750">
              <a:buSzPts val="1400"/>
              <a:buFont typeface="Arial" panose="020B0604020202020204" pitchFamily="34" charset="0"/>
              <a:buChar char="•"/>
            </a:pPr>
            <a:r>
              <a:rPr lang="en-GB" dirty="0">
                <a:latin typeface="Cambria" panose="02040503050406030204" pitchFamily="18" charset="0"/>
                <a:ea typeface="Cambria" panose="02040503050406030204" pitchFamily="18" charset="0"/>
              </a:rPr>
              <a:t>Year-over-Year (YoY) growth: 12% increase in Total Sales compared to the previous year</a:t>
            </a:r>
            <a:endParaRPr dirty="0">
              <a:latin typeface="Cambria" panose="02040503050406030204" pitchFamily="18" charset="0"/>
              <a:ea typeface="Cambria" panose="02040503050406030204" pitchFamily="18" charset="0"/>
            </a:endParaRPr>
          </a:p>
        </p:txBody>
      </p:sp>
      <p:sp>
        <p:nvSpPr>
          <p:cNvPr id="1764" name="Google Shape;1764;p46"/>
          <p:cNvSpPr txBox="1">
            <a:spLocks noGrp="1"/>
          </p:cNvSpPr>
          <p:nvPr>
            <p:ph type="subTitle" idx="4"/>
          </p:nvPr>
        </p:nvSpPr>
        <p:spPr>
          <a:xfrm>
            <a:off x="3732396" y="186375"/>
            <a:ext cx="5180697" cy="1539563"/>
          </a:xfrm>
          <a:prstGeom prst="rect">
            <a:avLst/>
          </a:prstGeom>
        </p:spPr>
        <p:txBody>
          <a:bodyPr spcFirstLastPara="1" wrap="square" lIns="91425" tIns="91425" rIns="91425" bIns="91425" anchor="ctr" anchorCtr="0">
            <a:noAutofit/>
          </a:bodyPr>
          <a:lstStyle/>
          <a:p>
            <a:pPr marL="0" lvl="0" indent="0">
              <a:buSzPts val="1400"/>
            </a:pPr>
            <a:r>
              <a:rPr lang="en-GB" dirty="0">
                <a:solidFill>
                  <a:schemeClr val="tx2"/>
                </a:solidFill>
                <a:latin typeface="Cambria" panose="02040503050406030204" pitchFamily="18" charset="0"/>
                <a:ea typeface="Cambria" panose="02040503050406030204" pitchFamily="18" charset="0"/>
              </a:rPr>
              <a:t>Commodity Performance</a:t>
            </a:r>
          </a:p>
          <a:p>
            <a:pPr marL="0" lvl="0" indent="0">
              <a:buSzPts val="1400"/>
            </a:pPr>
            <a:endParaRPr lang="en-GB" dirty="0">
              <a:latin typeface="Cambria" panose="02040503050406030204" pitchFamily="18" charset="0"/>
              <a:ea typeface="Cambria" panose="02040503050406030204" pitchFamily="18" charset="0"/>
            </a:endParaRPr>
          </a:p>
          <a:p>
            <a:pPr marL="285750" lvl="0" indent="-285750">
              <a:buSzPts val="1400"/>
              <a:buFont typeface="Arial" panose="020B0604020202020204" pitchFamily="34" charset="0"/>
              <a:buChar char="•"/>
            </a:pPr>
            <a:r>
              <a:rPr lang="en-GB" dirty="0">
                <a:latin typeface="Cambria" panose="02040503050406030204" pitchFamily="18" charset="0"/>
                <a:ea typeface="Cambria" panose="02040503050406030204" pitchFamily="18" charset="0"/>
              </a:rPr>
              <a:t>Top commodities by revenue: Electronics, Textiles, and Automotive Parts</a:t>
            </a:r>
          </a:p>
          <a:p>
            <a:pPr marL="285750" lvl="0" indent="-285750">
              <a:buSzPts val="1400"/>
              <a:buFont typeface="Arial" panose="020B0604020202020204" pitchFamily="34" charset="0"/>
              <a:buChar char="•"/>
            </a:pPr>
            <a:r>
              <a:rPr lang="en-GB" dirty="0">
                <a:latin typeface="Cambria" panose="02040503050406030204" pitchFamily="18" charset="0"/>
                <a:ea typeface="Cambria" panose="02040503050406030204" pitchFamily="18" charset="0"/>
              </a:rPr>
              <a:t>Excluded commodities (Gold, Iron, and Steel) were confirmed to have minimal impact on overall trends</a:t>
            </a:r>
            <a:endParaRPr dirty="0">
              <a:latin typeface="Cambria" panose="02040503050406030204" pitchFamily="18" charset="0"/>
              <a:ea typeface="Cambria" panose="02040503050406030204" pitchFamily="18" charset="0"/>
            </a:endParaRPr>
          </a:p>
        </p:txBody>
      </p:sp>
      <p:grpSp>
        <p:nvGrpSpPr>
          <p:cNvPr id="1765" name="Google Shape;1765;p46"/>
          <p:cNvGrpSpPr/>
          <p:nvPr/>
        </p:nvGrpSpPr>
        <p:grpSpPr>
          <a:xfrm>
            <a:off x="2951663" y="186375"/>
            <a:ext cx="599065" cy="540136"/>
            <a:chOff x="1211450" y="400475"/>
            <a:chExt cx="2709475" cy="2442950"/>
          </a:xfrm>
        </p:grpSpPr>
        <p:sp>
          <p:nvSpPr>
            <p:cNvPr id="1766" name="Google Shape;1766;p46"/>
            <p:cNvSpPr/>
            <p:nvPr/>
          </p:nvSpPr>
          <p:spPr>
            <a:xfrm>
              <a:off x="1898925" y="794450"/>
              <a:ext cx="1997475" cy="1628025"/>
            </a:xfrm>
            <a:custGeom>
              <a:avLst/>
              <a:gdLst/>
              <a:ahLst/>
              <a:cxnLst/>
              <a:rect l="l" t="t" r="r" b="b"/>
              <a:pathLst>
                <a:path w="79899" h="65121" extrusionOk="0">
                  <a:moveTo>
                    <a:pt x="34288" y="1"/>
                  </a:moveTo>
                  <a:lnTo>
                    <a:pt x="8309" y="124"/>
                  </a:lnTo>
                  <a:cubicBezTo>
                    <a:pt x="3113" y="6937"/>
                    <a:pt x="0" y="15441"/>
                    <a:pt x="0" y="24681"/>
                  </a:cubicBezTo>
                  <a:cubicBezTo>
                    <a:pt x="0" y="47009"/>
                    <a:pt x="18112" y="65121"/>
                    <a:pt x="40440" y="65121"/>
                  </a:cubicBezTo>
                  <a:cubicBezTo>
                    <a:pt x="49410" y="65121"/>
                    <a:pt x="57669" y="62204"/>
                    <a:pt x="64385" y="57253"/>
                  </a:cubicBezTo>
                  <a:lnTo>
                    <a:pt x="71321" y="28431"/>
                  </a:lnTo>
                  <a:lnTo>
                    <a:pt x="79899" y="15785"/>
                  </a:lnTo>
                  <a:cubicBezTo>
                    <a:pt x="78673" y="10295"/>
                    <a:pt x="76320" y="5221"/>
                    <a:pt x="73110" y="834"/>
                  </a:cubicBezTo>
                  <a:lnTo>
                    <a:pt x="342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6"/>
            <p:cNvSpPr/>
            <p:nvPr/>
          </p:nvSpPr>
          <p:spPr>
            <a:xfrm>
              <a:off x="2832700" y="2029700"/>
              <a:ext cx="723025" cy="392775"/>
            </a:xfrm>
            <a:custGeom>
              <a:avLst/>
              <a:gdLst/>
              <a:ahLst/>
              <a:cxnLst/>
              <a:rect l="l" t="t" r="r" b="b"/>
              <a:pathLst>
                <a:path w="28921" h="15711" extrusionOk="0">
                  <a:moveTo>
                    <a:pt x="28921" y="1"/>
                  </a:moveTo>
                  <a:lnTo>
                    <a:pt x="28921" y="1"/>
                  </a:lnTo>
                  <a:cubicBezTo>
                    <a:pt x="22107" y="8775"/>
                    <a:pt x="11765" y="14706"/>
                    <a:pt x="1" y="15588"/>
                  </a:cubicBezTo>
                  <a:cubicBezTo>
                    <a:pt x="1030" y="15662"/>
                    <a:pt x="2059" y="15711"/>
                    <a:pt x="3089" y="15711"/>
                  </a:cubicBezTo>
                  <a:cubicBezTo>
                    <a:pt x="12059" y="15711"/>
                    <a:pt x="20318" y="12794"/>
                    <a:pt x="27034" y="7843"/>
                  </a:cubicBezTo>
                  <a:lnTo>
                    <a:pt x="28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6"/>
            <p:cNvSpPr/>
            <p:nvPr/>
          </p:nvSpPr>
          <p:spPr>
            <a:xfrm>
              <a:off x="3569800" y="811625"/>
              <a:ext cx="326600" cy="569225"/>
            </a:xfrm>
            <a:custGeom>
              <a:avLst/>
              <a:gdLst/>
              <a:ahLst/>
              <a:cxnLst/>
              <a:rect l="l" t="t" r="r" b="b"/>
              <a:pathLst>
                <a:path w="13064" h="22769" extrusionOk="0">
                  <a:moveTo>
                    <a:pt x="1" y="0"/>
                  </a:moveTo>
                  <a:lnTo>
                    <a:pt x="1" y="0"/>
                  </a:lnTo>
                  <a:cubicBezTo>
                    <a:pt x="4731" y="6422"/>
                    <a:pt x="7598" y="14264"/>
                    <a:pt x="7843" y="22769"/>
                  </a:cubicBezTo>
                  <a:lnTo>
                    <a:pt x="13064" y="15098"/>
                  </a:lnTo>
                  <a:cubicBezTo>
                    <a:pt x="11838" y="9608"/>
                    <a:pt x="9485" y="4534"/>
                    <a:pt x="6275" y="14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6"/>
            <p:cNvSpPr/>
            <p:nvPr/>
          </p:nvSpPr>
          <p:spPr>
            <a:xfrm>
              <a:off x="2106625" y="400475"/>
              <a:ext cx="1620050" cy="715975"/>
            </a:xfrm>
            <a:custGeom>
              <a:avLst/>
              <a:gdLst/>
              <a:ahLst/>
              <a:cxnLst/>
              <a:rect l="l" t="t" r="r" b="b"/>
              <a:pathLst>
                <a:path w="64802" h="28639" extrusionOk="0">
                  <a:moveTo>
                    <a:pt x="32132" y="1"/>
                  </a:moveTo>
                  <a:cubicBezTo>
                    <a:pt x="19044" y="1"/>
                    <a:pt x="7402" y="6226"/>
                    <a:pt x="1" y="15883"/>
                  </a:cubicBezTo>
                  <a:cubicBezTo>
                    <a:pt x="1126" y="20700"/>
                    <a:pt x="3471" y="26397"/>
                    <a:pt x="8156" y="26397"/>
                  </a:cubicBezTo>
                  <a:cubicBezTo>
                    <a:pt x="8166" y="26397"/>
                    <a:pt x="8176" y="26397"/>
                    <a:pt x="8187" y="26397"/>
                  </a:cubicBezTo>
                  <a:cubicBezTo>
                    <a:pt x="14704" y="26357"/>
                    <a:pt x="18927" y="22379"/>
                    <a:pt x="24911" y="22379"/>
                  </a:cubicBezTo>
                  <a:cubicBezTo>
                    <a:pt x="26376" y="22379"/>
                    <a:pt x="27946" y="22618"/>
                    <a:pt x="29681" y="23211"/>
                  </a:cubicBezTo>
                  <a:cubicBezTo>
                    <a:pt x="34645" y="24893"/>
                    <a:pt x="39671" y="28639"/>
                    <a:pt x="45837" y="28639"/>
                  </a:cubicBezTo>
                  <a:cubicBezTo>
                    <a:pt x="50631" y="28639"/>
                    <a:pt x="56114" y="26375"/>
                    <a:pt x="62792" y="19118"/>
                  </a:cubicBezTo>
                  <a:cubicBezTo>
                    <a:pt x="63552" y="18284"/>
                    <a:pt x="64214" y="17427"/>
                    <a:pt x="64802" y="16593"/>
                  </a:cubicBezTo>
                  <a:cubicBezTo>
                    <a:pt x="57449" y="6545"/>
                    <a:pt x="45562" y="1"/>
                    <a:pt x="321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6"/>
            <p:cNvSpPr/>
            <p:nvPr/>
          </p:nvSpPr>
          <p:spPr>
            <a:xfrm>
              <a:off x="2833925" y="400475"/>
              <a:ext cx="892750" cy="517775"/>
            </a:xfrm>
            <a:custGeom>
              <a:avLst/>
              <a:gdLst/>
              <a:ahLst/>
              <a:cxnLst/>
              <a:rect l="l" t="t" r="r" b="b"/>
              <a:pathLst>
                <a:path w="35710" h="20711" extrusionOk="0">
                  <a:moveTo>
                    <a:pt x="3040" y="1"/>
                  </a:moveTo>
                  <a:cubicBezTo>
                    <a:pt x="2010" y="1"/>
                    <a:pt x="1005" y="50"/>
                    <a:pt x="1" y="123"/>
                  </a:cubicBezTo>
                  <a:cubicBezTo>
                    <a:pt x="13848" y="1177"/>
                    <a:pt x="25735" y="9192"/>
                    <a:pt x="32181" y="20711"/>
                  </a:cubicBezTo>
                  <a:cubicBezTo>
                    <a:pt x="32671" y="20196"/>
                    <a:pt x="33185" y="19681"/>
                    <a:pt x="33700" y="19118"/>
                  </a:cubicBezTo>
                  <a:cubicBezTo>
                    <a:pt x="34460" y="18284"/>
                    <a:pt x="35122" y="17427"/>
                    <a:pt x="35710" y="16593"/>
                  </a:cubicBezTo>
                  <a:cubicBezTo>
                    <a:pt x="28357" y="6545"/>
                    <a:pt x="16470" y="1"/>
                    <a:pt x="3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6"/>
            <p:cNvSpPr/>
            <p:nvPr/>
          </p:nvSpPr>
          <p:spPr>
            <a:xfrm>
              <a:off x="3317975" y="1188475"/>
              <a:ext cx="602950" cy="1037325"/>
            </a:xfrm>
            <a:custGeom>
              <a:avLst/>
              <a:gdLst/>
              <a:ahLst/>
              <a:cxnLst/>
              <a:rect l="l" t="t" r="r" b="b"/>
              <a:pathLst>
                <a:path w="24118" h="41493" extrusionOk="0">
                  <a:moveTo>
                    <a:pt x="21931" y="0"/>
                  </a:moveTo>
                  <a:cubicBezTo>
                    <a:pt x="17645" y="0"/>
                    <a:pt x="12719" y="908"/>
                    <a:pt x="9877" y="4533"/>
                  </a:cubicBezTo>
                  <a:cubicBezTo>
                    <a:pt x="4142" y="11910"/>
                    <a:pt x="8995" y="14141"/>
                    <a:pt x="3628" y="20611"/>
                  </a:cubicBezTo>
                  <a:cubicBezTo>
                    <a:pt x="1079" y="23699"/>
                    <a:pt x="0" y="34875"/>
                    <a:pt x="7623" y="41492"/>
                  </a:cubicBezTo>
                  <a:cubicBezTo>
                    <a:pt x="17622" y="34140"/>
                    <a:pt x="24117" y="22278"/>
                    <a:pt x="24117" y="8920"/>
                  </a:cubicBezTo>
                  <a:cubicBezTo>
                    <a:pt x="24117" y="5857"/>
                    <a:pt x="23774" y="2891"/>
                    <a:pt x="23137" y="24"/>
                  </a:cubicBezTo>
                  <a:cubicBezTo>
                    <a:pt x="22742" y="9"/>
                    <a:pt x="22339" y="0"/>
                    <a:pt x="21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6"/>
            <p:cNvSpPr/>
            <p:nvPr/>
          </p:nvSpPr>
          <p:spPr>
            <a:xfrm>
              <a:off x="3442350" y="1188500"/>
              <a:ext cx="478575" cy="1037300"/>
            </a:xfrm>
            <a:custGeom>
              <a:avLst/>
              <a:gdLst/>
              <a:ahLst/>
              <a:cxnLst/>
              <a:rect l="l" t="t" r="r" b="b"/>
              <a:pathLst>
                <a:path w="19143" h="41492" extrusionOk="0">
                  <a:moveTo>
                    <a:pt x="17005" y="0"/>
                  </a:moveTo>
                  <a:cubicBezTo>
                    <a:pt x="15411" y="0"/>
                    <a:pt x="13716" y="129"/>
                    <a:pt x="12084" y="464"/>
                  </a:cubicBezTo>
                  <a:cubicBezTo>
                    <a:pt x="12672" y="3184"/>
                    <a:pt x="12966" y="6027"/>
                    <a:pt x="12966" y="8919"/>
                  </a:cubicBezTo>
                  <a:cubicBezTo>
                    <a:pt x="12966" y="20634"/>
                    <a:pt x="7991" y="31198"/>
                    <a:pt x="1" y="38575"/>
                  </a:cubicBezTo>
                  <a:cubicBezTo>
                    <a:pt x="736" y="39629"/>
                    <a:pt x="1618" y="40609"/>
                    <a:pt x="2648" y="41491"/>
                  </a:cubicBezTo>
                  <a:cubicBezTo>
                    <a:pt x="12647" y="34139"/>
                    <a:pt x="19142" y="22277"/>
                    <a:pt x="19142" y="8919"/>
                  </a:cubicBezTo>
                  <a:cubicBezTo>
                    <a:pt x="19142" y="5856"/>
                    <a:pt x="18799" y="2890"/>
                    <a:pt x="18162" y="23"/>
                  </a:cubicBezTo>
                  <a:cubicBezTo>
                    <a:pt x="17784" y="8"/>
                    <a:pt x="17398" y="0"/>
                    <a:pt x="170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6"/>
            <p:cNvSpPr/>
            <p:nvPr/>
          </p:nvSpPr>
          <p:spPr>
            <a:xfrm>
              <a:off x="2952800" y="680450"/>
              <a:ext cx="755500" cy="1014725"/>
            </a:xfrm>
            <a:custGeom>
              <a:avLst/>
              <a:gdLst/>
              <a:ahLst/>
              <a:cxnLst/>
              <a:rect l="l" t="t" r="r" b="b"/>
              <a:pathLst>
                <a:path w="30220" h="40589" extrusionOk="0">
                  <a:moveTo>
                    <a:pt x="1820" y="0"/>
                  </a:moveTo>
                  <a:cubicBezTo>
                    <a:pt x="1088" y="0"/>
                    <a:pt x="428" y="483"/>
                    <a:pt x="221" y="1228"/>
                  </a:cubicBezTo>
                  <a:cubicBezTo>
                    <a:pt x="0" y="2086"/>
                    <a:pt x="515" y="2992"/>
                    <a:pt x="1397" y="3213"/>
                  </a:cubicBezTo>
                  <a:cubicBezTo>
                    <a:pt x="1446" y="3237"/>
                    <a:pt x="7108" y="4782"/>
                    <a:pt x="13039" y="9977"/>
                  </a:cubicBezTo>
                  <a:cubicBezTo>
                    <a:pt x="20980" y="16889"/>
                    <a:pt x="25636" y="26692"/>
                    <a:pt x="26886" y="39118"/>
                  </a:cubicBezTo>
                  <a:cubicBezTo>
                    <a:pt x="26960" y="39952"/>
                    <a:pt x="27671" y="40589"/>
                    <a:pt x="28504" y="40589"/>
                  </a:cubicBezTo>
                  <a:lnTo>
                    <a:pt x="28675" y="40589"/>
                  </a:lnTo>
                  <a:cubicBezTo>
                    <a:pt x="29558" y="40491"/>
                    <a:pt x="30220" y="39682"/>
                    <a:pt x="30122" y="38800"/>
                  </a:cubicBezTo>
                  <a:cubicBezTo>
                    <a:pt x="28479" y="22183"/>
                    <a:pt x="21029" y="12551"/>
                    <a:pt x="15073" y="7379"/>
                  </a:cubicBezTo>
                  <a:cubicBezTo>
                    <a:pt x="8554" y="1767"/>
                    <a:pt x="2476" y="125"/>
                    <a:pt x="2231" y="51"/>
                  </a:cubicBezTo>
                  <a:cubicBezTo>
                    <a:pt x="2093" y="17"/>
                    <a:pt x="1955" y="0"/>
                    <a:pt x="18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6"/>
            <p:cNvSpPr/>
            <p:nvPr/>
          </p:nvSpPr>
          <p:spPr>
            <a:xfrm>
              <a:off x="2822275" y="602800"/>
              <a:ext cx="121975" cy="145725"/>
            </a:xfrm>
            <a:custGeom>
              <a:avLst/>
              <a:gdLst/>
              <a:ahLst/>
              <a:cxnLst/>
              <a:rect l="l" t="t" r="r" b="b"/>
              <a:pathLst>
                <a:path w="4879" h="5829" extrusionOk="0">
                  <a:moveTo>
                    <a:pt x="3008" y="0"/>
                  </a:moveTo>
                  <a:cubicBezTo>
                    <a:pt x="2382" y="0"/>
                    <a:pt x="1791" y="362"/>
                    <a:pt x="1520" y="976"/>
                  </a:cubicBezTo>
                  <a:lnTo>
                    <a:pt x="368" y="3525"/>
                  </a:lnTo>
                  <a:cubicBezTo>
                    <a:pt x="1" y="4358"/>
                    <a:pt x="368" y="5314"/>
                    <a:pt x="1202" y="5682"/>
                  </a:cubicBezTo>
                  <a:cubicBezTo>
                    <a:pt x="1422" y="5780"/>
                    <a:pt x="1643" y="5829"/>
                    <a:pt x="1864" y="5829"/>
                  </a:cubicBezTo>
                  <a:cubicBezTo>
                    <a:pt x="2501" y="5829"/>
                    <a:pt x="3089" y="5486"/>
                    <a:pt x="3359" y="4873"/>
                  </a:cubicBezTo>
                  <a:lnTo>
                    <a:pt x="4510" y="2300"/>
                  </a:lnTo>
                  <a:cubicBezTo>
                    <a:pt x="4878" y="1491"/>
                    <a:pt x="4510" y="510"/>
                    <a:pt x="3677" y="143"/>
                  </a:cubicBezTo>
                  <a:cubicBezTo>
                    <a:pt x="3458" y="46"/>
                    <a:pt x="3231" y="0"/>
                    <a:pt x="3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6"/>
            <p:cNvSpPr/>
            <p:nvPr/>
          </p:nvSpPr>
          <p:spPr>
            <a:xfrm>
              <a:off x="3601675" y="1733150"/>
              <a:ext cx="159925" cy="81525"/>
            </a:xfrm>
            <a:custGeom>
              <a:avLst/>
              <a:gdLst/>
              <a:ahLst/>
              <a:cxnLst/>
              <a:rect l="l" t="t" r="r" b="b"/>
              <a:pathLst>
                <a:path w="6397" h="3261" extrusionOk="0">
                  <a:moveTo>
                    <a:pt x="1618" y="0"/>
                  </a:moveTo>
                  <a:cubicBezTo>
                    <a:pt x="735" y="0"/>
                    <a:pt x="0" y="736"/>
                    <a:pt x="0" y="1642"/>
                  </a:cubicBezTo>
                  <a:cubicBezTo>
                    <a:pt x="0" y="2549"/>
                    <a:pt x="735" y="3260"/>
                    <a:pt x="1618" y="3260"/>
                  </a:cubicBezTo>
                  <a:lnTo>
                    <a:pt x="4779" y="3260"/>
                  </a:lnTo>
                  <a:cubicBezTo>
                    <a:pt x="5686" y="3260"/>
                    <a:pt x="6397" y="2549"/>
                    <a:pt x="6397" y="1642"/>
                  </a:cubicBezTo>
                  <a:cubicBezTo>
                    <a:pt x="6397" y="736"/>
                    <a:pt x="5686" y="0"/>
                    <a:pt x="4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6"/>
            <p:cNvSpPr/>
            <p:nvPr/>
          </p:nvSpPr>
          <p:spPr>
            <a:xfrm>
              <a:off x="2140950" y="1211975"/>
              <a:ext cx="863950" cy="601025"/>
            </a:xfrm>
            <a:custGeom>
              <a:avLst/>
              <a:gdLst/>
              <a:ahLst/>
              <a:cxnLst/>
              <a:rect l="l" t="t" r="r" b="b"/>
              <a:pathLst>
                <a:path w="34558" h="24041" extrusionOk="0">
                  <a:moveTo>
                    <a:pt x="16669" y="0"/>
                  </a:moveTo>
                  <a:cubicBezTo>
                    <a:pt x="13561" y="0"/>
                    <a:pt x="10629" y="1806"/>
                    <a:pt x="9191" y="4721"/>
                  </a:cubicBezTo>
                  <a:cubicBezTo>
                    <a:pt x="6470" y="10260"/>
                    <a:pt x="0" y="9083"/>
                    <a:pt x="4608" y="17857"/>
                  </a:cubicBezTo>
                  <a:cubicBezTo>
                    <a:pt x="7002" y="22436"/>
                    <a:pt x="12334" y="24041"/>
                    <a:pt x="17761" y="24041"/>
                  </a:cubicBezTo>
                  <a:cubicBezTo>
                    <a:pt x="25058" y="24041"/>
                    <a:pt x="32528" y="21140"/>
                    <a:pt x="33259" y="18666"/>
                  </a:cubicBezTo>
                  <a:cubicBezTo>
                    <a:pt x="34557" y="14353"/>
                    <a:pt x="31249" y="8299"/>
                    <a:pt x="24337" y="3103"/>
                  </a:cubicBezTo>
                  <a:cubicBezTo>
                    <a:pt x="22573" y="1780"/>
                    <a:pt x="20784" y="922"/>
                    <a:pt x="19117" y="383"/>
                  </a:cubicBezTo>
                  <a:cubicBezTo>
                    <a:pt x="18305" y="124"/>
                    <a:pt x="17481" y="0"/>
                    <a:pt x="16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6"/>
            <p:cNvSpPr/>
            <p:nvPr/>
          </p:nvSpPr>
          <p:spPr>
            <a:xfrm>
              <a:off x="2447300" y="1212025"/>
              <a:ext cx="557600" cy="582425"/>
            </a:xfrm>
            <a:custGeom>
              <a:avLst/>
              <a:gdLst/>
              <a:ahLst/>
              <a:cxnLst/>
              <a:rect l="l" t="t" r="r" b="b"/>
              <a:pathLst>
                <a:path w="22304" h="23297" extrusionOk="0">
                  <a:moveTo>
                    <a:pt x="4422" y="0"/>
                  </a:moveTo>
                  <a:cubicBezTo>
                    <a:pt x="2846" y="0"/>
                    <a:pt x="1311" y="462"/>
                    <a:pt x="0" y="1287"/>
                  </a:cubicBezTo>
                  <a:cubicBezTo>
                    <a:pt x="858" y="1287"/>
                    <a:pt x="1716" y="1410"/>
                    <a:pt x="2574" y="1680"/>
                  </a:cubicBezTo>
                  <a:cubicBezTo>
                    <a:pt x="4241" y="2219"/>
                    <a:pt x="6030" y="3077"/>
                    <a:pt x="7794" y="4400"/>
                  </a:cubicBezTo>
                  <a:cubicBezTo>
                    <a:pt x="14706" y="9596"/>
                    <a:pt x="18014" y="15625"/>
                    <a:pt x="16715" y="19963"/>
                  </a:cubicBezTo>
                  <a:cubicBezTo>
                    <a:pt x="16372" y="21090"/>
                    <a:pt x="14632" y="22316"/>
                    <a:pt x="12132" y="23296"/>
                  </a:cubicBezTo>
                  <a:cubicBezTo>
                    <a:pt x="16789" y="22291"/>
                    <a:pt x="20490" y="20380"/>
                    <a:pt x="21005" y="18664"/>
                  </a:cubicBezTo>
                  <a:cubicBezTo>
                    <a:pt x="22303" y="14351"/>
                    <a:pt x="18995" y="8297"/>
                    <a:pt x="12083" y="3101"/>
                  </a:cubicBezTo>
                  <a:cubicBezTo>
                    <a:pt x="10319" y="1778"/>
                    <a:pt x="8530" y="920"/>
                    <a:pt x="6863" y="381"/>
                  </a:cubicBezTo>
                  <a:cubicBezTo>
                    <a:pt x="6055" y="122"/>
                    <a:pt x="5233" y="0"/>
                    <a:pt x="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6"/>
            <p:cNvSpPr/>
            <p:nvPr/>
          </p:nvSpPr>
          <p:spPr>
            <a:xfrm>
              <a:off x="1211450" y="1511350"/>
              <a:ext cx="2014025" cy="1116400"/>
            </a:xfrm>
            <a:custGeom>
              <a:avLst/>
              <a:gdLst/>
              <a:ahLst/>
              <a:cxnLst/>
              <a:rect l="l" t="t" r="r" b="b"/>
              <a:pathLst>
                <a:path w="80561" h="44656" extrusionOk="0">
                  <a:moveTo>
                    <a:pt x="2108" y="0"/>
                  </a:moveTo>
                  <a:cubicBezTo>
                    <a:pt x="956" y="0"/>
                    <a:pt x="0" y="932"/>
                    <a:pt x="0" y="2108"/>
                  </a:cubicBezTo>
                  <a:lnTo>
                    <a:pt x="0" y="42523"/>
                  </a:lnTo>
                  <a:cubicBezTo>
                    <a:pt x="0" y="43699"/>
                    <a:pt x="956" y="44655"/>
                    <a:pt x="2108" y="44655"/>
                  </a:cubicBezTo>
                  <a:lnTo>
                    <a:pt x="78453" y="44655"/>
                  </a:lnTo>
                  <a:cubicBezTo>
                    <a:pt x="79605" y="44655"/>
                    <a:pt x="80561" y="43699"/>
                    <a:pt x="80561" y="42523"/>
                  </a:cubicBezTo>
                  <a:lnTo>
                    <a:pt x="80561" y="23063"/>
                  </a:lnTo>
                  <a:cubicBezTo>
                    <a:pt x="80561" y="22573"/>
                    <a:pt x="80389" y="22107"/>
                    <a:pt x="80095" y="21740"/>
                  </a:cubicBezTo>
                  <a:lnTo>
                    <a:pt x="76468" y="17230"/>
                  </a:lnTo>
                  <a:lnTo>
                    <a:pt x="58919" y="10514"/>
                  </a:lnTo>
                  <a:lnTo>
                    <a:pt x="499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6"/>
            <p:cNvSpPr/>
            <p:nvPr/>
          </p:nvSpPr>
          <p:spPr>
            <a:xfrm>
              <a:off x="2914200" y="1861825"/>
              <a:ext cx="311275" cy="765925"/>
            </a:xfrm>
            <a:custGeom>
              <a:avLst/>
              <a:gdLst/>
              <a:ahLst/>
              <a:cxnLst/>
              <a:rect l="l" t="t" r="r" b="b"/>
              <a:pathLst>
                <a:path w="12451" h="30637" extrusionOk="0">
                  <a:moveTo>
                    <a:pt x="0" y="0"/>
                  </a:moveTo>
                  <a:lnTo>
                    <a:pt x="6201" y="7721"/>
                  </a:lnTo>
                  <a:cubicBezTo>
                    <a:pt x="6520" y="8088"/>
                    <a:pt x="6667" y="8554"/>
                    <a:pt x="6667" y="9044"/>
                  </a:cubicBezTo>
                  <a:lnTo>
                    <a:pt x="6667" y="28504"/>
                  </a:lnTo>
                  <a:cubicBezTo>
                    <a:pt x="6667" y="29680"/>
                    <a:pt x="5735" y="30636"/>
                    <a:pt x="4559" y="30636"/>
                  </a:cubicBezTo>
                  <a:lnTo>
                    <a:pt x="10343" y="30636"/>
                  </a:lnTo>
                  <a:cubicBezTo>
                    <a:pt x="11495" y="30636"/>
                    <a:pt x="12451" y="29680"/>
                    <a:pt x="12451" y="28504"/>
                  </a:cubicBezTo>
                  <a:lnTo>
                    <a:pt x="12451" y="9044"/>
                  </a:lnTo>
                  <a:cubicBezTo>
                    <a:pt x="12451" y="8554"/>
                    <a:pt x="12279" y="8088"/>
                    <a:pt x="11985" y="7721"/>
                  </a:cubicBezTo>
                  <a:lnTo>
                    <a:pt x="8358" y="321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6"/>
            <p:cNvSpPr/>
            <p:nvPr/>
          </p:nvSpPr>
          <p:spPr>
            <a:xfrm>
              <a:off x="1421000" y="2480050"/>
              <a:ext cx="363350" cy="363375"/>
            </a:xfrm>
            <a:custGeom>
              <a:avLst/>
              <a:gdLst/>
              <a:ahLst/>
              <a:cxnLst/>
              <a:rect l="l" t="t" r="r" b="b"/>
              <a:pathLst>
                <a:path w="14534" h="14535" extrusionOk="0">
                  <a:moveTo>
                    <a:pt x="7279" y="1"/>
                  </a:moveTo>
                  <a:cubicBezTo>
                    <a:pt x="3260" y="1"/>
                    <a:pt x="0" y="3260"/>
                    <a:pt x="0" y="7255"/>
                  </a:cubicBezTo>
                  <a:cubicBezTo>
                    <a:pt x="0" y="11275"/>
                    <a:pt x="3260" y="14534"/>
                    <a:pt x="7279" y="14534"/>
                  </a:cubicBezTo>
                  <a:cubicBezTo>
                    <a:pt x="11274" y="14534"/>
                    <a:pt x="14534" y="11275"/>
                    <a:pt x="14534" y="7255"/>
                  </a:cubicBezTo>
                  <a:cubicBezTo>
                    <a:pt x="14534" y="3260"/>
                    <a:pt x="11274" y="1"/>
                    <a:pt x="7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6"/>
            <p:cNvSpPr/>
            <p:nvPr/>
          </p:nvSpPr>
          <p:spPr>
            <a:xfrm>
              <a:off x="1547225" y="2480050"/>
              <a:ext cx="237125" cy="363375"/>
            </a:xfrm>
            <a:custGeom>
              <a:avLst/>
              <a:gdLst/>
              <a:ahLst/>
              <a:cxnLst/>
              <a:rect l="l" t="t" r="r" b="b"/>
              <a:pathLst>
                <a:path w="9485" h="14535" extrusionOk="0">
                  <a:moveTo>
                    <a:pt x="2230" y="1"/>
                  </a:moveTo>
                  <a:cubicBezTo>
                    <a:pt x="1446" y="1"/>
                    <a:pt x="711" y="123"/>
                    <a:pt x="0" y="344"/>
                  </a:cubicBezTo>
                  <a:cubicBezTo>
                    <a:pt x="2941" y="1275"/>
                    <a:pt x="5049" y="4020"/>
                    <a:pt x="5049" y="7255"/>
                  </a:cubicBezTo>
                  <a:cubicBezTo>
                    <a:pt x="5049" y="10515"/>
                    <a:pt x="2941" y="13235"/>
                    <a:pt x="0" y="14191"/>
                  </a:cubicBezTo>
                  <a:cubicBezTo>
                    <a:pt x="711" y="14412"/>
                    <a:pt x="1446" y="14534"/>
                    <a:pt x="2230" y="14534"/>
                  </a:cubicBezTo>
                  <a:cubicBezTo>
                    <a:pt x="6225" y="14534"/>
                    <a:pt x="9485" y="11275"/>
                    <a:pt x="9485" y="7255"/>
                  </a:cubicBezTo>
                  <a:cubicBezTo>
                    <a:pt x="9485" y="3260"/>
                    <a:pt x="6225" y="1"/>
                    <a:pt x="2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6"/>
            <p:cNvSpPr/>
            <p:nvPr/>
          </p:nvSpPr>
          <p:spPr>
            <a:xfrm>
              <a:off x="2616400" y="2480050"/>
              <a:ext cx="363375" cy="363375"/>
            </a:xfrm>
            <a:custGeom>
              <a:avLst/>
              <a:gdLst/>
              <a:ahLst/>
              <a:cxnLst/>
              <a:rect l="l" t="t" r="r" b="b"/>
              <a:pathLst>
                <a:path w="14535" h="14535" extrusionOk="0">
                  <a:moveTo>
                    <a:pt x="7256" y="1"/>
                  </a:moveTo>
                  <a:cubicBezTo>
                    <a:pt x="3261" y="1"/>
                    <a:pt x="1" y="3260"/>
                    <a:pt x="1" y="7255"/>
                  </a:cubicBezTo>
                  <a:cubicBezTo>
                    <a:pt x="1" y="11275"/>
                    <a:pt x="3261" y="14534"/>
                    <a:pt x="7256" y="14534"/>
                  </a:cubicBezTo>
                  <a:cubicBezTo>
                    <a:pt x="11275" y="14534"/>
                    <a:pt x="14535" y="11275"/>
                    <a:pt x="14535" y="7255"/>
                  </a:cubicBezTo>
                  <a:cubicBezTo>
                    <a:pt x="14535" y="3260"/>
                    <a:pt x="11275" y="1"/>
                    <a:pt x="7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6"/>
            <p:cNvSpPr/>
            <p:nvPr/>
          </p:nvSpPr>
          <p:spPr>
            <a:xfrm>
              <a:off x="2742625" y="2480050"/>
              <a:ext cx="237150" cy="363375"/>
            </a:xfrm>
            <a:custGeom>
              <a:avLst/>
              <a:gdLst/>
              <a:ahLst/>
              <a:cxnLst/>
              <a:rect l="l" t="t" r="r" b="b"/>
              <a:pathLst>
                <a:path w="9486" h="14535" extrusionOk="0">
                  <a:moveTo>
                    <a:pt x="2207" y="1"/>
                  </a:moveTo>
                  <a:cubicBezTo>
                    <a:pt x="1447" y="1"/>
                    <a:pt x="711" y="123"/>
                    <a:pt x="1" y="344"/>
                  </a:cubicBezTo>
                  <a:cubicBezTo>
                    <a:pt x="2942" y="1275"/>
                    <a:pt x="5050" y="4020"/>
                    <a:pt x="5050" y="7255"/>
                  </a:cubicBezTo>
                  <a:cubicBezTo>
                    <a:pt x="5050" y="10515"/>
                    <a:pt x="2942" y="13235"/>
                    <a:pt x="1" y="14191"/>
                  </a:cubicBezTo>
                  <a:cubicBezTo>
                    <a:pt x="711" y="14412"/>
                    <a:pt x="1447" y="14534"/>
                    <a:pt x="2207" y="14534"/>
                  </a:cubicBezTo>
                  <a:cubicBezTo>
                    <a:pt x="6226" y="14534"/>
                    <a:pt x="9486" y="11275"/>
                    <a:pt x="9486" y="7255"/>
                  </a:cubicBezTo>
                  <a:cubicBezTo>
                    <a:pt x="9486" y="3260"/>
                    <a:pt x="6226" y="1"/>
                    <a:pt x="2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6"/>
            <p:cNvSpPr/>
            <p:nvPr/>
          </p:nvSpPr>
          <p:spPr>
            <a:xfrm>
              <a:off x="2460175" y="1511350"/>
              <a:ext cx="662975" cy="430750"/>
            </a:xfrm>
            <a:custGeom>
              <a:avLst/>
              <a:gdLst/>
              <a:ahLst/>
              <a:cxnLst/>
              <a:rect l="l" t="t" r="r" b="b"/>
              <a:pathLst>
                <a:path w="26519" h="17230" extrusionOk="0">
                  <a:moveTo>
                    <a:pt x="0" y="0"/>
                  </a:moveTo>
                  <a:lnTo>
                    <a:pt x="0" y="14240"/>
                  </a:lnTo>
                  <a:cubicBezTo>
                    <a:pt x="0" y="15906"/>
                    <a:pt x="1348" y="17230"/>
                    <a:pt x="2990" y="17230"/>
                  </a:cubicBezTo>
                  <a:lnTo>
                    <a:pt x="26519" y="17230"/>
                  </a:lnTo>
                  <a:lnTo>
                    <a:pt x="13259" y="785"/>
                  </a:lnTo>
                  <a:cubicBezTo>
                    <a:pt x="12843" y="270"/>
                    <a:pt x="12255" y="0"/>
                    <a:pt x="11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6"/>
            <p:cNvSpPr/>
            <p:nvPr/>
          </p:nvSpPr>
          <p:spPr>
            <a:xfrm>
              <a:off x="2606000" y="1511350"/>
              <a:ext cx="517150" cy="430750"/>
            </a:xfrm>
            <a:custGeom>
              <a:avLst/>
              <a:gdLst/>
              <a:ahLst/>
              <a:cxnLst/>
              <a:rect l="l" t="t" r="r" b="b"/>
              <a:pathLst>
                <a:path w="20686" h="17230" extrusionOk="0">
                  <a:moveTo>
                    <a:pt x="0" y="0"/>
                  </a:moveTo>
                  <a:cubicBezTo>
                    <a:pt x="637" y="0"/>
                    <a:pt x="1250" y="270"/>
                    <a:pt x="1642" y="785"/>
                  </a:cubicBezTo>
                  <a:lnTo>
                    <a:pt x="14902" y="17230"/>
                  </a:lnTo>
                  <a:lnTo>
                    <a:pt x="20686" y="17230"/>
                  </a:lnTo>
                  <a:lnTo>
                    <a:pt x="7426" y="785"/>
                  </a:lnTo>
                  <a:cubicBezTo>
                    <a:pt x="7010" y="270"/>
                    <a:pt x="6422" y="0"/>
                    <a:pt x="57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6"/>
            <p:cNvSpPr/>
            <p:nvPr/>
          </p:nvSpPr>
          <p:spPr>
            <a:xfrm>
              <a:off x="1480425" y="1807275"/>
              <a:ext cx="514725" cy="462650"/>
            </a:xfrm>
            <a:custGeom>
              <a:avLst/>
              <a:gdLst/>
              <a:ahLst/>
              <a:cxnLst/>
              <a:rect l="l" t="t" r="r" b="b"/>
              <a:pathLst>
                <a:path w="20589" h="18506" extrusionOk="0">
                  <a:moveTo>
                    <a:pt x="16373" y="1"/>
                  </a:moveTo>
                  <a:cubicBezTo>
                    <a:pt x="16348" y="1"/>
                    <a:pt x="16274" y="50"/>
                    <a:pt x="16274" y="50"/>
                  </a:cubicBezTo>
                  <a:lnTo>
                    <a:pt x="8824" y="173"/>
                  </a:lnTo>
                  <a:lnTo>
                    <a:pt x="5540" y="4756"/>
                  </a:lnTo>
                  <a:lnTo>
                    <a:pt x="760" y="4388"/>
                  </a:lnTo>
                  <a:cubicBezTo>
                    <a:pt x="270" y="5613"/>
                    <a:pt x="1" y="6937"/>
                    <a:pt x="1" y="8309"/>
                  </a:cubicBezTo>
                  <a:cubicBezTo>
                    <a:pt x="1" y="13481"/>
                    <a:pt x="3775" y="17745"/>
                    <a:pt x="8726" y="18505"/>
                  </a:cubicBezTo>
                  <a:lnTo>
                    <a:pt x="15000" y="12721"/>
                  </a:lnTo>
                  <a:lnTo>
                    <a:pt x="20514" y="9535"/>
                  </a:lnTo>
                  <a:cubicBezTo>
                    <a:pt x="20564" y="9143"/>
                    <a:pt x="20588" y="8726"/>
                    <a:pt x="20588" y="8309"/>
                  </a:cubicBezTo>
                  <a:cubicBezTo>
                    <a:pt x="20588" y="4903"/>
                    <a:pt x="18921" y="1888"/>
                    <a:pt x="16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6"/>
            <p:cNvSpPr/>
            <p:nvPr/>
          </p:nvSpPr>
          <p:spPr>
            <a:xfrm>
              <a:off x="1499425" y="1757650"/>
              <a:ext cx="390325" cy="257500"/>
            </a:xfrm>
            <a:custGeom>
              <a:avLst/>
              <a:gdLst/>
              <a:ahLst/>
              <a:cxnLst/>
              <a:rect l="l" t="t" r="r" b="b"/>
              <a:pathLst>
                <a:path w="15613" h="10300" extrusionOk="0">
                  <a:moveTo>
                    <a:pt x="9534" y="1"/>
                  </a:moveTo>
                  <a:cubicBezTo>
                    <a:pt x="5245" y="1"/>
                    <a:pt x="1544" y="2648"/>
                    <a:pt x="0" y="6373"/>
                  </a:cubicBezTo>
                  <a:cubicBezTo>
                    <a:pt x="1368" y="8246"/>
                    <a:pt x="3351" y="10300"/>
                    <a:pt x="5420" y="10300"/>
                  </a:cubicBezTo>
                  <a:cubicBezTo>
                    <a:pt x="5760" y="10300"/>
                    <a:pt x="6103" y="10244"/>
                    <a:pt x="6446" y="10123"/>
                  </a:cubicBezTo>
                  <a:cubicBezTo>
                    <a:pt x="10637" y="8677"/>
                    <a:pt x="7255" y="4706"/>
                    <a:pt x="15514" y="2035"/>
                  </a:cubicBezTo>
                  <a:cubicBezTo>
                    <a:pt x="15539" y="2010"/>
                    <a:pt x="15588" y="2010"/>
                    <a:pt x="15613" y="1986"/>
                  </a:cubicBezTo>
                  <a:cubicBezTo>
                    <a:pt x="13897" y="761"/>
                    <a:pt x="11814" y="1"/>
                    <a:pt x="9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6"/>
            <p:cNvSpPr/>
            <p:nvPr/>
          </p:nvSpPr>
          <p:spPr>
            <a:xfrm>
              <a:off x="1696725" y="2034425"/>
              <a:ext cx="296575" cy="237950"/>
            </a:xfrm>
            <a:custGeom>
              <a:avLst/>
              <a:gdLst/>
              <a:ahLst/>
              <a:cxnLst/>
              <a:rect l="l" t="t" r="r" b="b"/>
              <a:pathLst>
                <a:path w="11863" h="9518" extrusionOk="0">
                  <a:moveTo>
                    <a:pt x="9092" y="1"/>
                  </a:moveTo>
                  <a:cubicBezTo>
                    <a:pt x="6950" y="1"/>
                    <a:pt x="4788" y="717"/>
                    <a:pt x="3309" y="1821"/>
                  </a:cubicBezTo>
                  <a:cubicBezTo>
                    <a:pt x="564" y="3831"/>
                    <a:pt x="0" y="6968"/>
                    <a:pt x="74" y="9419"/>
                  </a:cubicBezTo>
                  <a:cubicBezTo>
                    <a:pt x="564" y="9493"/>
                    <a:pt x="1103" y="9517"/>
                    <a:pt x="1642" y="9517"/>
                  </a:cubicBezTo>
                  <a:cubicBezTo>
                    <a:pt x="6912" y="9517"/>
                    <a:pt x="11250" y="5571"/>
                    <a:pt x="11862" y="449"/>
                  </a:cubicBezTo>
                  <a:cubicBezTo>
                    <a:pt x="10983" y="141"/>
                    <a:pt x="10040" y="1"/>
                    <a:pt x="9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6"/>
            <p:cNvSpPr/>
            <p:nvPr/>
          </p:nvSpPr>
          <p:spPr>
            <a:xfrm>
              <a:off x="2229775" y="1635725"/>
              <a:ext cx="81525" cy="867625"/>
            </a:xfrm>
            <a:custGeom>
              <a:avLst/>
              <a:gdLst/>
              <a:ahLst/>
              <a:cxnLst/>
              <a:rect l="l" t="t" r="r" b="b"/>
              <a:pathLst>
                <a:path w="3261" h="34705" extrusionOk="0">
                  <a:moveTo>
                    <a:pt x="1643" y="1"/>
                  </a:moveTo>
                  <a:cubicBezTo>
                    <a:pt x="736" y="1"/>
                    <a:pt x="1" y="711"/>
                    <a:pt x="1" y="1618"/>
                  </a:cubicBezTo>
                  <a:lnTo>
                    <a:pt x="1" y="33063"/>
                  </a:lnTo>
                  <a:cubicBezTo>
                    <a:pt x="1" y="33970"/>
                    <a:pt x="736" y="34705"/>
                    <a:pt x="1643" y="34705"/>
                  </a:cubicBezTo>
                  <a:cubicBezTo>
                    <a:pt x="2525" y="34705"/>
                    <a:pt x="3261" y="33970"/>
                    <a:pt x="3261" y="33063"/>
                  </a:cubicBezTo>
                  <a:lnTo>
                    <a:pt x="3261" y="1618"/>
                  </a:lnTo>
                  <a:cubicBezTo>
                    <a:pt x="3261" y="711"/>
                    <a:pt x="2525" y="1"/>
                    <a:pt x="1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6"/>
            <p:cNvSpPr/>
            <p:nvPr/>
          </p:nvSpPr>
          <p:spPr>
            <a:xfrm>
              <a:off x="2604775" y="2052975"/>
              <a:ext cx="120725" cy="81525"/>
            </a:xfrm>
            <a:custGeom>
              <a:avLst/>
              <a:gdLst/>
              <a:ahLst/>
              <a:cxnLst/>
              <a:rect l="l" t="t" r="r" b="b"/>
              <a:pathLst>
                <a:path w="4829" h="3261" extrusionOk="0">
                  <a:moveTo>
                    <a:pt x="1642" y="1"/>
                  </a:moveTo>
                  <a:cubicBezTo>
                    <a:pt x="736" y="1"/>
                    <a:pt x="0" y="736"/>
                    <a:pt x="0" y="1643"/>
                  </a:cubicBezTo>
                  <a:cubicBezTo>
                    <a:pt x="0" y="2525"/>
                    <a:pt x="736" y="3261"/>
                    <a:pt x="1642" y="3261"/>
                  </a:cubicBezTo>
                  <a:lnTo>
                    <a:pt x="3186" y="3261"/>
                  </a:lnTo>
                  <a:cubicBezTo>
                    <a:pt x="4093" y="3261"/>
                    <a:pt x="4828" y="2525"/>
                    <a:pt x="4828" y="1643"/>
                  </a:cubicBezTo>
                  <a:cubicBezTo>
                    <a:pt x="4828" y="736"/>
                    <a:pt x="4093" y="1"/>
                    <a:pt x="3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6"/>
            <p:cNvSpPr/>
            <p:nvPr/>
          </p:nvSpPr>
          <p:spPr>
            <a:xfrm>
              <a:off x="3051450" y="2200650"/>
              <a:ext cx="174025" cy="144025"/>
            </a:xfrm>
            <a:custGeom>
              <a:avLst/>
              <a:gdLst/>
              <a:ahLst/>
              <a:cxnLst/>
              <a:rect l="l" t="t" r="r" b="b"/>
              <a:pathLst>
                <a:path w="6961" h="5761" extrusionOk="0">
                  <a:moveTo>
                    <a:pt x="1838" y="1"/>
                  </a:moveTo>
                  <a:cubicBezTo>
                    <a:pt x="833" y="1"/>
                    <a:pt x="0" y="834"/>
                    <a:pt x="0" y="1839"/>
                  </a:cubicBezTo>
                  <a:lnTo>
                    <a:pt x="0" y="3922"/>
                  </a:lnTo>
                  <a:cubicBezTo>
                    <a:pt x="0" y="4927"/>
                    <a:pt x="833" y="5760"/>
                    <a:pt x="1838" y="5760"/>
                  </a:cubicBezTo>
                  <a:lnTo>
                    <a:pt x="6961" y="5760"/>
                  </a:lnTo>
                  <a:lnTo>
                    <a:pt x="6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2" name="Google Shape;1792;p46"/>
          <p:cNvGrpSpPr/>
          <p:nvPr/>
        </p:nvGrpSpPr>
        <p:grpSpPr>
          <a:xfrm>
            <a:off x="2906354" y="1725938"/>
            <a:ext cx="598762" cy="519998"/>
            <a:chOff x="3132325" y="2469625"/>
            <a:chExt cx="3227825" cy="2803225"/>
          </a:xfrm>
        </p:grpSpPr>
        <p:sp>
          <p:nvSpPr>
            <p:cNvPr id="1793" name="Google Shape;1793;p46"/>
            <p:cNvSpPr/>
            <p:nvPr/>
          </p:nvSpPr>
          <p:spPr>
            <a:xfrm>
              <a:off x="3340650" y="3070725"/>
              <a:ext cx="97450" cy="700975"/>
            </a:xfrm>
            <a:custGeom>
              <a:avLst/>
              <a:gdLst/>
              <a:ahLst/>
              <a:cxnLst/>
              <a:rect l="l" t="t" r="r" b="b"/>
              <a:pathLst>
                <a:path w="3898" h="28039" extrusionOk="0">
                  <a:moveTo>
                    <a:pt x="1961" y="0"/>
                  </a:moveTo>
                  <a:cubicBezTo>
                    <a:pt x="883" y="0"/>
                    <a:pt x="0" y="858"/>
                    <a:pt x="0" y="1936"/>
                  </a:cubicBezTo>
                  <a:lnTo>
                    <a:pt x="0" y="26077"/>
                  </a:lnTo>
                  <a:cubicBezTo>
                    <a:pt x="0" y="27156"/>
                    <a:pt x="883" y="28038"/>
                    <a:pt x="1961" y="28038"/>
                  </a:cubicBezTo>
                  <a:cubicBezTo>
                    <a:pt x="3039" y="28038"/>
                    <a:pt x="3897" y="27156"/>
                    <a:pt x="3897" y="26077"/>
                  </a:cubicBezTo>
                  <a:lnTo>
                    <a:pt x="3897" y="1936"/>
                  </a:lnTo>
                  <a:cubicBezTo>
                    <a:pt x="3897" y="858"/>
                    <a:pt x="3039" y="0"/>
                    <a:pt x="1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6"/>
            <p:cNvSpPr/>
            <p:nvPr/>
          </p:nvSpPr>
          <p:spPr>
            <a:xfrm>
              <a:off x="3949075" y="2939600"/>
              <a:ext cx="2382275" cy="1941100"/>
            </a:xfrm>
            <a:custGeom>
              <a:avLst/>
              <a:gdLst/>
              <a:ahLst/>
              <a:cxnLst/>
              <a:rect l="l" t="t" r="r" b="b"/>
              <a:pathLst>
                <a:path w="95291" h="77644" extrusionOk="0">
                  <a:moveTo>
                    <a:pt x="40881" y="0"/>
                  </a:moveTo>
                  <a:lnTo>
                    <a:pt x="9902" y="147"/>
                  </a:lnTo>
                  <a:cubicBezTo>
                    <a:pt x="3701" y="8284"/>
                    <a:pt x="0" y="18406"/>
                    <a:pt x="0" y="29435"/>
                  </a:cubicBezTo>
                  <a:cubicBezTo>
                    <a:pt x="0" y="56052"/>
                    <a:pt x="21593" y="77644"/>
                    <a:pt x="48234" y="77644"/>
                  </a:cubicBezTo>
                  <a:cubicBezTo>
                    <a:pt x="58920" y="77644"/>
                    <a:pt x="68772" y="74164"/>
                    <a:pt x="76762" y="68282"/>
                  </a:cubicBezTo>
                  <a:lnTo>
                    <a:pt x="85046" y="33920"/>
                  </a:lnTo>
                  <a:lnTo>
                    <a:pt x="95291" y="18823"/>
                  </a:lnTo>
                  <a:cubicBezTo>
                    <a:pt x="93820" y="12279"/>
                    <a:pt x="91002" y="6225"/>
                    <a:pt x="87178" y="981"/>
                  </a:cubicBezTo>
                  <a:lnTo>
                    <a:pt x="40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6"/>
            <p:cNvSpPr/>
            <p:nvPr/>
          </p:nvSpPr>
          <p:spPr>
            <a:xfrm>
              <a:off x="5063000" y="4412575"/>
              <a:ext cx="861500" cy="468125"/>
            </a:xfrm>
            <a:custGeom>
              <a:avLst/>
              <a:gdLst/>
              <a:ahLst/>
              <a:cxnLst/>
              <a:rect l="l" t="t" r="r" b="b"/>
              <a:pathLst>
                <a:path w="34460" h="18725" extrusionOk="0">
                  <a:moveTo>
                    <a:pt x="34460" y="0"/>
                  </a:moveTo>
                  <a:cubicBezTo>
                    <a:pt x="26347" y="10490"/>
                    <a:pt x="14019" y="17524"/>
                    <a:pt x="0" y="18578"/>
                  </a:cubicBezTo>
                  <a:cubicBezTo>
                    <a:pt x="1201" y="18676"/>
                    <a:pt x="2427" y="18725"/>
                    <a:pt x="3677" y="18725"/>
                  </a:cubicBezTo>
                  <a:cubicBezTo>
                    <a:pt x="14363" y="18725"/>
                    <a:pt x="24215" y="15245"/>
                    <a:pt x="32205" y="9363"/>
                  </a:cubicBezTo>
                  <a:lnTo>
                    <a:pt x="34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6"/>
            <p:cNvSpPr/>
            <p:nvPr/>
          </p:nvSpPr>
          <p:spPr>
            <a:xfrm>
              <a:off x="5941650" y="2960425"/>
              <a:ext cx="389700" cy="678925"/>
            </a:xfrm>
            <a:custGeom>
              <a:avLst/>
              <a:gdLst/>
              <a:ahLst/>
              <a:cxnLst/>
              <a:rect l="l" t="t" r="r" b="b"/>
              <a:pathLst>
                <a:path w="15588" h="27157" extrusionOk="0">
                  <a:moveTo>
                    <a:pt x="0" y="0"/>
                  </a:moveTo>
                  <a:lnTo>
                    <a:pt x="0" y="0"/>
                  </a:lnTo>
                  <a:cubicBezTo>
                    <a:pt x="5637" y="7647"/>
                    <a:pt x="9068" y="17010"/>
                    <a:pt x="9362" y="27156"/>
                  </a:cubicBezTo>
                  <a:lnTo>
                    <a:pt x="15588" y="17990"/>
                  </a:lnTo>
                  <a:cubicBezTo>
                    <a:pt x="14117" y="11446"/>
                    <a:pt x="11299" y="5392"/>
                    <a:pt x="7475" y="14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6"/>
            <p:cNvSpPr/>
            <p:nvPr/>
          </p:nvSpPr>
          <p:spPr>
            <a:xfrm>
              <a:off x="4196625" y="2469625"/>
              <a:ext cx="1931925" cy="854200"/>
            </a:xfrm>
            <a:custGeom>
              <a:avLst/>
              <a:gdLst/>
              <a:ahLst/>
              <a:cxnLst/>
              <a:rect l="l" t="t" r="r" b="b"/>
              <a:pathLst>
                <a:path w="77277" h="34168" extrusionOk="0">
                  <a:moveTo>
                    <a:pt x="38332" y="1"/>
                  </a:moveTo>
                  <a:cubicBezTo>
                    <a:pt x="22695" y="1"/>
                    <a:pt x="8823" y="7427"/>
                    <a:pt x="0" y="18971"/>
                  </a:cubicBezTo>
                  <a:cubicBezTo>
                    <a:pt x="1343" y="24685"/>
                    <a:pt x="4122" y="31470"/>
                    <a:pt x="9694" y="31470"/>
                  </a:cubicBezTo>
                  <a:cubicBezTo>
                    <a:pt x="9714" y="31470"/>
                    <a:pt x="9734" y="31470"/>
                    <a:pt x="9755" y="31470"/>
                  </a:cubicBezTo>
                  <a:cubicBezTo>
                    <a:pt x="17546" y="31431"/>
                    <a:pt x="22574" y="26700"/>
                    <a:pt x="29694" y="26700"/>
                  </a:cubicBezTo>
                  <a:cubicBezTo>
                    <a:pt x="31442" y="26700"/>
                    <a:pt x="33317" y="26985"/>
                    <a:pt x="35391" y="27696"/>
                  </a:cubicBezTo>
                  <a:cubicBezTo>
                    <a:pt x="41302" y="29708"/>
                    <a:pt x="47299" y="34168"/>
                    <a:pt x="54648" y="34168"/>
                  </a:cubicBezTo>
                  <a:cubicBezTo>
                    <a:pt x="60370" y="34168"/>
                    <a:pt x="66913" y="31463"/>
                    <a:pt x="74874" y="22794"/>
                  </a:cubicBezTo>
                  <a:cubicBezTo>
                    <a:pt x="75806" y="21789"/>
                    <a:pt x="76590" y="20784"/>
                    <a:pt x="77276" y="19780"/>
                  </a:cubicBezTo>
                  <a:cubicBezTo>
                    <a:pt x="68502" y="7795"/>
                    <a:pt x="54336" y="1"/>
                    <a:pt x="38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6"/>
            <p:cNvSpPr/>
            <p:nvPr/>
          </p:nvSpPr>
          <p:spPr>
            <a:xfrm>
              <a:off x="5063600" y="2469625"/>
              <a:ext cx="1064950" cy="617050"/>
            </a:xfrm>
            <a:custGeom>
              <a:avLst/>
              <a:gdLst/>
              <a:ahLst/>
              <a:cxnLst/>
              <a:rect l="l" t="t" r="r" b="b"/>
              <a:pathLst>
                <a:path w="42598" h="24682" extrusionOk="0">
                  <a:moveTo>
                    <a:pt x="3653" y="1"/>
                  </a:moveTo>
                  <a:cubicBezTo>
                    <a:pt x="2427" y="1"/>
                    <a:pt x="1202" y="50"/>
                    <a:pt x="1" y="148"/>
                  </a:cubicBezTo>
                  <a:cubicBezTo>
                    <a:pt x="16520" y="1398"/>
                    <a:pt x="30710" y="10981"/>
                    <a:pt x="38382" y="24681"/>
                  </a:cubicBezTo>
                  <a:cubicBezTo>
                    <a:pt x="38994" y="24093"/>
                    <a:pt x="39583" y="23456"/>
                    <a:pt x="40195" y="22794"/>
                  </a:cubicBezTo>
                  <a:cubicBezTo>
                    <a:pt x="41127" y="21789"/>
                    <a:pt x="41911" y="20784"/>
                    <a:pt x="42597" y="19780"/>
                  </a:cubicBezTo>
                  <a:cubicBezTo>
                    <a:pt x="33823" y="7795"/>
                    <a:pt x="19657" y="1"/>
                    <a:pt x="3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6"/>
            <p:cNvSpPr/>
            <p:nvPr/>
          </p:nvSpPr>
          <p:spPr>
            <a:xfrm>
              <a:off x="5641400" y="3409525"/>
              <a:ext cx="718750" cy="1237125"/>
            </a:xfrm>
            <a:custGeom>
              <a:avLst/>
              <a:gdLst/>
              <a:ahLst/>
              <a:cxnLst/>
              <a:rect l="l" t="t" r="r" b="b"/>
              <a:pathLst>
                <a:path w="28750" h="49485" extrusionOk="0">
                  <a:moveTo>
                    <a:pt x="26214" y="0"/>
                  </a:moveTo>
                  <a:cubicBezTo>
                    <a:pt x="21083" y="0"/>
                    <a:pt x="15181" y="1083"/>
                    <a:pt x="11789" y="5418"/>
                  </a:cubicBezTo>
                  <a:cubicBezTo>
                    <a:pt x="4927" y="14216"/>
                    <a:pt x="10736" y="16839"/>
                    <a:pt x="4314" y="24584"/>
                  </a:cubicBezTo>
                  <a:cubicBezTo>
                    <a:pt x="1275" y="28260"/>
                    <a:pt x="1" y="41593"/>
                    <a:pt x="9069" y="49485"/>
                  </a:cubicBezTo>
                  <a:cubicBezTo>
                    <a:pt x="21005" y="40710"/>
                    <a:pt x="28750" y="26569"/>
                    <a:pt x="28750" y="10638"/>
                  </a:cubicBezTo>
                  <a:cubicBezTo>
                    <a:pt x="28750" y="6986"/>
                    <a:pt x="28357" y="3433"/>
                    <a:pt x="27598" y="26"/>
                  </a:cubicBezTo>
                  <a:cubicBezTo>
                    <a:pt x="27144" y="10"/>
                    <a:pt x="26682" y="0"/>
                    <a:pt x="2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6"/>
            <p:cNvSpPr/>
            <p:nvPr/>
          </p:nvSpPr>
          <p:spPr>
            <a:xfrm>
              <a:off x="5789675" y="3409625"/>
              <a:ext cx="570475" cy="1237025"/>
            </a:xfrm>
            <a:custGeom>
              <a:avLst/>
              <a:gdLst/>
              <a:ahLst/>
              <a:cxnLst/>
              <a:rect l="l" t="t" r="r" b="b"/>
              <a:pathLst>
                <a:path w="22819" h="49481" extrusionOk="0">
                  <a:moveTo>
                    <a:pt x="20340" y="0"/>
                  </a:moveTo>
                  <a:cubicBezTo>
                    <a:pt x="18413" y="0"/>
                    <a:pt x="16380" y="144"/>
                    <a:pt x="14412" y="561"/>
                  </a:cubicBezTo>
                  <a:cubicBezTo>
                    <a:pt x="15098" y="3796"/>
                    <a:pt x="15466" y="7178"/>
                    <a:pt x="15466" y="10634"/>
                  </a:cubicBezTo>
                  <a:cubicBezTo>
                    <a:pt x="15466" y="24604"/>
                    <a:pt x="9510" y="37202"/>
                    <a:pt x="1" y="46000"/>
                  </a:cubicBezTo>
                  <a:cubicBezTo>
                    <a:pt x="883" y="47250"/>
                    <a:pt x="1913" y="48427"/>
                    <a:pt x="3138" y="49481"/>
                  </a:cubicBezTo>
                  <a:cubicBezTo>
                    <a:pt x="15074" y="40706"/>
                    <a:pt x="22819" y="26565"/>
                    <a:pt x="22819" y="10634"/>
                  </a:cubicBezTo>
                  <a:cubicBezTo>
                    <a:pt x="22819" y="6982"/>
                    <a:pt x="22426" y="3429"/>
                    <a:pt x="21667" y="22"/>
                  </a:cubicBezTo>
                  <a:cubicBezTo>
                    <a:pt x="21232" y="8"/>
                    <a:pt x="20789" y="0"/>
                    <a:pt x="20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6"/>
            <p:cNvSpPr/>
            <p:nvPr/>
          </p:nvSpPr>
          <p:spPr>
            <a:xfrm>
              <a:off x="5205750" y="2803825"/>
              <a:ext cx="901350" cy="1209900"/>
            </a:xfrm>
            <a:custGeom>
              <a:avLst/>
              <a:gdLst/>
              <a:ahLst/>
              <a:cxnLst/>
              <a:rect l="l" t="t" r="r" b="b"/>
              <a:pathLst>
                <a:path w="36054" h="48396" extrusionOk="0">
                  <a:moveTo>
                    <a:pt x="2155" y="0"/>
                  </a:moveTo>
                  <a:cubicBezTo>
                    <a:pt x="1295" y="0"/>
                    <a:pt x="497" y="571"/>
                    <a:pt x="271" y="1436"/>
                  </a:cubicBezTo>
                  <a:cubicBezTo>
                    <a:pt x="1" y="2490"/>
                    <a:pt x="614" y="3544"/>
                    <a:pt x="1668" y="3838"/>
                  </a:cubicBezTo>
                  <a:cubicBezTo>
                    <a:pt x="1717" y="3838"/>
                    <a:pt x="8334" y="5627"/>
                    <a:pt x="15417" y="11754"/>
                  </a:cubicBezTo>
                  <a:cubicBezTo>
                    <a:pt x="21985" y="17440"/>
                    <a:pt x="30220" y="28102"/>
                    <a:pt x="32058" y="46630"/>
                  </a:cubicBezTo>
                  <a:cubicBezTo>
                    <a:pt x="32156" y="47635"/>
                    <a:pt x="32990" y="48395"/>
                    <a:pt x="33995" y="48395"/>
                  </a:cubicBezTo>
                  <a:lnTo>
                    <a:pt x="34191" y="48395"/>
                  </a:lnTo>
                  <a:cubicBezTo>
                    <a:pt x="35269" y="48273"/>
                    <a:pt x="36053" y="47317"/>
                    <a:pt x="35931" y="46238"/>
                  </a:cubicBezTo>
                  <a:cubicBezTo>
                    <a:pt x="33970" y="26435"/>
                    <a:pt x="25073" y="14941"/>
                    <a:pt x="17966" y="8789"/>
                  </a:cubicBezTo>
                  <a:cubicBezTo>
                    <a:pt x="10221" y="2098"/>
                    <a:pt x="2967" y="137"/>
                    <a:pt x="2648" y="64"/>
                  </a:cubicBezTo>
                  <a:cubicBezTo>
                    <a:pt x="2484" y="21"/>
                    <a:pt x="2318" y="0"/>
                    <a:pt x="2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6"/>
            <p:cNvSpPr/>
            <p:nvPr/>
          </p:nvSpPr>
          <p:spPr>
            <a:xfrm>
              <a:off x="5050125" y="2711050"/>
              <a:ext cx="145250" cy="174025"/>
            </a:xfrm>
            <a:custGeom>
              <a:avLst/>
              <a:gdLst/>
              <a:ahLst/>
              <a:cxnLst/>
              <a:rect l="l" t="t" r="r" b="b"/>
              <a:pathLst>
                <a:path w="5810" h="6961" extrusionOk="0">
                  <a:moveTo>
                    <a:pt x="3593" y="1"/>
                  </a:moveTo>
                  <a:cubicBezTo>
                    <a:pt x="2850" y="1"/>
                    <a:pt x="2139" y="430"/>
                    <a:pt x="1814" y="1152"/>
                  </a:cubicBezTo>
                  <a:lnTo>
                    <a:pt x="442" y="4216"/>
                  </a:lnTo>
                  <a:cubicBezTo>
                    <a:pt x="1" y="5196"/>
                    <a:pt x="442" y="6348"/>
                    <a:pt x="1422" y="6789"/>
                  </a:cubicBezTo>
                  <a:cubicBezTo>
                    <a:pt x="1692" y="6912"/>
                    <a:pt x="1961" y="6961"/>
                    <a:pt x="2231" y="6961"/>
                  </a:cubicBezTo>
                  <a:cubicBezTo>
                    <a:pt x="2966" y="6961"/>
                    <a:pt x="3677" y="6520"/>
                    <a:pt x="3996" y="5809"/>
                  </a:cubicBezTo>
                  <a:lnTo>
                    <a:pt x="5368" y="2745"/>
                  </a:lnTo>
                  <a:cubicBezTo>
                    <a:pt x="5809" y="1765"/>
                    <a:pt x="5368" y="613"/>
                    <a:pt x="4388" y="172"/>
                  </a:cubicBezTo>
                  <a:cubicBezTo>
                    <a:pt x="4130" y="56"/>
                    <a:pt x="3859" y="1"/>
                    <a:pt x="3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6"/>
            <p:cNvSpPr/>
            <p:nvPr/>
          </p:nvSpPr>
          <p:spPr>
            <a:xfrm>
              <a:off x="5979625" y="4059025"/>
              <a:ext cx="191200" cy="97450"/>
            </a:xfrm>
            <a:custGeom>
              <a:avLst/>
              <a:gdLst/>
              <a:ahLst/>
              <a:cxnLst/>
              <a:rect l="l" t="t" r="r" b="b"/>
              <a:pathLst>
                <a:path w="7648" h="3898" extrusionOk="0">
                  <a:moveTo>
                    <a:pt x="1937" y="1"/>
                  </a:moveTo>
                  <a:cubicBezTo>
                    <a:pt x="858" y="1"/>
                    <a:pt x="1" y="883"/>
                    <a:pt x="1" y="1961"/>
                  </a:cubicBezTo>
                  <a:cubicBezTo>
                    <a:pt x="1" y="3040"/>
                    <a:pt x="858" y="3898"/>
                    <a:pt x="1937" y="3898"/>
                  </a:cubicBezTo>
                  <a:lnTo>
                    <a:pt x="5687" y="3898"/>
                  </a:lnTo>
                  <a:cubicBezTo>
                    <a:pt x="6765" y="3898"/>
                    <a:pt x="7647" y="3040"/>
                    <a:pt x="7647" y="1961"/>
                  </a:cubicBezTo>
                  <a:cubicBezTo>
                    <a:pt x="7647" y="883"/>
                    <a:pt x="6765"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6"/>
            <p:cNvSpPr/>
            <p:nvPr/>
          </p:nvSpPr>
          <p:spPr>
            <a:xfrm>
              <a:off x="4237675" y="3489400"/>
              <a:ext cx="1030600" cy="717100"/>
            </a:xfrm>
            <a:custGeom>
              <a:avLst/>
              <a:gdLst/>
              <a:ahLst/>
              <a:cxnLst/>
              <a:rect l="l" t="t" r="r" b="b"/>
              <a:pathLst>
                <a:path w="41224" h="28684" extrusionOk="0">
                  <a:moveTo>
                    <a:pt x="19870" y="0"/>
                  </a:moveTo>
                  <a:cubicBezTo>
                    <a:pt x="16168" y="0"/>
                    <a:pt x="12684" y="2158"/>
                    <a:pt x="10956" y="5654"/>
                  </a:cubicBezTo>
                  <a:cubicBezTo>
                    <a:pt x="7720" y="12247"/>
                    <a:pt x="0" y="10825"/>
                    <a:pt x="5490" y="21315"/>
                  </a:cubicBezTo>
                  <a:cubicBezTo>
                    <a:pt x="8343" y="26771"/>
                    <a:pt x="14699" y="28683"/>
                    <a:pt x="21172" y="28683"/>
                  </a:cubicBezTo>
                  <a:cubicBezTo>
                    <a:pt x="29878" y="28683"/>
                    <a:pt x="38794" y="25223"/>
                    <a:pt x="39680" y="22271"/>
                  </a:cubicBezTo>
                  <a:cubicBezTo>
                    <a:pt x="41224" y="17100"/>
                    <a:pt x="37278" y="9894"/>
                    <a:pt x="29019" y="3718"/>
                  </a:cubicBezTo>
                  <a:cubicBezTo>
                    <a:pt x="26911" y="2125"/>
                    <a:pt x="24803" y="1120"/>
                    <a:pt x="22793" y="458"/>
                  </a:cubicBezTo>
                  <a:cubicBezTo>
                    <a:pt x="21822" y="148"/>
                    <a:pt x="20839" y="0"/>
                    <a:pt x="19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6"/>
            <p:cNvSpPr/>
            <p:nvPr/>
          </p:nvSpPr>
          <p:spPr>
            <a:xfrm>
              <a:off x="4602850" y="3489475"/>
              <a:ext cx="665425" cy="695175"/>
            </a:xfrm>
            <a:custGeom>
              <a:avLst/>
              <a:gdLst/>
              <a:ahLst/>
              <a:cxnLst/>
              <a:rect l="l" t="t" r="r" b="b"/>
              <a:pathLst>
                <a:path w="26617" h="27807" extrusionOk="0">
                  <a:moveTo>
                    <a:pt x="5274" y="0"/>
                  </a:moveTo>
                  <a:cubicBezTo>
                    <a:pt x="3396" y="0"/>
                    <a:pt x="1570" y="555"/>
                    <a:pt x="0" y="1558"/>
                  </a:cubicBezTo>
                  <a:cubicBezTo>
                    <a:pt x="74" y="1556"/>
                    <a:pt x="147" y="1555"/>
                    <a:pt x="221" y="1555"/>
                  </a:cubicBezTo>
                  <a:cubicBezTo>
                    <a:pt x="1177" y="1555"/>
                    <a:pt x="2131" y="1703"/>
                    <a:pt x="3064" y="1999"/>
                  </a:cubicBezTo>
                  <a:cubicBezTo>
                    <a:pt x="5074" y="2661"/>
                    <a:pt x="7181" y="3666"/>
                    <a:pt x="9289" y="5259"/>
                  </a:cubicBezTo>
                  <a:cubicBezTo>
                    <a:pt x="17549" y="11435"/>
                    <a:pt x="21495" y="18641"/>
                    <a:pt x="19950" y="23812"/>
                  </a:cubicBezTo>
                  <a:cubicBezTo>
                    <a:pt x="19534" y="25160"/>
                    <a:pt x="17451" y="26606"/>
                    <a:pt x="14485" y="27807"/>
                  </a:cubicBezTo>
                  <a:cubicBezTo>
                    <a:pt x="20024" y="26582"/>
                    <a:pt x="24460" y="24302"/>
                    <a:pt x="25073" y="22268"/>
                  </a:cubicBezTo>
                  <a:cubicBezTo>
                    <a:pt x="26617" y="17097"/>
                    <a:pt x="22671" y="9891"/>
                    <a:pt x="14412" y="3715"/>
                  </a:cubicBezTo>
                  <a:cubicBezTo>
                    <a:pt x="12304" y="2122"/>
                    <a:pt x="10196" y="1117"/>
                    <a:pt x="8186" y="455"/>
                  </a:cubicBezTo>
                  <a:cubicBezTo>
                    <a:pt x="7220" y="147"/>
                    <a:pt x="6240" y="0"/>
                    <a:pt x="5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6"/>
            <p:cNvSpPr/>
            <p:nvPr/>
          </p:nvSpPr>
          <p:spPr>
            <a:xfrm>
              <a:off x="3386600" y="3748375"/>
              <a:ext cx="450975" cy="777575"/>
            </a:xfrm>
            <a:custGeom>
              <a:avLst/>
              <a:gdLst/>
              <a:ahLst/>
              <a:cxnLst/>
              <a:rect l="l" t="t" r="r" b="b"/>
              <a:pathLst>
                <a:path w="18039" h="31103" extrusionOk="0">
                  <a:moveTo>
                    <a:pt x="0" y="1"/>
                  </a:moveTo>
                  <a:lnTo>
                    <a:pt x="0" y="31102"/>
                  </a:lnTo>
                  <a:lnTo>
                    <a:pt x="18039" y="31102"/>
                  </a:lnTo>
                  <a:lnTo>
                    <a:pt x="180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6"/>
            <p:cNvSpPr/>
            <p:nvPr/>
          </p:nvSpPr>
          <p:spPr>
            <a:xfrm>
              <a:off x="3139050" y="4085375"/>
              <a:ext cx="2715000" cy="1110275"/>
            </a:xfrm>
            <a:custGeom>
              <a:avLst/>
              <a:gdLst/>
              <a:ahLst/>
              <a:cxnLst/>
              <a:rect l="l" t="t" r="r" b="b"/>
              <a:pathLst>
                <a:path w="108600" h="44411" extrusionOk="0">
                  <a:moveTo>
                    <a:pt x="90022" y="1"/>
                  </a:moveTo>
                  <a:cubicBezTo>
                    <a:pt x="89507" y="1"/>
                    <a:pt x="89066" y="319"/>
                    <a:pt x="88894" y="809"/>
                  </a:cubicBezTo>
                  <a:lnTo>
                    <a:pt x="85022" y="12083"/>
                  </a:lnTo>
                  <a:cubicBezTo>
                    <a:pt x="84703" y="13015"/>
                    <a:pt x="83821" y="13627"/>
                    <a:pt x="82865" y="13627"/>
                  </a:cubicBezTo>
                  <a:lnTo>
                    <a:pt x="1251" y="13627"/>
                  </a:lnTo>
                  <a:cubicBezTo>
                    <a:pt x="883" y="13627"/>
                    <a:pt x="516" y="13824"/>
                    <a:pt x="295" y="14142"/>
                  </a:cubicBezTo>
                  <a:cubicBezTo>
                    <a:pt x="74" y="14461"/>
                    <a:pt x="1" y="14853"/>
                    <a:pt x="123" y="15221"/>
                  </a:cubicBezTo>
                  <a:lnTo>
                    <a:pt x="8064" y="38602"/>
                  </a:lnTo>
                  <a:lnTo>
                    <a:pt x="49337" y="44410"/>
                  </a:lnTo>
                  <a:lnTo>
                    <a:pt x="95928" y="38602"/>
                  </a:lnTo>
                  <a:lnTo>
                    <a:pt x="108477" y="1569"/>
                  </a:lnTo>
                  <a:cubicBezTo>
                    <a:pt x="108599" y="1202"/>
                    <a:pt x="108550" y="809"/>
                    <a:pt x="108330" y="491"/>
                  </a:cubicBezTo>
                  <a:cubicBezTo>
                    <a:pt x="108109" y="197"/>
                    <a:pt x="107741" y="1"/>
                    <a:pt x="107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6"/>
            <p:cNvSpPr/>
            <p:nvPr/>
          </p:nvSpPr>
          <p:spPr>
            <a:xfrm>
              <a:off x="5393250" y="4085375"/>
              <a:ext cx="460800" cy="965050"/>
            </a:xfrm>
            <a:custGeom>
              <a:avLst/>
              <a:gdLst/>
              <a:ahLst/>
              <a:cxnLst/>
              <a:rect l="l" t="t" r="r" b="b"/>
              <a:pathLst>
                <a:path w="18432" h="38602" extrusionOk="0">
                  <a:moveTo>
                    <a:pt x="13088" y="1"/>
                  </a:moveTo>
                  <a:lnTo>
                    <a:pt x="1" y="38602"/>
                  </a:lnTo>
                  <a:lnTo>
                    <a:pt x="5760" y="38602"/>
                  </a:lnTo>
                  <a:lnTo>
                    <a:pt x="18309" y="1569"/>
                  </a:lnTo>
                  <a:cubicBezTo>
                    <a:pt x="18431" y="1202"/>
                    <a:pt x="18382" y="809"/>
                    <a:pt x="18162" y="491"/>
                  </a:cubicBezTo>
                  <a:cubicBezTo>
                    <a:pt x="17941" y="197"/>
                    <a:pt x="17573" y="1"/>
                    <a:pt x="17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6"/>
            <p:cNvSpPr/>
            <p:nvPr/>
          </p:nvSpPr>
          <p:spPr>
            <a:xfrm>
              <a:off x="3386600" y="3848250"/>
              <a:ext cx="450975" cy="106650"/>
            </a:xfrm>
            <a:custGeom>
              <a:avLst/>
              <a:gdLst/>
              <a:ahLst/>
              <a:cxnLst/>
              <a:rect l="l" t="t" r="r" b="b"/>
              <a:pathLst>
                <a:path w="18039" h="4266" extrusionOk="0">
                  <a:moveTo>
                    <a:pt x="0" y="1"/>
                  </a:moveTo>
                  <a:lnTo>
                    <a:pt x="0" y="4265"/>
                  </a:lnTo>
                  <a:lnTo>
                    <a:pt x="18039" y="4265"/>
                  </a:lnTo>
                  <a:lnTo>
                    <a:pt x="180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6"/>
            <p:cNvSpPr/>
            <p:nvPr/>
          </p:nvSpPr>
          <p:spPr>
            <a:xfrm>
              <a:off x="3132325" y="3516775"/>
              <a:ext cx="959550" cy="331500"/>
            </a:xfrm>
            <a:custGeom>
              <a:avLst/>
              <a:gdLst/>
              <a:ahLst/>
              <a:cxnLst/>
              <a:rect l="l" t="t" r="r" b="b"/>
              <a:pathLst>
                <a:path w="38382" h="13260" extrusionOk="0">
                  <a:moveTo>
                    <a:pt x="2721" y="0"/>
                  </a:moveTo>
                  <a:cubicBezTo>
                    <a:pt x="2133" y="0"/>
                    <a:pt x="1618" y="442"/>
                    <a:pt x="1544" y="1030"/>
                  </a:cubicBezTo>
                  <a:lnTo>
                    <a:pt x="49" y="11887"/>
                  </a:lnTo>
                  <a:cubicBezTo>
                    <a:pt x="0" y="12230"/>
                    <a:pt x="98" y="12573"/>
                    <a:pt x="343" y="12843"/>
                  </a:cubicBezTo>
                  <a:cubicBezTo>
                    <a:pt x="564" y="13088"/>
                    <a:pt x="883" y="13260"/>
                    <a:pt x="1226" y="13260"/>
                  </a:cubicBezTo>
                  <a:lnTo>
                    <a:pt x="37131" y="13260"/>
                  </a:lnTo>
                  <a:cubicBezTo>
                    <a:pt x="37474" y="13260"/>
                    <a:pt x="37817" y="13088"/>
                    <a:pt x="38038" y="12843"/>
                  </a:cubicBezTo>
                  <a:cubicBezTo>
                    <a:pt x="38258" y="12573"/>
                    <a:pt x="38381" y="12230"/>
                    <a:pt x="38332" y="11887"/>
                  </a:cubicBezTo>
                  <a:lnTo>
                    <a:pt x="36837" y="1030"/>
                  </a:lnTo>
                  <a:cubicBezTo>
                    <a:pt x="36739" y="442"/>
                    <a:pt x="36249" y="0"/>
                    <a:pt x="356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6"/>
            <p:cNvSpPr/>
            <p:nvPr/>
          </p:nvSpPr>
          <p:spPr>
            <a:xfrm>
              <a:off x="3926400" y="3516775"/>
              <a:ext cx="164850" cy="331500"/>
            </a:xfrm>
            <a:custGeom>
              <a:avLst/>
              <a:gdLst/>
              <a:ahLst/>
              <a:cxnLst/>
              <a:rect l="l" t="t" r="r" b="b"/>
              <a:pathLst>
                <a:path w="6594" h="13260" extrusionOk="0">
                  <a:moveTo>
                    <a:pt x="1" y="0"/>
                  </a:moveTo>
                  <a:lnTo>
                    <a:pt x="1839" y="13260"/>
                  </a:lnTo>
                  <a:lnTo>
                    <a:pt x="5368" y="13260"/>
                  </a:lnTo>
                  <a:cubicBezTo>
                    <a:pt x="5711" y="13260"/>
                    <a:pt x="6054" y="13088"/>
                    <a:pt x="6275" y="12843"/>
                  </a:cubicBezTo>
                  <a:cubicBezTo>
                    <a:pt x="6495" y="12573"/>
                    <a:pt x="6594" y="12230"/>
                    <a:pt x="6569" y="11887"/>
                  </a:cubicBezTo>
                  <a:lnTo>
                    <a:pt x="5074" y="1030"/>
                  </a:lnTo>
                  <a:cubicBezTo>
                    <a:pt x="4976" y="442"/>
                    <a:pt x="448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6"/>
            <p:cNvSpPr/>
            <p:nvPr/>
          </p:nvSpPr>
          <p:spPr>
            <a:xfrm>
              <a:off x="3227900" y="3196325"/>
              <a:ext cx="322925" cy="97450"/>
            </a:xfrm>
            <a:custGeom>
              <a:avLst/>
              <a:gdLst/>
              <a:ahLst/>
              <a:cxnLst/>
              <a:rect l="l" t="t" r="r" b="b"/>
              <a:pathLst>
                <a:path w="12917" h="3898" extrusionOk="0">
                  <a:moveTo>
                    <a:pt x="1961" y="0"/>
                  </a:moveTo>
                  <a:cubicBezTo>
                    <a:pt x="883" y="0"/>
                    <a:pt x="1" y="883"/>
                    <a:pt x="1" y="1937"/>
                  </a:cubicBezTo>
                  <a:cubicBezTo>
                    <a:pt x="1" y="3015"/>
                    <a:pt x="883" y="3897"/>
                    <a:pt x="1961" y="3897"/>
                  </a:cubicBezTo>
                  <a:lnTo>
                    <a:pt x="10981" y="3897"/>
                  </a:lnTo>
                  <a:cubicBezTo>
                    <a:pt x="12059" y="3897"/>
                    <a:pt x="12917" y="3015"/>
                    <a:pt x="12917" y="1937"/>
                  </a:cubicBezTo>
                  <a:cubicBezTo>
                    <a:pt x="12917" y="883"/>
                    <a:pt x="12059" y="0"/>
                    <a:pt x="10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6"/>
            <p:cNvSpPr/>
            <p:nvPr/>
          </p:nvSpPr>
          <p:spPr>
            <a:xfrm>
              <a:off x="3980925" y="4108050"/>
              <a:ext cx="576600" cy="318025"/>
            </a:xfrm>
            <a:custGeom>
              <a:avLst/>
              <a:gdLst/>
              <a:ahLst/>
              <a:cxnLst/>
              <a:rect l="l" t="t" r="r" b="b"/>
              <a:pathLst>
                <a:path w="23064" h="12721" extrusionOk="0">
                  <a:moveTo>
                    <a:pt x="1177" y="0"/>
                  </a:moveTo>
                  <a:cubicBezTo>
                    <a:pt x="540" y="0"/>
                    <a:pt x="1" y="515"/>
                    <a:pt x="1" y="1177"/>
                  </a:cubicBezTo>
                  <a:lnTo>
                    <a:pt x="1" y="12720"/>
                  </a:lnTo>
                  <a:lnTo>
                    <a:pt x="23064" y="12720"/>
                  </a:lnTo>
                  <a:lnTo>
                    <a:pt x="230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6"/>
            <p:cNvSpPr/>
            <p:nvPr/>
          </p:nvSpPr>
          <p:spPr>
            <a:xfrm>
              <a:off x="4438025" y="4108050"/>
              <a:ext cx="119500" cy="318025"/>
            </a:xfrm>
            <a:custGeom>
              <a:avLst/>
              <a:gdLst/>
              <a:ahLst/>
              <a:cxnLst/>
              <a:rect l="l" t="t" r="r" b="b"/>
              <a:pathLst>
                <a:path w="4780" h="12721" extrusionOk="0">
                  <a:moveTo>
                    <a:pt x="0" y="0"/>
                  </a:moveTo>
                  <a:lnTo>
                    <a:pt x="0" y="12720"/>
                  </a:lnTo>
                  <a:lnTo>
                    <a:pt x="4780" y="12720"/>
                  </a:lnTo>
                  <a:lnTo>
                    <a:pt x="47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6"/>
            <p:cNvSpPr/>
            <p:nvPr/>
          </p:nvSpPr>
          <p:spPr>
            <a:xfrm>
              <a:off x="4557500" y="4108050"/>
              <a:ext cx="577200" cy="318025"/>
            </a:xfrm>
            <a:custGeom>
              <a:avLst/>
              <a:gdLst/>
              <a:ahLst/>
              <a:cxnLst/>
              <a:rect l="l" t="t" r="r" b="b"/>
              <a:pathLst>
                <a:path w="23088" h="12721" extrusionOk="0">
                  <a:moveTo>
                    <a:pt x="1" y="0"/>
                  </a:moveTo>
                  <a:lnTo>
                    <a:pt x="1" y="12720"/>
                  </a:lnTo>
                  <a:lnTo>
                    <a:pt x="23088" y="12720"/>
                  </a:lnTo>
                  <a:lnTo>
                    <a:pt x="23088" y="1177"/>
                  </a:lnTo>
                  <a:cubicBezTo>
                    <a:pt x="23088" y="515"/>
                    <a:pt x="22549" y="0"/>
                    <a:pt x="21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6"/>
            <p:cNvSpPr/>
            <p:nvPr/>
          </p:nvSpPr>
          <p:spPr>
            <a:xfrm>
              <a:off x="5015200" y="4108050"/>
              <a:ext cx="119500" cy="318025"/>
            </a:xfrm>
            <a:custGeom>
              <a:avLst/>
              <a:gdLst/>
              <a:ahLst/>
              <a:cxnLst/>
              <a:rect l="l" t="t" r="r" b="b"/>
              <a:pathLst>
                <a:path w="4780" h="12721" extrusionOk="0">
                  <a:moveTo>
                    <a:pt x="1" y="0"/>
                  </a:moveTo>
                  <a:lnTo>
                    <a:pt x="1" y="12720"/>
                  </a:lnTo>
                  <a:lnTo>
                    <a:pt x="4780" y="12720"/>
                  </a:lnTo>
                  <a:lnTo>
                    <a:pt x="4780" y="1177"/>
                  </a:lnTo>
                  <a:cubicBezTo>
                    <a:pt x="4780" y="515"/>
                    <a:pt x="4241" y="0"/>
                    <a:pt x="3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6"/>
            <p:cNvSpPr/>
            <p:nvPr/>
          </p:nvSpPr>
          <p:spPr>
            <a:xfrm>
              <a:off x="4268925" y="3789425"/>
              <a:ext cx="577200" cy="318650"/>
            </a:xfrm>
            <a:custGeom>
              <a:avLst/>
              <a:gdLst/>
              <a:ahLst/>
              <a:cxnLst/>
              <a:rect l="l" t="t" r="r" b="b"/>
              <a:pathLst>
                <a:path w="23088" h="12746" extrusionOk="0">
                  <a:moveTo>
                    <a:pt x="1201" y="1"/>
                  </a:moveTo>
                  <a:cubicBezTo>
                    <a:pt x="539" y="1"/>
                    <a:pt x="0" y="516"/>
                    <a:pt x="0" y="1177"/>
                  </a:cubicBezTo>
                  <a:lnTo>
                    <a:pt x="0" y="12745"/>
                  </a:lnTo>
                  <a:lnTo>
                    <a:pt x="23087" y="12745"/>
                  </a:lnTo>
                  <a:lnTo>
                    <a:pt x="23087" y="1177"/>
                  </a:lnTo>
                  <a:cubicBezTo>
                    <a:pt x="23087" y="516"/>
                    <a:pt x="22548" y="1"/>
                    <a:pt x="21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6"/>
            <p:cNvSpPr/>
            <p:nvPr/>
          </p:nvSpPr>
          <p:spPr>
            <a:xfrm>
              <a:off x="4726625" y="3789425"/>
              <a:ext cx="119500" cy="318650"/>
            </a:xfrm>
            <a:custGeom>
              <a:avLst/>
              <a:gdLst/>
              <a:ahLst/>
              <a:cxnLst/>
              <a:rect l="l" t="t" r="r" b="b"/>
              <a:pathLst>
                <a:path w="4780" h="12746" extrusionOk="0">
                  <a:moveTo>
                    <a:pt x="0" y="1"/>
                  </a:moveTo>
                  <a:lnTo>
                    <a:pt x="0" y="12745"/>
                  </a:lnTo>
                  <a:lnTo>
                    <a:pt x="4779" y="12745"/>
                  </a:lnTo>
                  <a:lnTo>
                    <a:pt x="4779" y="1177"/>
                  </a:lnTo>
                  <a:cubicBezTo>
                    <a:pt x="4779" y="516"/>
                    <a:pt x="4240" y="1"/>
                    <a:pt x="3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6"/>
            <p:cNvSpPr/>
            <p:nvPr/>
          </p:nvSpPr>
          <p:spPr>
            <a:xfrm>
              <a:off x="3227300" y="5050400"/>
              <a:ext cx="2309975" cy="222450"/>
            </a:xfrm>
            <a:custGeom>
              <a:avLst/>
              <a:gdLst/>
              <a:ahLst/>
              <a:cxnLst/>
              <a:rect l="l" t="t" r="r" b="b"/>
              <a:pathLst>
                <a:path w="92399" h="8898" extrusionOk="0">
                  <a:moveTo>
                    <a:pt x="4534" y="1"/>
                  </a:moveTo>
                  <a:lnTo>
                    <a:pt x="2328" y="2354"/>
                  </a:lnTo>
                  <a:cubicBezTo>
                    <a:pt x="0" y="4829"/>
                    <a:pt x="1765" y="8898"/>
                    <a:pt x="5172" y="8898"/>
                  </a:cubicBezTo>
                  <a:lnTo>
                    <a:pt x="85095" y="8898"/>
                  </a:lnTo>
                  <a:cubicBezTo>
                    <a:pt x="87595" y="8898"/>
                    <a:pt x="89825" y="7329"/>
                    <a:pt x="90658" y="4952"/>
                  </a:cubicBezTo>
                  <a:lnTo>
                    <a:pt x="92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6"/>
            <p:cNvSpPr/>
            <p:nvPr/>
          </p:nvSpPr>
          <p:spPr>
            <a:xfrm>
              <a:off x="5210675" y="5050400"/>
              <a:ext cx="326600" cy="222450"/>
            </a:xfrm>
            <a:custGeom>
              <a:avLst/>
              <a:gdLst/>
              <a:ahLst/>
              <a:cxnLst/>
              <a:rect l="l" t="t" r="r" b="b"/>
              <a:pathLst>
                <a:path w="13064" h="8898" extrusionOk="0">
                  <a:moveTo>
                    <a:pt x="7304" y="1"/>
                  </a:moveTo>
                  <a:lnTo>
                    <a:pt x="5564" y="4952"/>
                  </a:lnTo>
                  <a:cubicBezTo>
                    <a:pt x="4755" y="7329"/>
                    <a:pt x="2524" y="8898"/>
                    <a:pt x="0" y="8898"/>
                  </a:cubicBezTo>
                  <a:lnTo>
                    <a:pt x="5760" y="8898"/>
                  </a:lnTo>
                  <a:cubicBezTo>
                    <a:pt x="8260" y="8898"/>
                    <a:pt x="10490" y="7329"/>
                    <a:pt x="11323" y="4952"/>
                  </a:cubicBezTo>
                  <a:lnTo>
                    <a:pt x="13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6"/>
            <p:cNvSpPr/>
            <p:nvPr/>
          </p:nvSpPr>
          <p:spPr>
            <a:xfrm>
              <a:off x="3482800" y="3992850"/>
              <a:ext cx="98050" cy="163625"/>
            </a:xfrm>
            <a:custGeom>
              <a:avLst/>
              <a:gdLst/>
              <a:ahLst/>
              <a:cxnLst/>
              <a:rect l="l" t="t" r="r" b="b"/>
              <a:pathLst>
                <a:path w="3922" h="6545" extrusionOk="0">
                  <a:moveTo>
                    <a:pt x="1961" y="1"/>
                  </a:moveTo>
                  <a:cubicBezTo>
                    <a:pt x="883" y="1"/>
                    <a:pt x="0" y="883"/>
                    <a:pt x="0" y="1961"/>
                  </a:cubicBezTo>
                  <a:lnTo>
                    <a:pt x="0" y="4608"/>
                  </a:lnTo>
                  <a:cubicBezTo>
                    <a:pt x="0" y="5687"/>
                    <a:pt x="883" y="6545"/>
                    <a:pt x="1961" y="6545"/>
                  </a:cubicBezTo>
                  <a:cubicBezTo>
                    <a:pt x="3039" y="6545"/>
                    <a:pt x="3922" y="5687"/>
                    <a:pt x="3922" y="4608"/>
                  </a:cubicBezTo>
                  <a:lnTo>
                    <a:pt x="3922" y="1961"/>
                  </a:lnTo>
                  <a:cubicBezTo>
                    <a:pt x="3922" y="883"/>
                    <a:pt x="303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6"/>
            <p:cNvSpPr/>
            <p:nvPr/>
          </p:nvSpPr>
          <p:spPr>
            <a:xfrm>
              <a:off x="3643325" y="3992850"/>
              <a:ext cx="97450" cy="163625"/>
            </a:xfrm>
            <a:custGeom>
              <a:avLst/>
              <a:gdLst/>
              <a:ahLst/>
              <a:cxnLst/>
              <a:rect l="l" t="t" r="r" b="b"/>
              <a:pathLst>
                <a:path w="3898" h="6545" extrusionOk="0">
                  <a:moveTo>
                    <a:pt x="1961" y="1"/>
                  </a:moveTo>
                  <a:cubicBezTo>
                    <a:pt x="883" y="1"/>
                    <a:pt x="1" y="883"/>
                    <a:pt x="1" y="1961"/>
                  </a:cubicBezTo>
                  <a:lnTo>
                    <a:pt x="1" y="4608"/>
                  </a:lnTo>
                  <a:cubicBezTo>
                    <a:pt x="1" y="5687"/>
                    <a:pt x="883" y="6545"/>
                    <a:pt x="1961" y="6545"/>
                  </a:cubicBezTo>
                  <a:cubicBezTo>
                    <a:pt x="3040" y="6545"/>
                    <a:pt x="3898" y="5687"/>
                    <a:pt x="3898" y="4608"/>
                  </a:cubicBezTo>
                  <a:lnTo>
                    <a:pt x="3898" y="1961"/>
                  </a:lnTo>
                  <a:cubicBezTo>
                    <a:pt x="3898" y="883"/>
                    <a:pt x="3040"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6"/>
            <p:cNvSpPr/>
            <p:nvPr/>
          </p:nvSpPr>
          <p:spPr>
            <a:xfrm>
              <a:off x="3758525" y="4585350"/>
              <a:ext cx="1365150" cy="98075"/>
            </a:xfrm>
            <a:custGeom>
              <a:avLst/>
              <a:gdLst/>
              <a:ahLst/>
              <a:cxnLst/>
              <a:rect l="l" t="t" r="r" b="b"/>
              <a:pathLst>
                <a:path w="54606" h="3923" extrusionOk="0">
                  <a:moveTo>
                    <a:pt x="1961" y="1"/>
                  </a:moveTo>
                  <a:cubicBezTo>
                    <a:pt x="883" y="1"/>
                    <a:pt x="0" y="883"/>
                    <a:pt x="0" y="1961"/>
                  </a:cubicBezTo>
                  <a:cubicBezTo>
                    <a:pt x="0" y="3040"/>
                    <a:pt x="883" y="3922"/>
                    <a:pt x="1961" y="3922"/>
                  </a:cubicBezTo>
                  <a:lnTo>
                    <a:pt x="52645" y="3922"/>
                  </a:lnTo>
                  <a:cubicBezTo>
                    <a:pt x="53723" y="3922"/>
                    <a:pt x="54606" y="3040"/>
                    <a:pt x="54606" y="1961"/>
                  </a:cubicBezTo>
                  <a:cubicBezTo>
                    <a:pt x="54606" y="883"/>
                    <a:pt x="53723" y="1"/>
                    <a:pt x="52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6"/>
            <p:cNvSpPr/>
            <p:nvPr/>
          </p:nvSpPr>
          <p:spPr>
            <a:xfrm>
              <a:off x="5450850" y="4270900"/>
              <a:ext cx="141575" cy="190700"/>
            </a:xfrm>
            <a:custGeom>
              <a:avLst/>
              <a:gdLst/>
              <a:ahLst/>
              <a:cxnLst/>
              <a:rect l="l" t="t" r="r" b="b"/>
              <a:pathLst>
                <a:path w="5663" h="7628" extrusionOk="0">
                  <a:moveTo>
                    <a:pt x="3462" y="1"/>
                  </a:moveTo>
                  <a:cubicBezTo>
                    <a:pt x="2646" y="1"/>
                    <a:pt x="1891" y="509"/>
                    <a:pt x="1618" y="1329"/>
                  </a:cubicBezTo>
                  <a:lnTo>
                    <a:pt x="368" y="5030"/>
                  </a:lnTo>
                  <a:cubicBezTo>
                    <a:pt x="0" y="6059"/>
                    <a:pt x="564" y="7162"/>
                    <a:pt x="1569" y="7505"/>
                  </a:cubicBezTo>
                  <a:cubicBezTo>
                    <a:pt x="1790" y="7579"/>
                    <a:pt x="1986" y="7628"/>
                    <a:pt x="2206" y="7628"/>
                  </a:cubicBezTo>
                  <a:cubicBezTo>
                    <a:pt x="3015" y="7628"/>
                    <a:pt x="3775" y="7113"/>
                    <a:pt x="4044" y="6280"/>
                  </a:cubicBezTo>
                  <a:lnTo>
                    <a:pt x="5319" y="2579"/>
                  </a:lnTo>
                  <a:cubicBezTo>
                    <a:pt x="5662" y="1574"/>
                    <a:pt x="5098" y="447"/>
                    <a:pt x="4093" y="104"/>
                  </a:cubicBezTo>
                  <a:cubicBezTo>
                    <a:pt x="3884" y="34"/>
                    <a:pt x="3671" y="1"/>
                    <a:pt x="3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5" name="Google Shape;1825;p46"/>
          <p:cNvGrpSpPr/>
          <p:nvPr/>
        </p:nvGrpSpPr>
        <p:grpSpPr>
          <a:xfrm flipH="1">
            <a:off x="713093" y="1956182"/>
            <a:ext cx="1788780" cy="2644751"/>
            <a:chOff x="118100" y="1426050"/>
            <a:chExt cx="2108416" cy="3117339"/>
          </a:xfrm>
        </p:grpSpPr>
        <p:sp>
          <p:nvSpPr>
            <p:cNvPr id="1826" name="Google Shape;1826;p46"/>
            <p:cNvSpPr/>
            <p:nvPr/>
          </p:nvSpPr>
          <p:spPr>
            <a:xfrm>
              <a:off x="1767118" y="1711957"/>
              <a:ext cx="247279" cy="13010"/>
            </a:xfrm>
            <a:custGeom>
              <a:avLst/>
              <a:gdLst/>
              <a:ahLst/>
              <a:cxnLst/>
              <a:rect l="l" t="t" r="r" b="b"/>
              <a:pathLst>
                <a:path w="3060" h="161" extrusionOk="0">
                  <a:moveTo>
                    <a:pt x="1" y="1"/>
                  </a:moveTo>
                  <a:lnTo>
                    <a:pt x="1" y="161"/>
                  </a:lnTo>
                  <a:lnTo>
                    <a:pt x="3059" y="161"/>
                  </a:lnTo>
                  <a:lnTo>
                    <a:pt x="30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6"/>
            <p:cNvSpPr/>
            <p:nvPr/>
          </p:nvSpPr>
          <p:spPr>
            <a:xfrm>
              <a:off x="243518" y="1461122"/>
              <a:ext cx="7515" cy="263845"/>
            </a:xfrm>
            <a:custGeom>
              <a:avLst/>
              <a:gdLst/>
              <a:ahLst/>
              <a:cxnLst/>
              <a:rect l="l" t="t" r="r" b="b"/>
              <a:pathLst>
                <a:path w="93" h="3265" extrusionOk="0">
                  <a:moveTo>
                    <a:pt x="1" y="1"/>
                  </a:moveTo>
                  <a:lnTo>
                    <a:pt x="1" y="3265"/>
                  </a:lnTo>
                  <a:lnTo>
                    <a:pt x="92" y="3265"/>
                  </a:lnTo>
                  <a:lnTo>
                    <a:pt x="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6"/>
            <p:cNvSpPr/>
            <p:nvPr/>
          </p:nvSpPr>
          <p:spPr>
            <a:xfrm>
              <a:off x="129171" y="1959156"/>
              <a:ext cx="234349" cy="234349"/>
            </a:xfrm>
            <a:custGeom>
              <a:avLst/>
              <a:gdLst/>
              <a:ahLst/>
              <a:cxnLst/>
              <a:rect l="l" t="t" r="r" b="b"/>
              <a:pathLst>
                <a:path w="2900" h="2900" extrusionOk="0">
                  <a:moveTo>
                    <a:pt x="1" y="0"/>
                  </a:moveTo>
                  <a:lnTo>
                    <a:pt x="1" y="2899"/>
                  </a:lnTo>
                  <a:lnTo>
                    <a:pt x="2899" y="2899"/>
                  </a:lnTo>
                  <a:lnTo>
                    <a:pt x="28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6"/>
            <p:cNvSpPr/>
            <p:nvPr/>
          </p:nvSpPr>
          <p:spPr>
            <a:xfrm>
              <a:off x="153172" y="1983157"/>
              <a:ext cx="188206" cy="188206"/>
            </a:xfrm>
            <a:custGeom>
              <a:avLst/>
              <a:gdLst/>
              <a:ahLst/>
              <a:cxnLst/>
              <a:rect l="l" t="t" r="r" b="b"/>
              <a:pathLst>
                <a:path w="2329" h="2329" extrusionOk="0">
                  <a:moveTo>
                    <a:pt x="2214" y="91"/>
                  </a:moveTo>
                  <a:lnTo>
                    <a:pt x="2214" y="2214"/>
                  </a:lnTo>
                  <a:lnTo>
                    <a:pt x="92" y="2214"/>
                  </a:lnTo>
                  <a:lnTo>
                    <a:pt x="92" y="91"/>
                  </a:lnTo>
                  <a:close/>
                  <a:moveTo>
                    <a:pt x="0" y="0"/>
                  </a:moveTo>
                  <a:lnTo>
                    <a:pt x="0" y="2328"/>
                  </a:lnTo>
                  <a:lnTo>
                    <a:pt x="2329" y="2328"/>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6"/>
            <p:cNvSpPr/>
            <p:nvPr/>
          </p:nvSpPr>
          <p:spPr>
            <a:xfrm>
              <a:off x="125454" y="1708321"/>
              <a:ext cx="241784" cy="252774"/>
            </a:xfrm>
            <a:custGeom>
              <a:avLst/>
              <a:gdLst/>
              <a:ahLst/>
              <a:cxnLst/>
              <a:rect l="l" t="t" r="r" b="b"/>
              <a:pathLst>
                <a:path w="2992" h="3128" extrusionOk="0">
                  <a:moveTo>
                    <a:pt x="1507" y="0"/>
                  </a:moveTo>
                  <a:lnTo>
                    <a:pt x="1" y="3082"/>
                  </a:lnTo>
                  <a:lnTo>
                    <a:pt x="92" y="3127"/>
                  </a:lnTo>
                  <a:lnTo>
                    <a:pt x="1507" y="251"/>
                  </a:lnTo>
                  <a:lnTo>
                    <a:pt x="2900" y="3127"/>
                  </a:lnTo>
                  <a:lnTo>
                    <a:pt x="2991" y="3082"/>
                  </a:lnTo>
                  <a:lnTo>
                    <a:pt x="1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6"/>
            <p:cNvSpPr/>
            <p:nvPr/>
          </p:nvSpPr>
          <p:spPr>
            <a:xfrm>
              <a:off x="212163" y="1680603"/>
              <a:ext cx="70224" cy="70224"/>
            </a:xfrm>
            <a:custGeom>
              <a:avLst/>
              <a:gdLst/>
              <a:ahLst/>
              <a:cxnLst/>
              <a:rect l="l" t="t" r="r" b="b"/>
              <a:pathLst>
                <a:path w="869" h="869" extrusionOk="0">
                  <a:moveTo>
                    <a:pt x="434" y="1"/>
                  </a:moveTo>
                  <a:cubicBezTo>
                    <a:pt x="183" y="1"/>
                    <a:pt x="1" y="183"/>
                    <a:pt x="1" y="434"/>
                  </a:cubicBezTo>
                  <a:cubicBezTo>
                    <a:pt x="1" y="663"/>
                    <a:pt x="183" y="868"/>
                    <a:pt x="434" y="868"/>
                  </a:cubicBezTo>
                  <a:cubicBezTo>
                    <a:pt x="663" y="868"/>
                    <a:pt x="868" y="663"/>
                    <a:pt x="868" y="434"/>
                  </a:cubicBezTo>
                  <a:cubicBezTo>
                    <a:pt x="868" y="183"/>
                    <a:pt x="663" y="1"/>
                    <a:pt x="4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6"/>
            <p:cNvSpPr/>
            <p:nvPr/>
          </p:nvSpPr>
          <p:spPr>
            <a:xfrm>
              <a:off x="225093" y="1695391"/>
              <a:ext cx="42506" cy="40647"/>
            </a:xfrm>
            <a:custGeom>
              <a:avLst/>
              <a:gdLst/>
              <a:ahLst/>
              <a:cxnLst/>
              <a:rect l="l" t="t" r="r" b="b"/>
              <a:pathLst>
                <a:path w="526" h="503" extrusionOk="0">
                  <a:moveTo>
                    <a:pt x="274" y="92"/>
                  </a:moveTo>
                  <a:cubicBezTo>
                    <a:pt x="366" y="92"/>
                    <a:pt x="434" y="160"/>
                    <a:pt x="434" y="251"/>
                  </a:cubicBezTo>
                  <a:cubicBezTo>
                    <a:pt x="434" y="343"/>
                    <a:pt x="366" y="411"/>
                    <a:pt x="274" y="411"/>
                  </a:cubicBezTo>
                  <a:cubicBezTo>
                    <a:pt x="183" y="411"/>
                    <a:pt x="115" y="343"/>
                    <a:pt x="115" y="251"/>
                  </a:cubicBezTo>
                  <a:cubicBezTo>
                    <a:pt x="115" y="160"/>
                    <a:pt x="183" y="92"/>
                    <a:pt x="274" y="92"/>
                  </a:cubicBezTo>
                  <a:close/>
                  <a:moveTo>
                    <a:pt x="274" y="0"/>
                  </a:moveTo>
                  <a:cubicBezTo>
                    <a:pt x="138" y="0"/>
                    <a:pt x="1" y="114"/>
                    <a:pt x="1" y="251"/>
                  </a:cubicBezTo>
                  <a:cubicBezTo>
                    <a:pt x="1" y="388"/>
                    <a:pt x="138" y="502"/>
                    <a:pt x="274" y="502"/>
                  </a:cubicBezTo>
                  <a:cubicBezTo>
                    <a:pt x="411" y="502"/>
                    <a:pt x="526" y="388"/>
                    <a:pt x="526" y="251"/>
                  </a:cubicBezTo>
                  <a:cubicBezTo>
                    <a:pt x="526" y="114"/>
                    <a:pt x="411"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6"/>
            <p:cNvSpPr/>
            <p:nvPr/>
          </p:nvSpPr>
          <p:spPr>
            <a:xfrm>
              <a:off x="193739" y="1431626"/>
              <a:ext cx="1127057" cy="175277"/>
            </a:xfrm>
            <a:custGeom>
              <a:avLst/>
              <a:gdLst/>
              <a:ahLst/>
              <a:cxnLst/>
              <a:rect l="l" t="t" r="r" b="b"/>
              <a:pathLst>
                <a:path w="13947" h="2169" extrusionOk="0">
                  <a:moveTo>
                    <a:pt x="1" y="0"/>
                  </a:moveTo>
                  <a:lnTo>
                    <a:pt x="1" y="2169"/>
                  </a:lnTo>
                  <a:lnTo>
                    <a:pt x="13947" y="2169"/>
                  </a:lnTo>
                  <a:lnTo>
                    <a:pt x="13947" y="1187"/>
                  </a:lnTo>
                  <a:lnTo>
                    <a:pt x="13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6"/>
            <p:cNvSpPr/>
            <p:nvPr/>
          </p:nvSpPr>
          <p:spPr>
            <a:xfrm>
              <a:off x="1112311" y="1461122"/>
              <a:ext cx="839373" cy="2324176"/>
            </a:xfrm>
            <a:custGeom>
              <a:avLst/>
              <a:gdLst/>
              <a:ahLst/>
              <a:cxnLst/>
              <a:rect l="l" t="t" r="r" b="b"/>
              <a:pathLst>
                <a:path w="10387" h="28761" extrusionOk="0">
                  <a:moveTo>
                    <a:pt x="9222" y="1142"/>
                  </a:moveTo>
                  <a:lnTo>
                    <a:pt x="9222" y="27596"/>
                  </a:lnTo>
                  <a:lnTo>
                    <a:pt x="1324" y="27596"/>
                  </a:lnTo>
                  <a:lnTo>
                    <a:pt x="5205" y="1142"/>
                  </a:lnTo>
                  <a:close/>
                  <a:moveTo>
                    <a:pt x="4200" y="1"/>
                  </a:moveTo>
                  <a:lnTo>
                    <a:pt x="1" y="28760"/>
                  </a:lnTo>
                  <a:lnTo>
                    <a:pt x="10386" y="28760"/>
                  </a:lnTo>
                  <a:lnTo>
                    <a:pt x="10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6"/>
            <p:cNvSpPr/>
            <p:nvPr/>
          </p:nvSpPr>
          <p:spPr>
            <a:xfrm>
              <a:off x="276731" y="1431626"/>
              <a:ext cx="1767153" cy="175277"/>
            </a:xfrm>
            <a:custGeom>
              <a:avLst/>
              <a:gdLst/>
              <a:ahLst/>
              <a:cxnLst/>
              <a:rect l="l" t="t" r="r" b="b"/>
              <a:pathLst>
                <a:path w="21868" h="2169" extrusionOk="0">
                  <a:moveTo>
                    <a:pt x="1" y="0"/>
                  </a:moveTo>
                  <a:lnTo>
                    <a:pt x="1" y="1164"/>
                  </a:lnTo>
                  <a:lnTo>
                    <a:pt x="21867" y="2169"/>
                  </a:lnTo>
                  <a:lnTo>
                    <a:pt x="2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6"/>
            <p:cNvSpPr/>
            <p:nvPr/>
          </p:nvSpPr>
          <p:spPr>
            <a:xfrm>
              <a:off x="118100" y="1426050"/>
              <a:ext cx="1925783" cy="9293"/>
            </a:xfrm>
            <a:custGeom>
              <a:avLst/>
              <a:gdLst/>
              <a:ahLst/>
              <a:cxnLst/>
              <a:rect l="l" t="t" r="r" b="b"/>
              <a:pathLst>
                <a:path w="23831" h="115" extrusionOk="0">
                  <a:moveTo>
                    <a:pt x="1" y="1"/>
                  </a:moveTo>
                  <a:lnTo>
                    <a:pt x="1" y="115"/>
                  </a:lnTo>
                  <a:lnTo>
                    <a:pt x="23830" y="115"/>
                  </a:lnTo>
                  <a:lnTo>
                    <a:pt x="23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6"/>
            <p:cNvSpPr/>
            <p:nvPr/>
          </p:nvSpPr>
          <p:spPr>
            <a:xfrm>
              <a:off x="1385288" y="2252417"/>
              <a:ext cx="520255" cy="37011"/>
            </a:xfrm>
            <a:custGeom>
              <a:avLst/>
              <a:gdLst/>
              <a:ahLst/>
              <a:cxnLst/>
              <a:rect l="l" t="t" r="r" b="b"/>
              <a:pathLst>
                <a:path w="6438" h="458" extrusionOk="0">
                  <a:moveTo>
                    <a:pt x="1" y="1"/>
                  </a:moveTo>
                  <a:lnTo>
                    <a:pt x="1" y="457"/>
                  </a:lnTo>
                  <a:lnTo>
                    <a:pt x="6437" y="457"/>
                  </a:lnTo>
                  <a:lnTo>
                    <a:pt x="64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6"/>
            <p:cNvSpPr/>
            <p:nvPr/>
          </p:nvSpPr>
          <p:spPr>
            <a:xfrm>
              <a:off x="1204515" y="1558902"/>
              <a:ext cx="737876" cy="2095403"/>
            </a:xfrm>
            <a:custGeom>
              <a:avLst/>
              <a:gdLst/>
              <a:ahLst/>
              <a:cxnLst/>
              <a:rect l="l" t="t" r="r" b="b"/>
              <a:pathLst>
                <a:path w="9131" h="25930" extrusionOk="0">
                  <a:moveTo>
                    <a:pt x="8537" y="0"/>
                  </a:moveTo>
                  <a:lnTo>
                    <a:pt x="2466" y="4223"/>
                  </a:lnTo>
                  <a:lnTo>
                    <a:pt x="8241" y="8765"/>
                  </a:lnTo>
                  <a:lnTo>
                    <a:pt x="1165" y="12714"/>
                  </a:lnTo>
                  <a:lnTo>
                    <a:pt x="8195" y="17233"/>
                  </a:lnTo>
                  <a:lnTo>
                    <a:pt x="1" y="21182"/>
                  </a:lnTo>
                  <a:lnTo>
                    <a:pt x="8560" y="25930"/>
                  </a:lnTo>
                  <a:lnTo>
                    <a:pt x="8766" y="25519"/>
                  </a:lnTo>
                  <a:lnTo>
                    <a:pt x="982" y="21205"/>
                  </a:lnTo>
                  <a:lnTo>
                    <a:pt x="9131" y="17302"/>
                  </a:lnTo>
                  <a:lnTo>
                    <a:pt x="2055" y="12737"/>
                  </a:lnTo>
                  <a:lnTo>
                    <a:pt x="9085" y="8834"/>
                  </a:lnTo>
                  <a:lnTo>
                    <a:pt x="3242" y="4246"/>
                  </a:lnTo>
                  <a:lnTo>
                    <a:pt x="8789" y="365"/>
                  </a:lnTo>
                  <a:lnTo>
                    <a:pt x="85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6"/>
            <p:cNvSpPr/>
            <p:nvPr/>
          </p:nvSpPr>
          <p:spPr>
            <a:xfrm>
              <a:off x="1173161" y="1558902"/>
              <a:ext cx="772948" cy="2095403"/>
            </a:xfrm>
            <a:custGeom>
              <a:avLst/>
              <a:gdLst/>
              <a:ahLst/>
              <a:cxnLst/>
              <a:rect l="l" t="t" r="r" b="b"/>
              <a:pathLst>
                <a:path w="9565" h="25930" extrusionOk="0">
                  <a:moveTo>
                    <a:pt x="3972" y="0"/>
                  </a:moveTo>
                  <a:lnTo>
                    <a:pt x="3698" y="365"/>
                  </a:lnTo>
                  <a:lnTo>
                    <a:pt x="8674" y="4223"/>
                  </a:lnTo>
                  <a:lnTo>
                    <a:pt x="2215" y="8834"/>
                  </a:lnTo>
                  <a:lnTo>
                    <a:pt x="8606" y="12714"/>
                  </a:lnTo>
                  <a:lnTo>
                    <a:pt x="959" y="17279"/>
                  </a:lnTo>
                  <a:lnTo>
                    <a:pt x="8537" y="21182"/>
                  </a:lnTo>
                  <a:lnTo>
                    <a:pt x="1" y="25519"/>
                  </a:lnTo>
                  <a:lnTo>
                    <a:pt x="206" y="25930"/>
                  </a:lnTo>
                  <a:lnTo>
                    <a:pt x="9565" y="21205"/>
                  </a:lnTo>
                  <a:lnTo>
                    <a:pt x="1895" y="17256"/>
                  </a:lnTo>
                  <a:lnTo>
                    <a:pt x="9496" y="12737"/>
                  </a:lnTo>
                  <a:lnTo>
                    <a:pt x="3059" y="8788"/>
                  </a:lnTo>
                  <a:lnTo>
                    <a:pt x="9428" y="4223"/>
                  </a:lnTo>
                  <a:lnTo>
                    <a:pt x="39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6"/>
            <p:cNvSpPr/>
            <p:nvPr/>
          </p:nvSpPr>
          <p:spPr>
            <a:xfrm>
              <a:off x="977681" y="3628458"/>
              <a:ext cx="1115986" cy="162347"/>
            </a:xfrm>
            <a:custGeom>
              <a:avLst/>
              <a:gdLst/>
              <a:ahLst/>
              <a:cxnLst/>
              <a:rect l="l" t="t" r="r" b="b"/>
              <a:pathLst>
                <a:path w="13810" h="2009" extrusionOk="0">
                  <a:moveTo>
                    <a:pt x="0" y="0"/>
                  </a:moveTo>
                  <a:lnTo>
                    <a:pt x="0" y="2009"/>
                  </a:lnTo>
                  <a:lnTo>
                    <a:pt x="13810" y="2009"/>
                  </a:lnTo>
                  <a:lnTo>
                    <a:pt x="13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6"/>
            <p:cNvSpPr/>
            <p:nvPr/>
          </p:nvSpPr>
          <p:spPr>
            <a:xfrm>
              <a:off x="977681" y="3624740"/>
              <a:ext cx="1115986" cy="9293"/>
            </a:xfrm>
            <a:custGeom>
              <a:avLst/>
              <a:gdLst/>
              <a:ahLst/>
              <a:cxnLst/>
              <a:rect l="l" t="t" r="r" b="b"/>
              <a:pathLst>
                <a:path w="13810" h="115" extrusionOk="0">
                  <a:moveTo>
                    <a:pt x="0" y="1"/>
                  </a:moveTo>
                  <a:lnTo>
                    <a:pt x="0" y="115"/>
                  </a:lnTo>
                  <a:lnTo>
                    <a:pt x="13810" y="115"/>
                  </a:lnTo>
                  <a:lnTo>
                    <a:pt x="138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6"/>
            <p:cNvSpPr/>
            <p:nvPr/>
          </p:nvSpPr>
          <p:spPr>
            <a:xfrm>
              <a:off x="1436926" y="1575468"/>
              <a:ext cx="88649" cy="13010"/>
            </a:xfrm>
            <a:custGeom>
              <a:avLst/>
              <a:gdLst/>
              <a:ahLst/>
              <a:cxnLst/>
              <a:rect l="l" t="t" r="r" b="b"/>
              <a:pathLst>
                <a:path w="1097" h="161" extrusionOk="0">
                  <a:moveTo>
                    <a:pt x="1" y="1"/>
                  </a:moveTo>
                  <a:lnTo>
                    <a:pt x="1" y="115"/>
                  </a:lnTo>
                  <a:lnTo>
                    <a:pt x="1096" y="160"/>
                  </a:lnTo>
                  <a:lnTo>
                    <a:pt x="1096" y="4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6"/>
            <p:cNvSpPr/>
            <p:nvPr/>
          </p:nvSpPr>
          <p:spPr>
            <a:xfrm>
              <a:off x="1839039" y="1593893"/>
              <a:ext cx="110791" cy="13010"/>
            </a:xfrm>
            <a:custGeom>
              <a:avLst/>
              <a:gdLst/>
              <a:ahLst/>
              <a:cxnLst/>
              <a:rect l="l" t="t" r="r" b="b"/>
              <a:pathLst>
                <a:path w="1371" h="161" extrusionOk="0">
                  <a:moveTo>
                    <a:pt x="1" y="1"/>
                  </a:moveTo>
                  <a:lnTo>
                    <a:pt x="1" y="115"/>
                  </a:lnTo>
                  <a:lnTo>
                    <a:pt x="1370" y="161"/>
                  </a:lnTo>
                  <a:lnTo>
                    <a:pt x="1370" y="4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6"/>
            <p:cNvSpPr/>
            <p:nvPr/>
          </p:nvSpPr>
          <p:spPr>
            <a:xfrm>
              <a:off x="1280154" y="2934862"/>
              <a:ext cx="636460" cy="38870"/>
            </a:xfrm>
            <a:custGeom>
              <a:avLst/>
              <a:gdLst/>
              <a:ahLst/>
              <a:cxnLst/>
              <a:rect l="l" t="t" r="r" b="b"/>
              <a:pathLst>
                <a:path w="7876" h="481" extrusionOk="0">
                  <a:moveTo>
                    <a:pt x="1" y="1"/>
                  </a:moveTo>
                  <a:lnTo>
                    <a:pt x="1" y="480"/>
                  </a:lnTo>
                  <a:lnTo>
                    <a:pt x="7875" y="480"/>
                  </a:lnTo>
                  <a:lnTo>
                    <a:pt x="78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6"/>
            <p:cNvSpPr/>
            <p:nvPr/>
          </p:nvSpPr>
          <p:spPr>
            <a:xfrm>
              <a:off x="863334" y="3464251"/>
              <a:ext cx="326553" cy="326553"/>
            </a:xfrm>
            <a:custGeom>
              <a:avLst/>
              <a:gdLst/>
              <a:ahLst/>
              <a:cxnLst/>
              <a:rect l="l" t="t" r="r" b="b"/>
              <a:pathLst>
                <a:path w="4041" h="4041" extrusionOk="0">
                  <a:moveTo>
                    <a:pt x="0" y="1"/>
                  </a:moveTo>
                  <a:lnTo>
                    <a:pt x="0" y="4041"/>
                  </a:lnTo>
                  <a:lnTo>
                    <a:pt x="4040" y="4041"/>
                  </a:lnTo>
                  <a:lnTo>
                    <a:pt x="4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894688" y="3497464"/>
              <a:ext cx="263845" cy="261986"/>
            </a:xfrm>
            <a:custGeom>
              <a:avLst/>
              <a:gdLst/>
              <a:ahLst/>
              <a:cxnLst/>
              <a:rect l="l" t="t" r="r" b="b"/>
              <a:pathLst>
                <a:path w="3265" h="3242" extrusionOk="0">
                  <a:moveTo>
                    <a:pt x="3127" y="138"/>
                  </a:moveTo>
                  <a:lnTo>
                    <a:pt x="3127" y="3105"/>
                  </a:lnTo>
                  <a:lnTo>
                    <a:pt x="137" y="3105"/>
                  </a:lnTo>
                  <a:lnTo>
                    <a:pt x="137" y="138"/>
                  </a:lnTo>
                  <a:close/>
                  <a:moveTo>
                    <a:pt x="0" y="1"/>
                  </a:moveTo>
                  <a:lnTo>
                    <a:pt x="0" y="3242"/>
                  </a:lnTo>
                  <a:lnTo>
                    <a:pt x="3264" y="3242"/>
                  </a:ln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069885" y="3137777"/>
              <a:ext cx="326553" cy="326553"/>
            </a:xfrm>
            <a:custGeom>
              <a:avLst/>
              <a:gdLst/>
              <a:ahLst/>
              <a:cxnLst/>
              <a:rect l="l" t="t" r="r" b="b"/>
              <a:pathLst>
                <a:path w="4041" h="4041" extrusionOk="0">
                  <a:moveTo>
                    <a:pt x="1" y="1"/>
                  </a:moveTo>
                  <a:lnTo>
                    <a:pt x="1" y="4041"/>
                  </a:lnTo>
                  <a:lnTo>
                    <a:pt x="4041" y="4041"/>
                  </a:lnTo>
                  <a:lnTo>
                    <a:pt x="40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03098" y="3169131"/>
              <a:ext cx="261986" cy="261986"/>
            </a:xfrm>
            <a:custGeom>
              <a:avLst/>
              <a:gdLst/>
              <a:ahLst/>
              <a:cxnLst/>
              <a:rect l="l" t="t" r="r" b="b"/>
              <a:pathLst>
                <a:path w="3242" h="3242" extrusionOk="0">
                  <a:moveTo>
                    <a:pt x="3105" y="138"/>
                  </a:moveTo>
                  <a:lnTo>
                    <a:pt x="3105" y="3105"/>
                  </a:lnTo>
                  <a:lnTo>
                    <a:pt x="137" y="3105"/>
                  </a:lnTo>
                  <a:lnTo>
                    <a:pt x="137" y="138"/>
                  </a:lnTo>
                  <a:close/>
                  <a:moveTo>
                    <a:pt x="0" y="1"/>
                  </a:moveTo>
                  <a:lnTo>
                    <a:pt x="0" y="3242"/>
                  </a:lnTo>
                  <a:lnTo>
                    <a:pt x="3242" y="3242"/>
                  </a:lnTo>
                  <a:lnTo>
                    <a:pt x="3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189808" y="3464251"/>
              <a:ext cx="326553" cy="326553"/>
            </a:xfrm>
            <a:custGeom>
              <a:avLst/>
              <a:gdLst/>
              <a:ahLst/>
              <a:cxnLst/>
              <a:rect l="l" t="t" r="r" b="b"/>
              <a:pathLst>
                <a:path w="4041" h="4041" extrusionOk="0">
                  <a:moveTo>
                    <a:pt x="0" y="1"/>
                  </a:moveTo>
                  <a:lnTo>
                    <a:pt x="0" y="4041"/>
                  </a:lnTo>
                  <a:lnTo>
                    <a:pt x="4040" y="4041"/>
                  </a:lnTo>
                  <a:lnTo>
                    <a:pt x="4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223021" y="3497464"/>
              <a:ext cx="261986" cy="261986"/>
            </a:xfrm>
            <a:custGeom>
              <a:avLst/>
              <a:gdLst/>
              <a:ahLst/>
              <a:cxnLst/>
              <a:rect l="l" t="t" r="r" b="b"/>
              <a:pathLst>
                <a:path w="3242" h="3242" extrusionOk="0">
                  <a:moveTo>
                    <a:pt x="3104" y="138"/>
                  </a:moveTo>
                  <a:lnTo>
                    <a:pt x="3104" y="3105"/>
                  </a:lnTo>
                  <a:lnTo>
                    <a:pt x="137" y="3105"/>
                  </a:lnTo>
                  <a:lnTo>
                    <a:pt x="137" y="138"/>
                  </a:lnTo>
                  <a:close/>
                  <a:moveTo>
                    <a:pt x="0" y="1"/>
                  </a:moveTo>
                  <a:lnTo>
                    <a:pt x="0" y="3242"/>
                  </a:lnTo>
                  <a:lnTo>
                    <a:pt x="3241" y="3242"/>
                  </a:lnTo>
                  <a:lnTo>
                    <a:pt x="32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516282" y="3464251"/>
              <a:ext cx="328412" cy="326553"/>
            </a:xfrm>
            <a:custGeom>
              <a:avLst/>
              <a:gdLst/>
              <a:ahLst/>
              <a:cxnLst/>
              <a:rect l="l" t="t" r="r" b="b"/>
              <a:pathLst>
                <a:path w="4064" h="4041" extrusionOk="0">
                  <a:moveTo>
                    <a:pt x="0" y="1"/>
                  </a:moveTo>
                  <a:lnTo>
                    <a:pt x="0" y="4041"/>
                  </a:lnTo>
                  <a:lnTo>
                    <a:pt x="4063" y="4041"/>
                  </a:lnTo>
                  <a:lnTo>
                    <a:pt x="4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6"/>
            <p:cNvSpPr/>
            <p:nvPr/>
          </p:nvSpPr>
          <p:spPr>
            <a:xfrm>
              <a:off x="1549495" y="3497464"/>
              <a:ext cx="261986" cy="261986"/>
            </a:xfrm>
            <a:custGeom>
              <a:avLst/>
              <a:gdLst/>
              <a:ahLst/>
              <a:cxnLst/>
              <a:rect l="l" t="t" r="r" b="b"/>
              <a:pathLst>
                <a:path w="3242" h="3242" extrusionOk="0">
                  <a:moveTo>
                    <a:pt x="3104" y="138"/>
                  </a:moveTo>
                  <a:lnTo>
                    <a:pt x="3104" y="3105"/>
                  </a:lnTo>
                  <a:lnTo>
                    <a:pt x="137" y="3105"/>
                  </a:lnTo>
                  <a:lnTo>
                    <a:pt x="137" y="138"/>
                  </a:lnTo>
                  <a:close/>
                  <a:moveTo>
                    <a:pt x="0" y="1"/>
                  </a:moveTo>
                  <a:lnTo>
                    <a:pt x="0" y="3242"/>
                  </a:lnTo>
                  <a:lnTo>
                    <a:pt x="3241" y="3242"/>
                  </a:lnTo>
                  <a:lnTo>
                    <a:pt x="3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6"/>
            <p:cNvSpPr/>
            <p:nvPr/>
          </p:nvSpPr>
          <p:spPr>
            <a:xfrm>
              <a:off x="573709" y="3790725"/>
              <a:ext cx="1652807" cy="752664"/>
            </a:xfrm>
            <a:custGeom>
              <a:avLst/>
              <a:gdLst/>
              <a:ahLst/>
              <a:cxnLst/>
              <a:rect l="l" t="t" r="r" b="b"/>
              <a:pathLst>
                <a:path w="20453" h="9314" extrusionOk="0">
                  <a:moveTo>
                    <a:pt x="2032" y="1"/>
                  </a:moveTo>
                  <a:lnTo>
                    <a:pt x="1" y="9314"/>
                  </a:lnTo>
                  <a:lnTo>
                    <a:pt x="20452" y="9314"/>
                  </a:lnTo>
                  <a:lnTo>
                    <a:pt x="20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t>TECHNICAL IMPLEMENTATION</a:t>
            </a:r>
            <a:endParaRPr sz="2400" dirty="0"/>
          </a:p>
        </p:txBody>
      </p:sp>
      <p:sp>
        <p:nvSpPr>
          <p:cNvPr id="5" name="Subtitle 4">
            <a:extLst>
              <a:ext uri="{FF2B5EF4-FFF2-40B4-BE49-F238E27FC236}">
                <a16:creationId xmlns:a16="http://schemas.microsoft.com/office/drawing/2014/main" id="{B664AAC1-2D3A-4511-9A7C-2DD08F27DE17}"/>
              </a:ext>
            </a:extLst>
          </p:cNvPr>
          <p:cNvSpPr>
            <a:spLocks noGrp="1"/>
          </p:cNvSpPr>
          <p:nvPr>
            <p:ph type="subTitle" idx="4"/>
          </p:nvPr>
        </p:nvSpPr>
        <p:spPr>
          <a:xfrm>
            <a:off x="720000" y="945930"/>
            <a:ext cx="8521263" cy="2248569"/>
          </a:xfrm>
        </p:spPr>
        <p:txBody>
          <a:bodyPr/>
          <a:lstStyle/>
          <a:p>
            <a:pPr marL="0" indent="0" algn="l"/>
            <a:r>
              <a:rPr lang="en-GB" sz="2000" dirty="0">
                <a:latin typeface="Cambria" panose="02040503050406030204" pitchFamily="18" charset="0"/>
                <a:ea typeface="Cambria" panose="02040503050406030204" pitchFamily="18" charset="0"/>
              </a:rPr>
              <a:t>SQL Query Features</a:t>
            </a:r>
          </a:p>
          <a:p>
            <a:pPr marL="0" indent="0" algn="l"/>
            <a:endParaRPr lang="en-GB" sz="1600" dirty="0">
              <a:latin typeface="Cambria" panose="02040503050406030204" pitchFamily="18" charset="0"/>
              <a:ea typeface="Cambria" panose="02040503050406030204" pitchFamily="18" charset="0"/>
            </a:endParaRPr>
          </a:p>
          <a:p>
            <a:pPr marL="285750"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Complex Joins: Integrated 10+ dimension tables (e.g., DIM-COUNTRY, DIM-REGION, DIM-EXCHANGE RATE)</a:t>
            </a:r>
          </a:p>
          <a:p>
            <a:pPr marL="285750"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Business Logic:</a:t>
            </a:r>
          </a:p>
          <a:p>
            <a:pPr marL="742950" lvl="1"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Implemented tiered duty calculations based on quantity</a:t>
            </a:r>
          </a:p>
          <a:p>
            <a:pPr marL="742950" lvl="1"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Calculated Freight Charges as Total Sales * (Freight Charges % / 100)</a:t>
            </a:r>
          </a:p>
          <a:p>
            <a:pPr marL="285750"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Derived Net Sales as Total Sales - Freight Charges - Duty Charges</a:t>
            </a:r>
          </a:p>
          <a:p>
            <a:pPr marL="285750"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Data Validation: Ensured consistency across currency conversions and unit measurements</a:t>
            </a:r>
          </a:p>
        </p:txBody>
      </p:sp>
      <p:grpSp>
        <p:nvGrpSpPr>
          <p:cNvPr id="95" name="Google Shape;4633;p68">
            <a:extLst>
              <a:ext uri="{FF2B5EF4-FFF2-40B4-BE49-F238E27FC236}">
                <a16:creationId xmlns:a16="http://schemas.microsoft.com/office/drawing/2014/main" id="{0F940787-74C0-40CF-B5E5-25321B535A07}"/>
              </a:ext>
            </a:extLst>
          </p:cNvPr>
          <p:cNvGrpSpPr/>
          <p:nvPr/>
        </p:nvGrpSpPr>
        <p:grpSpPr>
          <a:xfrm>
            <a:off x="6861868" y="3439693"/>
            <a:ext cx="2132551" cy="1485901"/>
            <a:chOff x="713093" y="1262908"/>
            <a:chExt cx="3437176" cy="2560495"/>
          </a:xfrm>
        </p:grpSpPr>
        <p:sp>
          <p:nvSpPr>
            <p:cNvPr id="96" name="Google Shape;4634;p68">
              <a:extLst>
                <a:ext uri="{FF2B5EF4-FFF2-40B4-BE49-F238E27FC236}">
                  <a16:creationId xmlns:a16="http://schemas.microsoft.com/office/drawing/2014/main" id="{9EDE9ACA-E3F7-4A52-88E3-4A37D88F973C}"/>
                </a:ext>
              </a:extLst>
            </p:cNvPr>
            <p:cNvSpPr/>
            <p:nvPr/>
          </p:nvSpPr>
          <p:spPr>
            <a:xfrm>
              <a:off x="1843346" y="3380094"/>
              <a:ext cx="1173792" cy="443309"/>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a:noFill/>
            </a:ln>
          </p:spPr>
        </p:sp>
        <p:cxnSp>
          <p:nvCxnSpPr>
            <p:cNvPr id="97" name="Google Shape;4635;p68">
              <a:extLst>
                <a:ext uri="{FF2B5EF4-FFF2-40B4-BE49-F238E27FC236}">
                  <a16:creationId xmlns:a16="http://schemas.microsoft.com/office/drawing/2014/main" id="{17BC38C0-640D-47C4-A361-17D5B731CDC2}"/>
                </a:ext>
              </a:extLst>
            </p:cNvPr>
            <p:cNvCxnSpPr/>
            <p:nvPr/>
          </p:nvCxnSpPr>
          <p:spPr>
            <a:xfrm>
              <a:off x="1856032" y="3781432"/>
              <a:ext cx="1156800" cy="0"/>
            </a:xfrm>
            <a:prstGeom prst="straightConnector1">
              <a:avLst/>
            </a:prstGeom>
            <a:noFill/>
            <a:ln w="19050" cap="flat" cmpd="sng">
              <a:solidFill>
                <a:schemeClr val="dk2"/>
              </a:solidFill>
              <a:prstDash val="solid"/>
              <a:round/>
              <a:headEnd type="none" w="med" len="med"/>
              <a:tailEnd type="none" w="med" len="med"/>
            </a:ln>
          </p:spPr>
        </p:cxnSp>
        <p:sp>
          <p:nvSpPr>
            <p:cNvPr id="98" name="Google Shape;4636;p68">
              <a:extLst>
                <a:ext uri="{FF2B5EF4-FFF2-40B4-BE49-F238E27FC236}">
                  <a16:creationId xmlns:a16="http://schemas.microsoft.com/office/drawing/2014/main" id="{DB2A25D5-83D4-4911-BAA2-4E2428839F97}"/>
                </a:ext>
              </a:extLst>
            </p:cNvPr>
            <p:cNvSpPr/>
            <p:nvPr/>
          </p:nvSpPr>
          <p:spPr>
            <a:xfrm>
              <a:off x="713093" y="1262908"/>
              <a:ext cx="3437176" cy="2174613"/>
            </a:xfrm>
            <a:prstGeom prst="roundRect">
              <a:avLst>
                <a:gd name="adj" fmla="val 38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37;p68">
              <a:extLst>
                <a:ext uri="{FF2B5EF4-FFF2-40B4-BE49-F238E27FC236}">
                  <a16:creationId xmlns:a16="http://schemas.microsoft.com/office/drawing/2014/main" id="{F87A5507-42FD-491E-A168-86F6F2C3DB94}"/>
                </a:ext>
              </a:extLst>
            </p:cNvPr>
            <p:cNvSpPr/>
            <p:nvPr/>
          </p:nvSpPr>
          <p:spPr>
            <a:xfrm>
              <a:off x="736462" y="1286598"/>
              <a:ext cx="3390509" cy="2127177"/>
            </a:xfrm>
            <a:prstGeom prst="roundRect">
              <a:avLst>
                <a:gd name="adj" fmla="val 328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38;p68">
              <a:extLst>
                <a:ext uri="{FF2B5EF4-FFF2-40B4-BE49-F238E27FC236}">
                  <a16:creationId xmlns:a16="http://schemas.microsoft.com/office/drawing/2014/main" id="{8126553C-12C5-474B-9EC8-A8F632C5663F}"/>
                </a:ext>
              </a:extLst>
            </p:cNvPr>
            <p:cNvSpPr/>
            <p:nvPr/>
          </p:nvSpPr>
          <p:spPr>
            <a:xfrm>
              <a:off x="831168" y="1372713"/>
              <a:ext cx="3203843" cy="1953588"/>
            </a:xfrm>
            <a:prstGeom prst="rect">
              <a:avLst/>
            </a:prstGeom>
            <a:solidFill>
              <a:schemeClr val="dk2"/>
            </a:solidFill>
            <a:ln w="19050"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942;p39">
            <a:extLst>
              <a:ext uri="{FF2B5EF4-FFF2-40B4-BE49-F238E27FC236}">
                <a16:creationId xmlns:a16="http://schemas.microsoft.com/office/drawing/2014/main" id="{0D2B4C92-275E-4CAD-BD4C-9C5870A5E77B}"/>
              </a:ext>
            </a:extLst>
          </p:cNvPr>
          <p:cNvGrpSpPr/>
          <p:nvPr/>
        </p:nvGrpSpPr>
        <p:grpSpPr>
          <a:xfrm>
            <a:off x="7080045" y="3922398"/>
            <a:ext cx="853951" cy="544899"/>
            <a:chOff x="918357" y="3721716"/>
            <a:chExt cx="4561012" cy="1435815"/>
          </a:xfrm>
        </p:grpSpPr>
        <p:sp>
          <p:nvSpPr>
            <p:cNvPr id="315" name="Google Shape;943;p39">
              <a:extLst>
                <a:ext uri="{FF2B5EF4-FFF2-40B4-BE49-F238E27FC236}">
                  <a16:creationId xmlns:a16="http://schemas.microsoft.com/office/drawing/2014/main" id="{2EB603B8-9913-41A5-96BD-CB4D9D12F310}"/>
                </a:ext>
              </a:extLst>
            </p:cNvPr>
            <p:cNvSpPr/>
            <p:nvPr/>
          </p:nvSpPr>
          <p:spPr>
            <a:xfrm>
              <a:off x="1532678" y="3721716"/>
              <a:ext cx="2309102" cy="91147"/>
            </a:xfrm>
            <a:custGeom>
              <a:avLst/>
              <a:gdLst/>
              <a:ahLst/>
              <a:cxnLst/>
              <a:rect l="l" t="t" r="r" b="b"/>
              <a:pathLst>
                <a:path w="29514" h="1165" extrusionOk="0">
                  <a:moveTo>
                    <a:pt x="1" y="0"/>
                  </a:moveTo>
                  <a:lnTo>
                    <a:pt x="1" y="845"/>
                  </a:lnTo>
                  <a:lnTo>
                    <a:pt x="29514" y="1164"/>
                  </a:lnTo>
                  <a:lnTo>
                    <a:pt x="2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944;p39">
              <a:extLst>
                <a:ext uri="{FF2B5EF4-FFF2-40B4-BE49-F238E27FC236}">
                  <a16:creationId xmlns:a16="http://schemas.microsoft.com/office/drawing/2014/main" id="{B85F1A69-43E9-4D68-9A26-C0178D8657D1}"/>
                </a:ext>
              </a:extLst>
            </p:cNvPr>
            <p:cNvSpPr/>
            <p:nvPr/>
          </p:nvSpPr>
          <p:spPr>
            <a:xfrm>
              <a:off x="1089854" y="4928920"/>
              <a:ext cx="42874" cy="155380"/>
            </a:xfrm>
            <a:custGeom>
              <a:avLst/>
              <a:gdLst/>
              <a:ahLst/>
              <a:cxnLst/>
              <a:rect l="l" t="t" r="r" b="b"/>
              <a:pathLst>
                <a:path w="548" h="1986" extrusionOk="0">
                  <a:moveTo>
                    <a:pt x="411" y="0"/>
                  </a:moveTo>
                  <a:lnTo>
                    <a:pt x="274" y="23"/>
                  </a:lnTo>
                  <a:cubicBezTo>
                    <a:pt x="274" y="46"/>
                    <a:pt x="388" y="982"/>
                    <a:pt x="0" y="1917"/>
                  </a:cubicBezTo>
                  <a:lnTo>
                    <a:pt x="137" y="1986"/>
                  </a:lnTo>
                  <a:cubicBezTo>
                    <a:pt x="548" y="1004"/>
                    <a:pt x="434" y="46"/>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945;p39">
              <a:extLst>
                <a:ext uri="{FF2B5EF4-FFF2-40B4-BE49-F238E27FC236}">
                  <a16:creationId xmlns:a16="http://schemas.microsoft.com/office/drawing/2014/main" id="{BBB4149A-61F1-4A85-A0F4-8DDA627FF147}"/>
                </a:ext>
              </a:extLst>
            </p:cNvPr>
            <p:cNvSpPr/>
            <p:nvPr/>
          </p:nvSpPr>
          <p:spPr>
            <a:xfrm>
              <a:off x="1070216" y="4825334"/>
              <a:ext cx="3235903" cy="116104"/>
            </a:xfrm>
            <a:custGeom>
              <a:avLst/>
              <a:gdLst/>
              <a:ahLst/>
              <a:cxnLst/>
              <a:rect l="l" t="t" r="r" b="b"/>
              <a:pathLst>
                <a:path w="41360" h="1484" extrusionOk="0">
                  <a:moveTo>
                    <a:pt x="0" y="0"/>
                  </a:moveTo>
                  <a:lnTo>
                    <a:pt x="0" y="1484"/>
                  </a:lnTo>
                  <a:lnTo>
                    <a:pt x="41360" y="1484"/>
                  </a:lnTo>
                  <a:lnTo>
                    <a:pt x="413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946;p39">
              <a:extLst>
                <a:ext uri="{FF2B5EF4-FFF2-40B4-BE49-F238E27FC236}">
                  <a16:creationId xmlns:a16="http://schemas.microsoft.com/office/drawing/2014/main" id="{251F3B5C-4FB5-4C2A-905C-9966EDF502C3}"/>
                </a:ext>
              </a:extLst>
            </p:cNvPr>
            <p:cNvSpPr/>
            <p:nvPr/>
          </p:nvSpPr>
          <p:spPr>
            <a:xfrm>
              <a:off x="4829293" y="4346755"/>
              <a:ext cx="242927" cy="214371"/>
            </a:xfrm>
            <a:custGeom>
              <a:avLst/>
              <a:gdLst/>
              <a:ahLst/>
              <a:cxnLst/>
              <a:rect l="l" t="t" r="r" b="b"/>
              <a:pathLst>
                <a:path w="3105" h="2740" extrusionOk="0">
                  <a:moveTo>
                    <a:pt x="320" y="0"/>
                  </a:moveTo>
                  <a:cubicBezTo>
                    <a:pt x="137" y="0"/>
                    <a:pt x="0" y="160"/>
                    <a:pt x="0" y="320"/>
                  </a:cubicBezTo>
                  <a:lnTo>
                    <a:pt x="0" y="2420"/>
                  </a:lnTo>
                  <a:cubicBezTo>
                    <a:pt x="0" y="2602"/>
                    <a:pt x="137" y="2739"/>
                    <a:pt x="320" y="2739"/>
                  </a:cubicBezTo>
                  <a:lnTo>
                    <a:pt x="2739" y="2739"/>
                  </a:lnTo>
                  <a:cubicBezTo>
                    <a:pt x="2968" y="2739"/>
                    <a:pt x="3105" y="2534"/>
                    <a:pt x="3059" y="2328"/>
                  </a:cubicBezTo>
                  <a:lnTo>
                    <a:pt x="2397" y="228"/>
                  </a:lnTo>
                  <a:cubicBezTo>
                    <a:pt x="2351" y="91"/>
                    <a:pt x="2214" y="0"/>
                    <a:pt x="2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947;p39">
              <a:extLst>
                <a:ext uri="{FF2B5EF4-FFF2-40B4-BE49-F238E27FC236}">
                  <a16:creationId xmlns:a16="http://schemas.microsoft.com/office/drawing/2014/main" id="{AA644836-E8DC-41EB-830C-471386C7023A}"/>
                </a:ext>
              </a:extLst>
            </p:cNvPr>
            <p:cNvSpPr/>
            <p:nvPr/>
          </p:nvSpPr>
          <p:spPr>
            <a:xfrm>
              <a:off x="4507815" y="4173537"/>
              <a:ext cx="946596" cy="828613"/>
            </a:xfrm>
            <a:custGeom>
              <a:avLst/>
              <a:gdLst/>
              <a:ahLst/>
              <a:cxnLst/>
              <a:rect l="l" t="t" r="r" b="b"/>
              <a:pathLst>
                <a:path w="12099" h="10591" extrusionOk="0">
                  <a:moveTo>
                    <a:pt x="6186" y="2214"/>
                  </a:moveTo>
                  <a:cubicBezTo>
                    <a:pt x="6323" y="2214"/>
                    <a:pt x="6460" y="2305"/>
                    <a:pt x="6506" y="2442"/>
                  </a:cubicBezTo>
                  <a:lnTo>
                    <a:pt x="7168" y="4542"/>
                  </a:lnTo>
                  <a:cubicBezTo>
                    <a:pt x="7214" y="4748"/>
                    <a:pt x="7077" y="4953"/>
                    <a:pt x="6848" y="4953"/>
                  </a:cubicBezTo>
                  <a:lnTo>
                    <a:pt x="4429" y="4953"/>
                  </a:lnTo>
                  <a:cubicBezTo>
                    <a:pt x="4246" y="4953"/>
                    <a:pt x="4109" y="4816"/>
                    <a:pt x="4109" y="4634"/>
                  </a:cubicBezTo>
                  <a:lnTo>
                    <a:pt x="4109" y="2534"/>
                  </a:lnTo>
                  <a:cubicBezTo>
                    <a:pt x="4109" y="2374"/>
                    <a:pt x="4246" y="2214"/>
                    <a:pt x="4429" y="2214"/>
                  </a:cubicBezTo>
                  <a:close/>
                  <a:moveTo>
                    <a:pt x="1" y="0"/>
                  </a:moveTo>
                  <a:lnTo>
                    <a:pt x="1" y="1643"/>
                  </a:lnTo>
                  <a:lnTo>
                    <a:pt x="1" y="10591"/>
                  </a:lnTo>
                  <a:lnTo>
                    <a:pt x="12098" y="10591"/>
                  </a:lnTo>
                  <a:lnTo>
                    <a:pt x="12098" y="6939"/>
                  </a:lnTo>
                  <a:cubicBezTo>
                    <a:pt x="12098" y="6619"/>
                    <a:pt x="11893" y="6323"/>
                    <a:pt x="11573" y="6209"/>
                  </a:cubicBezTo>
                  <a:lnTo>
                    <a:pt x="7670" y="4930"/>
                  </a:lnTo>
                  <a:lnTo>
                    <a:pt x="6643" y="1917"/>
                  </a:lnTo>
                  <a:cubicBezTo>
                    <a:pt x="6620" y="1780"/>
                    <a:pt x="6506" y="1689"/>
                    <a:pt x="6369" y="1666"/>
                  </a:cubicBezTo>
                  <a:cubicBezTo>
                    <a:pt x="6369" y="1666"/>
                    <a:pt x="6369" y="1666"/>
                    <a:pt x="6392" y="1643"/>
                  </a:cubicBezTo>
                  <a:cubicBezTo>
                    <a:pt x="5296" y="479"/>
                    <a:pt x="2557"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948;p39">
              <a:extLst>
                <a:ext uri="{FF2B5EF4-FFF2-40B4-BE49-F238E27FC236}">
                  <a16:creationId xmlns:a16="http://schemas.microsoft.com/office/drawing/2014/main" id="{C2F518D3-64D3-4BB5-98DB-D191937100CD}"/>
                </a:ext>
              </a:extLst>
            </p:cNvPr>
            <p:cNvSpPr/>
            <p:nvPr/>
          </p:nvSpPr>
          <p:spPr>
            <a:xfrm>
              <a:off x="4654276" y="4827133"/>
              <a:ext cx="330475" cy="330397"/>
            </a:xfrm>
            <a:custGeom>
              <a:avLst/>
              <a:gdLst/>
              <a:ahLst/>
              <a:cxnLst/>
              <a:rect l="l" t="t" r="r" b="b"/>
              <a:pathLst>
                <a:path w="4224" h="4223" extrusionOk="0">
                  <a:moveTo>
                    <a:pt x="2100" y="0"/>
                  </a:moveTo>
                  <a:cubicBezTo>
                    <a:pt x="936" y="0"/>
                    <a:pt x="0" y="959"/>
                    <a:pt x="0" y="2123"/>
                  </a:cubicBezTo>
                  <a:cubicBezTo>
                    <a:pt x="0" y="3287"/>
                    <a:pt x="936" y="4223"/>
                    <a:pt x="2100" y="4223"/>
                  </a:cubicBezTo>
                  <a:cubicBezTo>
                    <a:pt x="3264" y="4223"/>
                    <a:pt x="4223" y="3287"/>
                    <a:pt x="4223" y="2123"/>
                  </a:cubicBezTo>
                  <a:cubicBezTo>
                    <a:pt x="4223" y="959"/>
                    <a:pt x="3264" y="0"/>
                    <a:pt x="2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949;p39">
              <a:extLst>
                <a:ext uri="{FF2B5EF4-FFF2-40B4-BE49-F238E27FC236}">
                  <a16:creationId xmlns:a16="http://schemas.microsoft.com/office/drawing/2014/main" id="{5E32DBA9-32CF-4245-8E48-4A2F844F7DCD}"/>
                </a:ext>
              </a:extLst>
            </p:cNvPr>
            <p:cNvSpPr/>
            <p:nvPr/>
          </p:nvSpPr>
          <p:spPr>
            <a:xfrm>
              <a:off x="4741746" y="4916402"/>
              <a:ext cx="153658" cy="153658"/>
            </a:xfrm>
            <a:custGeom>
              <a:avLst/>
              <a:gdLst/>
              <a:ahLst/>
              <a:cxnLst/>
              <a:rect l="l" t="t" r="r" b="b"/>
              <a:pathLst>
                <a:path w="1964" h="1964" extrusionOk="0">
                  <a:moveTo>
                    <a:pt x="982" y="0"/>
                  </a:moveTo>
                  <a:cubicBezTo>
                    <a:pt x="435" y="0"/>
                    <a:pt x="1" y="434"/>
                    <a:pt x="1" y="982"/>
                  </a:cubicBezTo>
                  <a:cubicBezTo>
                    <a:pt x="1" y="1530"/>
                    <a:pt x="435" y="1963"/>
                    <a:pt x="982" y="1963"/>
                  </a:cubicBezTo>
                  <a:cubicBezTo>
                    <a:pt x="1530" y="1963"/>
                    <a:pt x="1964" y="1530"/>
                    <a:pt x="1964" y="982"/>
                  </a:cubicBezTo>
                  <a:cubicBezTo>
                    <a:pt x="1964" y="434"/>
                    <a:pt x="1530"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950;p39">
              <a:extLst>
                <a:ext uri="{FF2B5EF4-FFF2-40B4-BE49-F238E27FC236}">
                  <a16:creationId xmlns:a16="http://schemas.microsoft.com/office/drawing/2014/main" id="{4740E979-F1B5-4AD3-8CF2-D92C7C5EABBC}"/>
                </a:ext>
              </a:extLst>
            </p:cNvPr>
            <p:cNvSpPr/>
            <p:nvPr/>
          </p:nvSpPr>
          <p:spPr>
            <a:xfrm>
              <a:off x="4784620" y="4959277"/>
              <a:ext cx="67988" cy="67910"/>
            </a:xfrm>
            <a:custGeom>
              <a:avLst/>
              <a:gdLst/>
              <a:ahLst/>
              <a:cxnLst/>
              <a:rect l="l" t="t" r="r" b="b"/>
              <a:pathLst>
                <a:path w="869" h="868" extrusionOk="0">
                  <a:moveTo>
                    <a:pt x="434" y="160"/>
                  </a:moveTo>
                  <a:cubicBezTo>
                    <a:pt x="594" y="160"/>
                    <a:pt x="708" y="274"/>
                    <a:pt x="708" y="434"/>
                  </a:cubicBezTo>
                  <a:cubicBezTo>
                    <a:pt x="708" y="571"/>
                    <a:pt x="594" y="708"/>
                    <a:pt x="434" y="708"/>
                  </a:cubicBezTo>
                  <a:cubicBezTo>
                    <a:pt x="275" y="708"/>
                    <a:pt x="160" y="571"/>
                    <a:pt x="160" y="434"/>
                  </a:cubicBezTo>
                  <a:cubicBezTo>
                    <a:pt x="160" y="274"/>
                    <a:pt x="275" y="160"/>
                    <a:pt x="434" y="160"/>
                  </a:cubicBezTo>
                  <a:close/>
                  <a:moveTo>
                    <a:pt x="434" y="0"/>
                  </a:moveTo>
                  <a:cubicBezTo>
                    <a:pt x="206" y="0"/>
                    <a:pt x="1" y="183"/>
                    <a:pt x="1" y="434"/>
                  </a:cubicBezTo>
                  <a:cubicBezTo>
                    <a:pt x="1" y="662"/>
                    <a:pt x="206" y="868"/>
                    <a:pt x="434" y="868"/>
                  </a:cubicBezTo>
                  <a:cubicBezTo>
                    <a:pt x="663" y="868"/>
                    <a:pt x="868" y="662"/>
                    <a:pt x="868" y="434"/>
                  </a:cubicBezTo>
                  <a:cubicBezTo>
                    <a:pt x="868" y="183"/>
                    <a:pt x="663"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951;p39">
              <a:extLst>
                <a:ext uri="{FF2B5EF4-FFF2-40B4-BE49-F238E27FC236}">
                  <a16:creationId xmlns:a16="http://schemas.microsoft.com/office/drawing/2014/main" id="{E6DE0700-F9C2-4AE5-A956-8F3902A4C7C3}"/>
                </a:ext>
              </a:extLst>
            </p:cNvPr>
            <p:cNvSpPr/>
            <p:nvPr/>
          </p:nvSpPr>
          <p:spPr>
            <a:xfrm>
              <a:off x="4623920" y="4798499"/>
              <a:ext cx="389388" cy="203652"/>
            </a:xfrm>
            <a:custGeom>
              <a:avLst/>
              <a:gdLst/>
              <a:ahLst/>
              <a:cxnLst/>
              <a:rect l="l" t="t" r="r" b="b"/>
              <a:pathLst>
                <a:path w="4977" h="2603" extrusionOk="0">
                  <a:moveTo>
                    <a:pt x="2488" y="1"/>
                  </a:moveTo>
                  <a:cubicBezTo>
                    <a:pt x="1119" y="1"/>
                    <a:pt x="0" y="1119"/>
                    <a:pt x="0" y="2489"/>
                  </a:cubicBezTo>
                  <a:cubicBezTo>
                    <a:pt x="0" y="2535"/>
                    <a:pt x="0" y="2557"/>
                    <a:pt x="0" y="2603"/>
                  </a:cubicBezTo>
                  <a:lnTo>
                    <a:pt x="160" y="2603"/>
                  </a:lnTo>
                  <a:cubicBezTo>
                    <a:pt x="160" y="2557"/>
                    <a:pt x="160" y="2535"/>
                    <a:pt x="160" y="2489"/>
                  </a:cubicBezTo>
                  <a:cubicBezTo>
                    <a:pt x="160" y="1188"/>
                    <a:pt x="1210" y="161"/>
                    <a:pt x="2488" y="161"/>
                  </a:cubicBezTo>
                  <a:cubicBezTo>
                    <a:pt x="3789" y="161"/>
                    <a:pt x="4817" y="1188"/>
                    <a:pt x="4817" y="2489"/>
                  </a:cubicBezTo>
                  <a:cubicBezTo>
                    <a:pt x="4817" y="2535"/>
                    <a:pt x="4817" y="2557"/>
                    <a:pt x="4817" y="2603"/>
                  </a:cubicBezTo>
                  <a:lnTo>
                    <a:pt x="4976" y="2603"/>
                  </a:lnTo>
                  <a:cubicBezTo>
                    <a:pt x="4976" y="2557"/>
                    <a:pt x="4976" y="2535"/>
                    <a:pt x="4976" y="2489"/>
                  </a:cubicBezTo>
                  <a:cubicBezTo>
                    <a:pt x="4976" y="1119"/>
                    <a:pt x="3858" y="1"/>
                    <a:pt x="2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952;p39">
              <a:extLst>
                <a:ext uri="{FF2B5EF4-FFF2-40B4-BE49-F238E27FC236}">
                  <a16:creationId xmlns:a16="http://schemas.microsoft.com/office/drawing/2014/main" id="{4BBDEBE2-9AF6-4706-A408-057EB1B60A81}"/>
                </a:ext>
              </a:extLst>
            </p:cNvPr>
            <p:cNvSpPr/>
            <p:nvPr/>
          </p:nvSpPr>
          <p:spPr>
            <a:xfrm>
              <a:off x="4722108" y="4302082"/>
              <a:ext cx="10797" cy="523331"/>
            </a:xfrm>
            <a:custGeom>
              <a:avLst/>
              <a:gdLst/>
              <a:ahLst/>
              <a:cxnLst/>
              <a:rect l="l" t="t" r="r" b="b"/>
              <a:pathLst>
                <a:path w="138" h="6689" extrusionOk="0">
                  <a:moveTo>
                    <a:pt x="1" y="0"/>
                  </a:moveTo>
                  <a:lnTo>
                    <a:pt x="1" y="6688"/>
                  </a:lnTo>
                  <a:lnTo>
                    <a:pt x="138" y="6688"/>
                  </a:lnTo>
                  <a:lnTo>
                    <a:pt x="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953;p39">
              <a:extLst>
                <a:ext uri="{FF2B5EF4-FFF2-40B4-BE49-F238E27FC236}">
                  <a16:creationId xmlns:a16="http://schemas.microsoft.com/office/drawing/2014/main" id="{0B4479D6-9D06-40F0-872B-1DCC28448AB2}"/>
                </a:ext>
              </a:extLst>
            </p:cNvPr>
            <p:cNvSpPr/>
            <p:nvPr/>
          </p:nvSpPr>
          <p:spPr>
            <a:xfrm>
              <a:off x="4888206" y="4364593"/>
              <a:ext cx="10797" cy="178616"/>
            </a:xfrm>
            <a:custGeom>
              <a:avLst/>
              <a:gdLst/>
              <a:ahLst/>
              <a:cxnLst/>
              <a:rect l="l" t="t" r="r" b="b"/>
              <a:pathLst>
                <a:path w="138" h="2283" extrusionOk="0">
                  <a:moveTo>
                    <a:pt x="1" y="0"/>
                  </a:moveTo>
                  <a:lnTo>
                    <a:pt x="1" y="2283"/>
                  </a:lnTo>
                  <a:lnTo>
                    <a:pt x="138" y="2283"/>
                  </a:lnTo>
                  <a:lnTo>
                    <a:pt x="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954;p39">
              <a:extLst>
                <a:ext uri="{FF2B5EF4-FFF2-40B4-BE49-F238E27FC236}">
                  <a16:creationId xmlns:a16="http://schemas.microsoft.com/office/drawing/2014/main" id="{EC9FFC1D-892C-40F3-915C-F0ADC5B97E3E}"/>
                </a:ext>
              </a:extLst>
            </p:cNvPr>
            <p:cNvSpPr/>
            <p:nvPr/>
          </p:nvSpPr>
          <p:spPr>
            <a:xfrm>
              <a:off x="4822174" y="4612841"/>
              <a:ext cx="94667" cy="37554"/>
            </a:xfrm>
            <a:custGeom>
              <a:avLst/>
              <a:gdLst/>
              <a:ahLst/>
              <a:cxnLst/>
              <a:rect l="l" t="t" r="r" b="b"/>
              <a:pathLst>
                <a:path w="1210" h="480" extrusionOk="0">
                  <a:moveTo>
                    <a:pt x="959" y="137"/>
                  </a:moveTo>
                  <a:cubicBezTo>
                    <a:pt x="1004" y="137"/>
                    <a:pt x="1050" y="183"/>
                    <a:pt x="1050" y="228"/>
                  </a:cubicBezTo>
                  <a:cubicBezTo>
                    <a:pt x="1050" y="297"/>
                    <a:pt x="1004" y="320"/>
                    <a:pt x="959" y="320"/>
                  </a:cubicBezTo>
                  <a:lnTo>
                    <a:pt x="251" y="320"/>
                  </a:lnTo>
                  <a:cubicBezTo>
                    <a:pt x="205" y="320"/>
                    <a:pt x="160" y="297"/>
                    <a:pt x="160" y="228"/>
                  </a:cubicBezTo>
                  <a:cubicBezTo>
                    <a:pt x="160" y="183"/>
                    <a:pt x="205" y="137"/>
                    <a:pt x="251" y="137"/>
                  </a:cubicBezTo>
                  <a:close/>
                  <a:moveTo>
                    <a:pt x="251" y="0"/>
                  </a:moveTo>
                  <a:cubicBezTo>
                    <a:pt x="114" y="0"/>
                    <a:pt x="0" y="91"/>
                    <a:pt x="0" y="228"/>
                  </a:cubicBezTo>
                  <a:cubicBezTo>
                    <a:pt x="0" y="365"/>
                    <a:pt x="114" y="479"/>
                    <a:pt x="251" y="479"/>
                  </a:cubicBezTo>
                  <a:lnTo>
                    <a:pt x="959" y="479"/>
                  </a:lnTo>
                  <a:cubicBezTo>
                    <a:pt x="1096" y="479"/>
                    <a:pt x="1210" y="365"/>
                    <a:pt x="1210" y="228"/>
                  </a:cubicBezTo>
                  <a:cubicBezTo>
                    <a:pt x="1210" y="91"/>
                    <a:pt x="1096" y="0"/>
                    <a:pt x="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955;p39">
              <a:extLst>
                <a:ext uri="{FF2B5EF4-FFF2-40B4-BE49-F238E27FC236}">
                  <a16:creationId xmlns:a16="http://schemas.microsoft.com/office/drawing/2014/main" id="{863831D5-A9D5-4109-8E8E-4A52AF2E04E9}"/>
                </a:ext>
              </a:extLst>
            </p:cNvPr>
            <p:cNvSpPr/>
            <p:nvPr/>
          </p:nvSpPr>
          <p:spPr>
            <a:xfrm>
              <a:off x="5079262" y="4887846"/>
              <a:ext cx="262643" cy="12518"/>
            </a:xfrm>
            <a:custGeom>
              <a:avLst/>
              <a:gdLst/>
              <a:ahLst/>
              <a:cxnLst/>
              <a:rect l="l" t="t" r="r" b="b"/>
              <a:pathLst>
                <a:path w="3357" h="160" extrusionOk="0">
                  <a:moveTo>
                    <a:pt x="1" y="0"/>
                  </a:moveTo>
                  <a:lnTo>
                    <a:pt x="1" y="160"/>
                  </a:lnTo>
                  <a:lnTo>
                    <a:pt x="3356" y="160"/>
                  </a:lnTo>
                  <a:lnTo>
                    <a:pt x="33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956;p39">
              <a:extLst>
                <a:ext uri="{FF2B5EF4-FFF2-40B4-BE49-F238E27FC236}">
                  <a16:creationId xmlns:a16="http://schemas.microsoft.com/office/drawing/2014/main" id="{6E3D85AD-8AF9-44FA-A386-49A004F24174}"/>
                </a:ext>
              </a:extLst>
            </p:cNvPr>
            <p:cNvSpPr/>
            <p:nvPr/>
          </p:nvSpPr>
          <p:spPr>
            <a:xfrm>
              <a:off x="5341827" y="4855690"/>
              <a:ext cx="130422" cy="146461"/>
            </a:xfrm>
            <a:custGeom>
              <a:avLst/>
              <a:gdLst/>
              <a:ahLst/>
              <a:cxnLst/>
              <a:rect l="l" t="t" r="r" b="b"/>
              <a:pathLst>
                <a:path w="1667" h="1872" extrusionOk="0">
                  <a:moveTo>
                    <a:pt x="662" y="0"/>
                  </a:moveTo>
                  <a:cubicBezTo>
                    <a:pt x="297" y="0"/>
                    <a:pt x="0" y="274"/>
                    <a:pt x="0" y="639"/>
                  </a:cubicBezTo>
                  <a:lnTo>
                    <a:pt x="0" y="1210"/>
                  </a:lnTo>
                  <a:cubicBezTo>
                    <a:pt x="0" y="1575"/>
                    <a:pt x="297" y="1872"/>
                    <a:pt x="662" y="1872"/>
                  </a:cubicBezTo>
                  <a:lnTo>
                    <a:pt x="1005" y="1872"/>
                  </a:lnTo>
                  <a:cubicBezTo>
                    <a:pt x="1370" y="1872"/>
                    <a:pt x="1666" y="1575"/>
                    <a:pt x="1666" y="1210"/>
                  </a:cubicBezTo>
                  <a:lnTo>
                    <a:pt x="1666" y="639"/>
                  </a:lnTo>
                  <a:cubicBezTo>
                    <a:pt x="1666" y="274"/>
                    <a:pt x="1370" y="0"/>
                    <a:pt x="1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957;p39">
              <a:extLst>
                <a:ext uri="{FF2B5EF4-FFF2-40B4-BE49-F238E27FC236}">
                  <a16:creationId xmlns:a16="http://schemas.microsoft.com/office/drawing/2014/main" id="{AC7F9946-FBC0-4FC8-9E4D-1C647BDF8AF6}"/>
                </a:ext>
              </a:extLst>
            </p:cNvPr>
            <p:cNvSpPr/>
            <p:nvPr/>
          </p:nvSpPr>
          <p:spPr>
            <a:xfrm>
              <a:off x="5334629" y="4848571"/>
              <a:ext cx="144739" cy="160778"/>
            </a:xfrm>
            <a:custGeom>
              <a:avLst/>
              <a:gdLst/>
              <a:ahLst/>
              <a:cxnLst/>
              <a:rect l="l" t="t" r="r" b="b"/>
              <a:pathLst>
                <a:path w="1850" h="2055" extrusionOk="0">
                  <a:moveTo>
                    <a:pt x="1507" y="160"/>
                  </a:moveTo>
                  <a:cubicBezTo>
                    <a:pt x="1599" y="160"/>
                    <a:pt x="1690" y="251"/>
                    <a:pt x="1690" y="342"/>
                  </a:cubicBezTo>
                  <a:lnTo>
                    <a:pt x="1690" y="1712"/>
                  </a:lnTo>
                  <a:cubicBezTo>
                    <a:pt x="1690" y="1803"/>
                    <a:pt x="1599" y="1895"/>
                    <a:pt x="1507" y="1895"/>
                  </a:cubicBezTo>
                  <a:lnTo>
                    <a:pt x="343" y="1895"/>
                  </a:lnTo>
                  <a:cubicBezTo>
                    <a:pt x="252" y="1895"/>
                    <a:pt x="161" y="1803"/>
                    <a:pt x="161" y="1712"/>
                  </a:cubicBezTo>
                  <a:lnTo>
                    <a:pt x="161" y="342"/>
                  </a:lnTo>
                  <a:cubicBezTo>
                    <a:pt x="161" y="251"/>
                    <a:pt x="252" y="160"/>
                    <a:pt x="343" y="160"/>
                  </a:cubicBezTo>
                  <a:close/>
                  <a:moveTo>
                    <a:pt x="343" y="0"/>
                  </a:moveTo>
                  <a:cubicBezTo>
                    <a:pt x="161" y="0"/>
                    <a:pt x="1" y="160"/>
                    <a:pt x="1" y="342"/>
                  </a:cubicBezTo>
                  <a:lnTo>
                    <a:pt x="1" y="1712"/>
                  </a:lnTo>
                  <a:cubicBezTo>
                    <a:pt x="1" y="1895"/>
                    <a:pt x="161" y="2054"/>
                    <a:pt x="343" y="2054"/>
                  </a:cubicBezTo>
                  <a:lnTo>
                    <a:pt x="1507" y="2054"/>
                  </a:lnTo>
                  <a:cubicBezTo>
                    <a:pt x="1690" y="2054"/>
                    <a:pt x="1850" y="1895"/>
                    <a:pt x="1850" y="1712"/>
                  </a:cubicBezTo>
                  <a:lnTo>
                    <a:pt x="1850" y="342"/>
                  </a:lnTo>
                  <a:cubicBezTo>
                    <a:pt x="1850" y="160"/>
                    <a:pt x="1690"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958;p39">
              <a:extLst>
                <a:ext uri="{FF2B5EF4-FFF2-40B4-BE49-F238E27FC236}">
                  <a16:creationId xmlns:a16="http://schemas.microsoft.com/office/drawing/2014/main" id="{CAF5FBDC-D0C7-42C4-BE05-29D6AA078728}"/>
                </a:ext>
              </a:extLst>
            </p:cNvPr>
            <p:cNvSpPr/>
            <p:nvPr/>
          </p:nvSpPr>
          <p:spPr>
            <a:xfrm>
              <a:off x="5432896" y="4769942"/>
              <a:ext cx="30434" cy="57270"/>
            </a:xfrm>
            <a:custGeom>
              <a:avLst/>
              <a:gdLst/>
              <a:ahLst/>
              <a:cxnLst/>
              <a:rect l="l" t="t" r="r" b="b"/>
              <a:pathLst>
                <a:path w="389" h="732" extrusionOk="0">
                  <a:moveTo>
                    <a:pt x="206" y="1"/>
                  </a:moveTo>
                  <a:cubicBezTo>
                    <a:pt x="92" y="1"/>
                    <a:pt x="0" y="92"/>
                    <a:pt x="0" y="206"/>
                  </a:cubicBezTo>
                  <a:lnTo>
                    <a:pt x="0" y="549"/>
                  </a:lnTo>
                  <a:cubicBezTo>
                    <a:pt x="0" y="663"/>
                    <a:pt x="92" y="731"/>
                    <a:pt x="206" y="731"/>
                  </a:cubicBezTo>
                  <a:cubicBezTo>
                    <a:pt x="297" y="731"/>
                    <a:pt x="388" y="663"/>
                    <a:pt x="388" y="549"/>
                  </a:cubicBezTo>
                  <a:lnTo>
                    <a:pt x="388" y="206"/>
                  </a:lnTo>
                  <a:cubicBezTo>
                    <a:pt x="388" y="92"/>
                    <a:pt x="297"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959;p39">
              <a:extLst>
                <a:ext uri="{FF2B5EF4-FFF2-40B4-BE49-F238E27FC236}">
                  <a16:creationId xmlns:a16="http://schemas.microsoft.com/office/drawing/2014/main" id="{E7AD83B7-84F2-490E-8F06-E78C5F51605F}"/>
                </a:ext>
              </a:extLst>
            </p:cNvPr>
            <p:cNvSpPr/>
            <p:nvPr/>
          </p:nvSpPr>
          <p:spPr>
            <a:xfrm>
              <a:off x="4507815" y="4296761"/>
              <a:ext cx="500094" cy="12518"/>
            </a:xfrm>
            <a:custGeom>
              <a:avLst/>
              <a:gdLst/>
              <a:ahLst/>
              <a:cxnLst/>
              <a:rect l="l" t="t" r="r" b="b"/>
              <a:pathLst>
                <a:path w="6392" h="160" extrusionOk="0">
                  <a:moveTo>
                    <a:pt x="1" y="0"/>
                  </a:moveTo>
                  <a:lnTo>
                    <a:pt x="1" y="160"/>
                  </a:lnTo>
                  <a:lnTo>
                    <a:pt x="6392" y="160"/>
                  </a:lnTo>
                  <a:lnTo>
                    <a:pt x="6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960;p39">
              <a:extLst>
                <a:ext uri="{FF2B5EF4-FFF2-40B4-BE49-F238E27FC236}">
                  <a16:creationId xmlns:a16="http://schemas.microsoft.com/office/drawing/2014/main" id="{B50B66D6-8C93-4638-A9BC-C1AE88AE2112}"/>
                </a:ext>
              </a:extLst>
            </p:cNvPr>
            <p:cNvSpPr/>
            <p:nvPr/>
          </p:nvSpPr>
          <p:spPr>
            <a:xfrm>
              <a:off x="4840012" y="4359195"/>
              <a:ext cx="217891" cy="191212"/>
            </a:xfrm>
            <a:custGeom>
              <a:avLst/>
              <a:gdLst/>
              <a:ahLst/>
              <a:cxnLst/>
              <a:rect l="l" t="t" r="r" b="b"/>
              <a:pathLst>
                <a:path w="2785" h="2444" extrusionOk="0">
                  <a:moveTo>
                    <a:pt x="1963" y="161"/>
                  </a:moveTo>
                  <a:lnTo>
                    <a:pt x="2625" y="2261"/>
                  </a:lnTo>
                  <a:cubicBezTo>
                    <a:pt x="2625" y="2261"/>
                    <a:pt x="2625" y="2261"/>
                    <a:pt x="2625" y="2283"/>
                  </a:cubicBezTo>
                  <a:lnTo>
                    <a:pt x="183" y="2283"/>
                  </a:lnTo>
                  <a:cubicBezTo>
                    <a:pt x="160" y="2283"/>
                    <a:pt x="160" y="2283"/>
                    <a:pt x="160" y="2261"/>
                  </a:cubicBezTo>
                  <a:lnTo>
                    <a:pt x="160" y="161"/>
                  </a:lnTo>
                  <a:close/>
                  <a:moveTo>
                    <a:pt x="183" y="1"/>
                  </a:moveTo>
                  <a:cubicBezTo>
                    <a:pt x="69" y="1"/>
                    <a:pt x="0" y="69"/>
                    <a:pt x="0" y="161"/>
                  </a:cubicBezTo>
                  <a:lnTo>
                    <a:pt x="0" y="2261"/>
                  </a:lnTo>
                  <a:cubicBezTo>
                    <a:pt x="0" y="2352"/>
                    <a:pt x="69" y="2443"/>
                    <a:pt x="183" y="2443"/>
                  </a:cubicBezTo>
                  <a:lnTo>
                    <a:pt x="2602" y="2443"/>
                  </a:lnTo>
                  <a:cubicBezTo>
                    <a:pt x="2671" y="2443"/>
                    <a:pt x="2716" y="2420"/>
                    <a:pt x="2739" y="2375"/>
                  </a:cubicBezTo>
                  <a:cubicBezTo>
                    <a:pt x="2785" y="2329"/>
                    <a:pt x="2785" y="2261"/>
                    <a:pt x="2762" y="2215"/>
                  </a:cubicBezTo>
                  <a:lnTo>
                    <a:pt x="2100" y="115"/>
                  </a:lnTo>
                  <a:cubicBezTo>
                    <a:pt x="2077" y="47"/>
                    <a:pt x="2032" y="1"/>
                    <a:pt x="1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961;p39">
              <a:extLst>
                <a:ext uri="{FF2B5EF4-FFF2-40B4-BE49-F238E27FC236}">
                  <a16:creationId xmlns:a16="http://schemas.microsoft.com/office/drawing/2014/main" id="{FA6DBB52-2E7D-4A48-92C8-E56EF652858E}"/>
                </a:ext>
              </a:extLst>
            </p:cNvPr>
            <p:cNvSpPr/>
            <p:nvPr/>
          </p:nvSpPr>
          <p:spPr>
            <a:xfrm>
              <a:off x="4459621" y="4407468"/>
              <a:ext cx="48273" cy="594683"/>
            </a:xfrm>
            <a:custGeom>
              <a:avLst/>
              <a:gdLst/>
              <a:ahLst/>
              <a:cxnLst/>
              <a:rect l="l" t="t" r="r" b="b"/>
              <a:pathLst>
                <a:path w="617" h="7601" extrusionOk="0">
                  <a:moveTo>
                    <a:pt x="0" y="0"/>
                  </a:moveTo>
                  <a:lnTo>
                    <a:pt x="0" y="7601"/>
                  </a:lnTo>
                  <a:lnTo>
                    <a:pt x="617" y="7601"/>
                  </a:lnTo>
                  <a:lnTo>
                    <a:pt x="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962;p39">
              <a:extLst>
                <a:ext uri="{FF2B5EF4-FFF2-40B4-BE49-F238E27FC236}">
                  <a16:creationId xmlns:a16="http://schemas.microsoft.com/office/drawing/2014/main" id="{BBA823ED-632A-4E35-8855-B1F4DE9D18F6}"/>
                </a:ext>
              </a:extLst>
            </p:cNvPr>
            <p:cNvSpPr/>
            <p:nvPr/>
          </p:nvSpPr>
          <p:spPr>
            <a:xfrm>
              <a:off x="918357" y="3777030"/>
              <a:ext cx="3541342" cy="1048383"/>
            </a:xfrm>
            <a:custGeom>
              <a:avLst/>
              <a:gdLst/>
              <a:ahLst/>
              <a:cxnLst/>
              <a:rect l="l" t="t" r="r" b="b"/>
              <a:pathLst>
                <a:path w="45264" h="13400" extrusionOk="0">
                  <a:moveTo>
                    <a:pt x="1" y="1"/>
                  </a:moveTo>
                  <a:lnTo>
                    <a:pt x="1" y="13399"/>
                  </a:lnTo>
                  <a:lnTo>
                    <a:pt x="45263" y="13399"/>
                  </a:lnTo>
                  <a:lnTo>
                    <a:pt x="45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963;p39">
              <a:extLst>
                <a:ext uri="{FF2B5EF4-FFF2-40B4-BE49-F238E27FC236}">
                  <a16:creationId xmlns:a16="http://schemas.microsoft.com/office/drawing/2014/main" id="{0F67BC70-230A-4D8A-AC15-1464F0192084}"/>
                </a:ext>
              </a:extLst>
            </p:cNvPr>
            <p:cNvSpPr/>
            <p:nvPr/>
          </p:nvSpPr>
          <p:spPr>
            <a:xfrm>
              <a:off x="991587" y="3841341"/>
              <a:ext cx="3394882" cy="919760"/>
            </a:xfrm>
            <a:custGeom>
              <a:avLst/>
              <a:gdLst/>
              <a:ahLst/>
              <a:cxnLst/>
              <a:rect l="l" t="t" r="r" b="b"/>
              <a:pathLst>
                <a:path w="43392" h="11756" extrusionOk="0">
                  <a:moveTo>
                    <a:pt x="43232" y="160"/>
                  </a:moveTo>
                  <a:lnTo>
                    <a:pt x="43232" y="11596"/>
                  </a:lnTo>
                  <a:lnTo>
                    <a:pt x="138" y="11596"/>
                  </a:lnTo>
                  <a:lnTo>
                    <a:pt x="138" y="160"/>
                  </a:lnTo>
                  <a:close/>
                  <a:moveTo>
                    <a:pt x="1" y="1"/>
                  </a:moveTo>
                  <a:lnTo>
                    <a:pt x="1" y="11756"/>
                  </a:lnTo>
                  <a:lnTo>
                    <a:pt x="43392" y="11756"/>
                  </a:lnTo>
                  <a:lnTo>
                    <a:pt x="43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964;p39">
              <a:extLst>
                <a:ext uri="{FF2B5EF4-FFF2-40B4-BE49-F238E27FC236}">
                  <a16:creationId xmlns:a16="http://schemas.microsoft.com/office/drawing/2014/main" id="{FE012DD2-3A7C-4593-9F13-3545EE40F2BC}"/>
                </a:ext>
              </a:extLst>
            </p:cNvPr>
            <p:cNvSpPr/>
            <p:nvPr/>
          </p:nvSpPr>
          <p:spPr>
            <a:xfrm>
              <a:off x="3906013" y="4827133"/>
              <a:ext cx="330475" cy="330397"/>
            </a:xfrm>
            <a:custGeom>
              <a:avLst/>
              <a:gdLst/>
              <a:ahLst/>
              <a:cxnLst/>
              <a:rect l="l" t="t" r="r" b="b"/>
              <a:pathLst>
                <a:path w="4224" h="4223" extrusionOk="0">
                  <a:moveTo>
                    <a:pt x="2101" y="0"/>
                  </a:moveTo>
                  <a:cubicBezTo>
                    <a:pt x="936" y="0"/>
                    <a:pt x="1" y="959"/>
                    <a:pt x="1" y="2123"/>
                  </a:cubicBezTo>
                  <a:cubicBezTo>
                    <a:pt x="1" y="3287"/>
                    <a:pt x="936" y="4223"/>
                    <a:pt x="2101" y="4223"/>
                  </a:cubicBezTo>
                  <a:cubicBezTo>
                    <a:pt x="3287" y="4223"/>
                    <a:pt x="4223" y="3287"/>
                    <a:pt x="4223" y="2123"/>
                  </a:cubicBezTo>
                  <a:cubicBezTo>
                    <a:pt x="4223" y="959"/>
                    <a:pt x="3287" y="0"/>
                    <a:pt x="2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965;p39">
              <a:extLst>
                <a:ext uri="{FF2B5EF4-FFF2-40B4-BE49-F238E27FC236}">
                  <a16:creationId xmlns:a16="http://schemas.microsoft.com/office/drawing/2014/main" id="{2DF8B3E4-A951-4A8A-B933-871E24B69B8F}"/>
                </a:ext>
              </a:extLst>
            </p:cNvPr>
            <p:cNvSpPr/>
            <p:nvPr/>
          </p:nvSpPr>
          <p:spPr>
            <a:xfrm>
              <a:off x="3993560" y="4916402"/>
              <a:ext cx="155380" cy="153658"/>
            </a:xfrm>
            <a:custGeom>
              <a:avLst/>
              <a:gdLst/>
              <a:ahLst/>
              <a:cxnLst/>
              <a:rect l="l" t="t" r="r" b="b"/>
              <a:pathLst>
                <a:path w="1986" h="1964" extrusionOk="0">
                  <a:moveTo>
                    <a:pt x="982" y="0"/>
                  </a:moveTo>
                  <a:cubicBezTo>
                    <a:pt x="457" y="0"/>
                    <a:pt x="0" y="434"/>
                    <a:pt x="0" y="982"/>
                  </a:cubicBezTo>
                  <a:cubicBezTo>
                    <a:pt x="0" y="1530"/>
                    <a:pt x="457" y="1963"/>
                    <a:pt x="982" y="1963"/>
                  </a:cubicBezTo>
                  <a:cubicBezTo>
                    <a:pt x="1529" y="1963"/>
                    <a:pt x="1986" y="1530"/>
                    <a:pt x="1986" y="982"/>
                  </a:cubicBezTo>
                  <a:cubicBezTo>
                    <a:pt x="1986" y="434"/>
                    <a:pt x="1529"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966;p39">
              <a:extLst>
                <a:ext uri="{FF2B5EF4-FFF2-40B4-BE49-F238E27FC236}">
                  <a16:creationId xmlns:a16="http://schemas.microsoft.com/office/drawing/2014/main" id="{424F8E6D-F95A-4783-BF31-3D4A71ADA05F}"/>
                </a:ext>
              </a:extLst>
            </p:cNvPr>
            <p:cNvSpPr/>
            <p:nvPr/>
          </p:nvSpPr>
          <p:spPr>
            <a:xfrm>
              <a:off x="4038156" y="4959277"/>
              <a:ext cx="66189" cy="67910"/>
            </a:xfrm>
            <a:custGeom>
              <a:avLst/>
              <a:gdLst/>
              <a:ahLst/>
              <a:cxnLst/>
              <a:rect l="l" t="t" r="r" b="b"/>
              <a:pathLst>
                <a:path w="846" h="868" extrusionOk="0">
                  <a:moveTo>
                    <a:pt x="412" y="160"/>
                  </a:moveTo>
                  <a:cubicBezTo>
                    <a:pt x="571" y="160"/>
                    <a:pt x="708" y="274"/>
                    <a:pt x="708" y="434"/>
                  </a:cubicBezTo>
                  <a:cubicBezTo>
                    <a:pt x="708" y="571"/>
                    <a:pt x="571" y="708"/>
                    <a:pt x="412" y="708"/>
                  </a:cubicBezTo>
                  <a:cubicBezTo>
                    <a:pt x="275" y="708"/>
                    <a:pt x="138" y="571"/>
                    <a:pt x="138" y="434"/>
                  </a:cubicBezTo>
                  <a:cubicBezTo>
                    <a:pt x="138" y="274"/>
                    <a:pt x="275" y="160"/>
                    <a:pt x="412" y="160"/>
                  </a:cubicBezTo>
                  <a:close/>
                  <a:moveTo>
                    <a:pt x="412" y="0"/>
                  </a:moveTo>
                  <a:cubicBezTo>
                    <a:pt x="183" y="0"/>
                    <a:pt x="1" y="183"/>
                    <a:pt x="1" y="434"/>
                  </a:cubicBezTo>
                  <a:cubicBezTo>
                    <a:pt x="1" y="662"/>
                    <a:pt x="183" y="868"/>
                    <a:pt x="412" y="868"/>
                  </a:cubicBezTo>
                  <a:cubicBezTo>
                    <a:pt x="663" y="868"/>
                    <a:pt x="845" y="662"/>
                    <a:pt x="845" y="434"/>
                  </a:cubicBezTo>
                  <a:cubicBezTo>
                    <a:pt x="845" y="183"/>
                    <a:pt x="663" y="0"/>
                    <a:pt x="41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967;p39">
              <a:extLst>
                <a:ext uri="{FF2B5EF4-FFF2-40B4-BE49-F238E27FC236}">
                  <a16:creationId xmlns:a16="http://schemas.microsoft.com/office/drawing/2014/main" id="{315E853B-0D57-45B2-B7BB-10F982A9EFB0}"/>
                </a:ext>
              </a:extLst>
            </p:cNvPr>
            <p:cNvSpPr/>
            <p:nvPr/>
          </p:nvSpPr>
          <p:spPr>
            <a:xfrm>
              <a:off x="1520238" y="4827133"/>
              <a:ext cx="330397" cy="330397"/>
            </a:xfrm>
            <a:custGeom>
              <a:avLst/>
              <a:gdLst/>
              <a:ahLst/>
              <a:cxnLst/>
              <a:rect l="l" t="t" r="r" b="b"/>
              <a:pathLst>
                <a:path w="4223" h="4223" extrusionOk="0">
                  <a:moveTo>
                    <a:pt x="2123" y="0"/>
                  </a:moveTo>
                  <a:cubicBezTo>
                    <a:pt x="959" y="0"/>
                    <a:pt x="0" y="959"/>
                    <a:pt x="0" y="2123"/>
                  </a:cubicBezTo>
                  <a:cubicBezTo>
                    <a:pt x="0" y="3287"/>
                    <a:pt x="959" y="4223"/>
                    <a:pt x="2123" y="4223"/>
                  </a:cubicBezTo>
                  <a:cubicBezTo>
                    <a:pt x="3287" y="4223"/>
                    <a:pt x="4223" y="3287"/>
                    <a:pt x="4223" y="2123"/>
                  </a:cubicBezTo>
                  <a:cubicBezTo>
                    <a:pt x="4223"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968;p39">
              <a:extLst>
                <a:ext uri="{FF2B5EF4-FFF2-40B4-BE49-F238E27FC236}">
                  <a16:creationId xmlns:a16="http://schemas.microsoft.com/office/drawing/2014/main" id="{C90967D4-9F1B-426C-AC25-E1BC01475001}"/>
                </a:ext>
              </a:extLst>
            </p:cNvPr>
            <p:cNvSpPr/>
            <p:nvPr/>
          </p:nvSpPr>
          <p:spPr>
            <a:xfrm>
              <a:off x="1609507" y="4916402"/>
              <a:ext cx="153658" cy="153658"/>
            </a:xfrm>
            <a:custGeom>
              <a:avLst/>
              <a:gdLst/>
              <a:ahLst/>
              <a:cxnLst/>
              <a:rect l="l" t="t" r="r" b="b"/>
              <a:pathLst>
                <a:path w="1964" h="1964" extrusionOk="0">
                  <a:moveTo>
                    <a:pt x="982" y="0"/>
                  </a:moveTo>
                  <a:cubicBezTo>
                    <a:pt x="434" y="0"/>
                    <a:pt x="0" y="434"/>
                    <a:pt x="0" y="982"/>
                  </a:cubicBezTo>
                  <a:cubicBezTo>
                    <a:pt x="0" y="1530"/>
                    <a:pt x="434" y="1963"/>
                    <a:pt x="982" y="1963"/>
                  </a:cubicBezTo>
                  <a:cubicBezTo>
                    <a:pt x="1530" y="1963"/>
                    <a:pt x="1963" y="1530"/>
                    <a:pt x="1963" y="982"/>
                  </a:cubicBezTo>
                  <a:cubicBezTo>
                    <a:pt x="1963" y="434"/>
                    <a:pt x="1530"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969;p39">
              <a:extLst>
                <a:ext uri="{FF2B5EF4-FFF2-40B4-BE49-F238E27FC236}">
                  <a16:creationId xmlns:a16="http://schemas.microsoft.com/office/drawing/2014/main" id="{ED629442-7DFB-498E-939D-A82D1E129C8D}"/>
                </a:ext>
              </a:extLst>
            </p:cNvPr>
            <p:cNvSpPr/>
            <p:nvPr/>
          </p:nvSpPr>
          <p:spPr>
            <a:xfrm>
              <a:off x="1652381" y="4959277"/>
              <a:ext cx="67910" cy="67910"/>
            </a:xfrm>
            <a:custGeom>
              <a:avLst/>
              <a:gdLst/>
              <a:ahLst/>
              <a:cxnLst/>
              <a:rect l="l" t="t" r="r" b="b"/>
              <a:pathLst>
                <a:path w="868" h="868" extrusionOk="0">
                  <a:moveTo>
                    <a:pt x="434" y="160"/>
                  </a:moveTo>
                  <a:cubicBezTo>
                    <a:pt x="594" y="160"/>
                    <a:pt x="708" y="274"/>
                    <a:pt x="708" y="434"/>
                  </a:cubicBezTo>
                  <a:cubicBezTo>
                    <a:pt x="708" y="571"/>
                    <a:pt x="594" y="708"/>
                    <a:pt x="434" y="708"/>
                  </a:cubicBezTo>
                  <a:cubicBezTo>
                    <a:pt x="274" y="708"/>
                    <a:pt x="160" y="571"/>
                    <a:pt x="160" y="434"/>
                  </a:cubicBezTo>
                  <a:cubicBezTo>
                    <a:pt x="160" y="274"/>
                    <a:pt x="274" y="160"/>
                    <a:pt x="434" y="160"/>
                  </a:cubicBezTo>
                  <a:close/>
                  <a:moveTo>
                    <a:pt x="434" y="0"/>
                  </a:moveTo>
                  <a:cubicBezTo>
                    <a:pt x="206" y="0"/>
                    <a:pt x="0" y="183"/>
                    <a:pt x="0" y="434"/>
                  </a:cubicBezTo>
                  <a:cubicBezTo>
                    <a:pt x="0" y="662"/>
                    <a:pt x="206" y="868"/>
                    <a:pt x="434" y="868"/>
                  </a:cubicBezTo>
                  <a:cubicBezTo>
                    <a:pt x="662" y="868"/>
                    <a:pt x="867" y="662"/>
                    <a:pt x="867" y="434"/>
                  </a:cubicBezTo>
                  <a:cubicBezTo>
                    <a:pt x="867" y="183"/>
                    <a:pt x="662"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970;p39">
              <a:extLst>
                <a:ext uri="{FF2B5EF4-FFF2-40B4-BE49-F238E27FC236}">
                  <a16:creationId xmlns:a16="http://schemas.microsoft.com/office/drawing/2014/main" id="{372430F5-B4B8-4293-BDCC-757F736D722D}"/>
                </a:ext>
              </a:extLst>
            </p:cNvPr>
            <p:cNvSpPr/>
            <p:nvPr/>
          </p:nvSpPr>
          <p:spPr>
            <a:xfrm>
              <a:off x="1871994" y="4827133"/>
              <a:ext cx="330475" cy="330397"/>
            </a:xfrm>
            <a:custGeom>
              <a:avLst/>
              <a:gdLst/>
              <a:ahLst/>
              <a:cxnLst/>
              <a:rect l="l" t="t" r="r" b="b"/>
              <a:pathLst>
                <a:path w="4224" h="4223" extrusionOk="0">
                  <a:moveTo>
                    <a:pt x="2101" y="0"/>
                  </a:moveTo>
                  <a:cubicBezTo>
                    <a:pt x="936" y="0"/>
                    <a:pt x="1" y="959"/>
                    <a:pt x="1" y="2123"/>
                  </a:cubicBezTo>
                  <a:cubicBezTo>
                    <a:pt x="1" y="3287"/>
                    <a:pt x="936" y="4223"/>
                    <a:pt x="2101" y="4223"/>
                  </a:cubicBezTo>
                  <a:cubicBezTo>
                    <a:pt x="3265" y="4223"/>
                    <a:pt x="4223" y="3287"/>
                    <a:pt x="4223" y="2123"/>
                  </a:cubicBezTo>
                  <a:cubicBezTo>
                    <a:pt x="4223" y="959"/>
                    <a:pt x="3265" y="0"/>
                    <a:pt x="2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971;p39">
              <a:extLst>
                <a:ext uri="{FF2B5EF4-FFF2-40B4-BE49-F238E27FC236}">
                  <a16:creationId xmlns:a16="http://schemas.microsoft.com/office/drawing/2014/main" id="{0FA2684E-1048-42A3-BCA9-37D369EFB50A}"/>
                </a:ext>
              </a:extLst>
            </p:cNvPr>
            <p:cNvSpPr/>
            <p:nvPr/>
          </p:nvSpPr>
          <p:spPr>
            <a:xfrm>
              <a:off x="1959542" y="4916402"/>
              <a:ext cx="153658" cy="153658"/>
            </a:xfrm>
            <a:custGeom>
              <a:avLst/>
              <a:gdLst/>
              <a:ahLst/>
              <a:cxnLst/>
              <a:rect l="l" t="t" r="r" b="b"/>
              <a:pathLst>
                <a:path w="1964" h="1964" extrusionOk="0">
                  <a:moveTo>
                    <a:pt x="982" y="0"/>
                  </a:moveTo>
                  <a:cubicBezTo>
                    <a:pt x="434" y="0"/>
                    <a:pt x="0" y="434"/>
                    <a:pt x="0" y="982"/>
                  </a:cubicBezTo>
                  <a:cubicBezTo>
                    <a:pt x="0" y="1530"/>
                    <a:pt x="434" y="1963"/>
                    <a:pt x="982" y="1963"/>
                  </a:cubicBezTo>
                  <a:cubicBezTo>
                    <a:pt x="1529" y="1963"/>
                    <a:pt x="1963" y="1530"/>
                    <a:pt x="1963" y="982"/>
                  </a:cubicBezTo>
                  <a:cubicBezTo>
                    <a:pt x="1963" y="434"/>
                    <a:pt x="1529"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972;p39">
              <a:extLst>
                <a:ext uri="{FF2B5EF4-FFF2-40B4-BE49-F238E27FC236}">
                  <a16:creationId xmlns:a16="http://schemas.microsoft.com/office/drawing/2014/main" id="{7895020F-ADD8-429D-AB24-D6137557D64F}"/>
                </a:ext>
              </a:extLst>
            </p:cNvPr>
            <p:cNvSpPr/>
            <p:nvPr/>
          </p:nvSpPr>
          <p:spPr>
            <a:xfrm>
              <a:off x="2002338" y="4959277"/>
              <a:ext cx="67988" cy="67910"/>
            </a:xfrm>
            <a:custGeom>
              <a:avLst/>
              <a:gdLst/>
              <a:ahLst/>
              <a:cxnLst/>
              <a:rect l="l" t="t" r="r" b="b"/>
              <a:pathLst>
                <a:path w="869" h="868" extrusionOk="0">
                  <a:moveTo>
                    <a:pt x="435" y="160"/>
                  </a:moveTo>
                  <a:cubicBezTo>
                    <a:pt x="594" y="160"/>
                    <a:pt x="708" y="274"/>
                    <a:pt x="708" y="434"/>
                  </a:cubicBezTo>
                  <a:cubicBezTo>
                    <a:pt x="708" y="571"/>
                    <a:pt x="594" y="708"/>
                    <a:pt x="435" y="708"/>
                  </a:cubicBezTo>
                  <a:cubicBezTo>
                    <a:pt x="298" y="708"/>
                    <a:pt x="161" y="571"/>
                    <a:pt x="161" y="434"/>
                  </a:cubicBezTo>
                  <a:cubicBezTo>
                    <a:pt x="161" y="274"/>
                    <a:pt x="298" y="160"/>
                    <a:pt x="435" y="160"/>
                  </a:cubicBezTo>
                  <a:close/>
                  <a:moveTo>
                    <a:pt x="435" y="0"/>
                  </a:moveTo>
                  <a:cubicBezTo>
                    <a:pt x="206" y="0"/>
                    <a:pt x="1" y="183"/>
                    <a:pt x="1" y="434"/>
                  </a:cubicBezTo>
                  <a:cubicBezTo>
                    <a:pt x="1" y="662"/>
                    <a:pt x="206" y="868"/>
                    <a:pt x="435" y="868"/>
                  </a:cubicBezTo>
                  <a:cubicBezTo>
                    <a:pt x="686" y="868"/>
                    <a:pt x="868" y="662"/>
                    <a:pt x="868" y="434"/>
                  </a:cubicBezTo>
                  <a:cubicBezTo>
                    <a:pt x="868" y="183"/>
                    <a:pt x="686" y="0"/>
                    <a:pt x="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973;p39">
              <a:extLst>
                <a:ext uri="{FF2B5EF4-FFF2-40B4-BE49-F238E27FC236}">
                  <a16:creationId xmlns:a16="http://schemas.microsoft.com/office/drawing/2014/main" id="{634E46E0-F15D-4D6D-9DEF-15EBBB8E071B}"/>
                </a:ext>
              </a:extLst>
            </p:cNvPr>
            <p:cNvSpPr/>
            <p:nvPr/>
          </p:nvSpPr>
          <p:spPr>
            <a:xfrm>
              <a:off x="1170204" y="4827133"/>
              <a:ext cx="330397" cy="330397"/>
            </a:xfrm>
            <a:custGeom>
              <a:avLst/>
              <a:gdLst/>
              <a:ahLst/>
              <a:cxnLst/>
              <a:rect l="l" t="t" r="r" b="b"/>
              <a:pathLst>
                <a:path w="4223" h="4223" extrusionOk="0">
                  <a:moveTo>
                    <a:pt x="2123" y="0"/>
                  </a:moveTo>
                  <a:cubicBezTo>
                    <a:pt x="959" y="0"/>
                    <a:pt x="0" y="959"/>
                    <a:pt x="0" y="2123"/>
                  </a:cubicBezTo>
                  <a:cubicBezTo>
                    <a:pt x="0" y="3287"/>
                    <a:pt x="959" y="4223"/>
                    <a:pt x="2123" y="4223"/>
                  </a:cubicBezTo>
                  <a:cubicBezTo>
                    <a:pt x="3287" y="4223"/>
                    <a:pt x="4223" y="3287"/>
                    <a:pt x="4223" y="2123"/>
                  </a:cubicBezTo>
                  <a:cubicBezTo>
                    <a:pt x="4223"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974;p39">
              <a:extLst>
                <a:ext uri="{FF2B5EF4-FFF2-40B4-BE49-F238E27FC236}">
                  <a16:creationId xmlns:a16="http://schemas.microsoft.com/office/drawing/2014/main" id="{E10D9A85-91EB-48EF-99F1-C0422CD7ED9E}"/>
                </a:ext>
              </a:extLst>
            </p:cNvPr>
            <p:cNvSpPr/>
            <p:nvPr/>
          </p:nvSpPr>
          <p:spPr>
            <a:xfrm>
              <a:off x="1259473" y="4916402"/>
              <a:ext cx="153658" cy="153658"/>
            </a:xfrm>
            <a:custGeom>
              <a:avLst/>
              <a:gdLst/>
              <a:ahLst/>
              <a:cxnLst/>
              <a:rect l="l" t="t" r="r" b="b"/>
              <a:pathLst>
                <a:path w="1964" h="1964" extrusionOk="0">
                  <a:moveTo>
                    <a:pt x="982" y="0"/>
                  </a:moveTo>
                  <a:cubicBezTo>
                    <a:pt x="434" y="0"/>
                    <a:pt x="1" y="434"/>
                    <a:pt x="1" y="982"/>
                  </a:cubicBezTo>
                  <a:cubicBezTo>
                    <a:pt x="1" y="1530"/>
                    <a:pt x="434" y="1963"/>
                    <a:pt x="982" y="1963"/>
                  </a:cubicBezTo>
                  <a:cubicBezTo>
                    <a:pt x="1507" y="1963"/>
                    <a:pt x="1964" y="1530"/>
                    <a:pt x="1964" y="982"/>
                  </a:cubicBezTo>
                  <a:cubicBezTo>
                    <a:pt x="1964" y="434"/>
                    <a:pt x="1507"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975;p39">
              <a:extLst>
                <a:ext uri="{FF2B5EF4-FFF2-40B4-BE49-F238E27FC236}">
                  <a16:creationId xmlns:a16="http://schemas.microsoft.com/office/drawing/2014/main" id="{0FCD4429-766B-43B6-BD44-B480796F8455}"/>
                </a:ext>
              </a:extLst>
            </p:cNvPr>
            <p:cNvSpPr/>
            <p:nvPr/>
          </p:nvSpPr>
          <p:spPr>
            <a:xfrm>
              <a:off x="1302347" y="4959277"/>
              <a:ext cx="66111" cy="67910"/>
            </a:xfrm>
            <a:custGeom>
              <a:avLst/>
              <a:gdLst/>
              <a:ahLst/>
              <a:cxnLst/>
              <a:rect l="l" t="t" r="r" b="b"/>
              <a:pathLst>
                <a:path w="845" h="868" extrusionOk="0">
                  <a:moveTo>
                    <a:pt x="434" y="160"/>
                  </a:moveTo>
                  <a:cubicBezTo>
                    <a:pt x="571" y="160"/>
                    <a:pt x="708" y="274"/>
                    <a:pt x="708" y="434"/>
                  </a:cubicBezTo>
                  <a:cubicBezTo>
                    <a:pt x="708" y="571"/>
                    <a:pt x="571" y="708"/>
                    <a:pt x="434" y="708"/>
                  </a:cubicBezTo>
                  <a:cubicBezTo>
                    <a:pt x="274" y="708"/>
                    <a:pt x="160" y="571"/>
                    <a:pt x="160" y="434"/>
                  </a:cubicBezTo>
                  <a:cubicBezTo>
                    <a:pt x="160" y="274"/>
                    <a:pt x="274" y="160"/>
                    <a:pt x="434" y="160"/>
                  </a:cubicBezTo>
                  <a:close/>
                  <a:moveTo>
                    <a:pt x="434" y="0"/>
                  </a:moveTo>
                  <a:cubicBezTo>
                    <a:pt x="183" y="0"/>
                    <a:pt x="0" y="183"/>
                    <a:pt x="0" y="434"/>
                  </a:cubicBezTo>
                  <a:cubicBezTo>
                    <a:pt x="0" y="662"/>
                    <a:pt x="183" y="868"/>
                    <a:pt x="434" y="868"/>
                  </a:cubicBezTo>
                  <a:cubicBezTo>
                    <a:pt x="662" y="868"/>
                    <a:pt x="845" y="662"/>
                    <a:pt x="845" y="434"/>
                  </a:cubicBezTo>
                  <a:cubicBezTo>
                    <a:pt x="845" y="183"/>
                    <a:pt x="662"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976;p39">
              <a:extLst>
                <a:ext uri="{FF2B5EF4-FFF2-40B4-BE49-F238E27FC236}">
                  <a16:creationId xmlns:a16="http://schemas.microsoft.com/office/drawing/2014/main" id="{A7F2ABD4-21B1-4DED-AB48-0F91099A533E}"/>
                </a:ext>
              </a:extLst>
            </p:cNvPr>
            <p:cNvSpPr/>
            <p:nvPr/>
          </p:nvSpPr>
          <p:spPr>
            <a:xfrm>
              <a:off x="1070216" y="4819936"/>
              <a:ext cx="3235903" cy="10797"/>
            </a:xfrm>
            <a:custGeom>
              <a:avLst/>
              <a:gdLst/>
              <a:ahLst/>
              <a:cxnLst/>
              <a:rect l="l" t="t" r="r" b="b"/>
              <a:pathLst>
                <a:path w="41360" h="138" extrusionOk="0">
                  <a:moveTo>
                    <a:pt x="0" y="1"/>
                  </a:moveTo>
                  <a:lnTo>
                    <a:pt x="0" y="138"/>
                  </a:lnTo>
                  <a:lnTo>
                    <a:pt x="41360" y="138"/>
                  </a:lnTo>
                  <a:lnTo>
                    <a:pt x="41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977;p39">
              <a:extLst>
                <a:ext uri="{FF2B5EF4-FFF2-40B4-BE49-F238E27FC236}">
                  <a16:creationId xmlns:a16="http://schemas.microsoft.com/office/drawing/2014/main" id="{5F50EB2E-9B8B-464B-9A99-5CA407149960}"/>
                </a:ext>
              </a:extLst>
            </p:cNvPr>
            <p:cNvSpPr/>
            <p:nvPr/>
          </p:nvSpPr>
          <p:spPr>
            <a:xfrm>
              <a:off x="2382728" y="4821735"/>
              <a:ext cx="1200163" cy="80428"/>
            </a:xfrm>
            <a:custGeom>
              <a:avLst/>
              <a:gdLst/>
              <a:ahLst/>
              <a:cxnLst/>
              <a:rect l="l" t="t" r="r" b="b"/>
              <a:pathLst>
                <a:path w="15340" h="1028" extrusionOk="0">
                  <a:moveTo>
                    <a:pt x="15248" y="1"/>
                  </a:moveTo>
                  <a:lnTo>
                    <a:pt x="14449" y="640"/>
                  </a:lnTo>
                  <a:cubicBezTo>
                    <a:pt x="14289" y="800"/>
                    <a:pt x="14061" y="868"/>
                    <a:pt x="13856" y="868"/>
                  </a:cubicBezTo>
                  <a:lnTo>
                    <a:pt x="160" y="868"/>
                  </a:lnTo>
                  <a:lnTo>
                    <a:pt x="160" y="69"/>
                  </a:lnTo>
                  <a:lnTo>
                    <a:pt x="1" y="69"/>
                  </a:lnTo>
                  <a:lnTo>
                    <a:pt x="1" y="1028"/>
                  </a:lnTo>
                  <a:lnTo>
                    <a:pt x="13856" y="1028"/>
                  </a:lnTo>
                  <a:cubicBezTo>
                    <a:pt x="14107" y="1028"/>
                    <a:pt x="14358" y="936"/>
                    <a:pt x="14540" y="777"/>
                  </a:cubicBezTo>
                  <a:lnTo>
                    <a:pt x="15339" y="115"/>
                  </a:lnTo>
                  <a:lnTo>
                    <a:pt x="15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978;p39">
              <a:extLst>
                <a:ext uri="{FF2B5EF4-FFF2-40B4-BE49-F238E27FC236}">
                  <a16:creationId xmlns:a16="http://schemas.microsoft.com/office/drawing/2014/main" id="{FD95408F-9C8F-473C-A4DB-DDBADB99DBA0}"/>
                </a:ext>
              </a:extLst>
            </p:cNvPr>
            <p:cNvSpPr/>
            <p:nvPr/>
          </p:nvSpPr>
          <p:spPr>
            <a:xfrm>
              <a:off x="3698840" y="4825334"/>
              <a:ext cx="50150" cy="76829"/>
            </a:xfrm>
            <a:custGeom>
              <a:avLst/>
              <a:gdLst/>
              <a:ahLst/>
              <a:cxnLst/>
              <a:rect l="l" t="t" r="r" b="b"/>
              <a:pathLst>
                <a:path w="641" h="982" extrusionOk="0">
                  <a:moveTo>
                    <a:pt x="503" y="0"/>
                  </a:moveTo>
                  <a:lnTo>
                    <a:pt x="503" y="822"/>
                  </a:lnTo>
                  <a:lnTo>
                    <a:pt x="138" y="822"/>
                  </a:lnTo>
                  <a:lnTo>
                    <a:pt x="138" y="23"/>
                  </a:lnTo>
                  <a:lnTo>
                    <a:pt x="1" y="23"/>
                  </a:lnTo>
                  <a:lnTo>
                    <a:pt x="1" y="982"/>
                  </a:lnTo>
                  <a:lnTo>
                    <a:pt x="640" y="982"/>
                  </a:lnTo>
                  <a:lnTo>
                    <a:pt x="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979;p39">
            <a:extLst>
              <a:ext uri="{FF2B5EF4-FFF2-40B4-BE49-F238E27FC236}">
                <a16:creationId xmlns:a16="http://schemas.microsoft.com/office/drawing/2014/main" id="{BE07E635-1D27-491A-A013-55B394F53B91}"/>
              </a:ext>
            </a:extLst>
          </p:cNvPr>
          <p:cNvGrpSpPr/>
          <p:nvPr/>
        </p:nvGrpSpPr>
        <p:grpSpPr>
          <a:xfrm>
            <a:off x="7986143" y="3922398"/>
            <a:ext cx="813756" cy="558515"/>
            <a:chOff x="5140729" y="3264490"/>
            <a:chExt cx="3357174" cy="1421768"/>
          </a:xfrm>
        </p:grpSpPr>
        <p:sp>
          <p:nvSpPr>
            <p:cNvPr id="352" name="Google Shape;980;p39">
              <a:extLst>
                <a:ext uri="{FF2B5EF4-FFF2-40B4-BE49-F238E27FC236}">
                  <a16:creationId xmlns:a16="http://schemas.microsoft.com/office/drawing/2014/main" id="{94C0AD29-A8DF-48D1-8350-279EFA74B580}"/>
                </a:ext>
              </a:extLst>
            </p:cNvPr>
            <p:cNvSpPr/>
            <p:nvPr/>
          </p:nvSpPr>
          <p:spPr>
            <a:xfrm>
              <a:off x="5245703" y="4352315"/>
              <a:ext cx="2242868" cy="64360"/>
            </a:xfrm>
            <a:custGeom>
              <a:avLst/>
              <a:gdLst/>
              <a:ahLst/>
              <a:cxnLst/>
              <a:rect l="l" t="t" r="r" b="b"/>
              <a:pathLst>
                <a:path w="54120" h="1553" extrusionOk="0">
                  <a:moveTo>
                    <a:pt x="1" y="0"/>
                  </a:moveTo>
                  <a:lnTo>
                    <a:pt x="1" y="1552"/>
                  </a:lnTo>
                  <a:lnTo>
                    <a:pt x="54119" y="1552"/>
                  </a:lnTo>
                  <a:lnTo>
                    <a:pt x="541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981;p39">
              <a:extLst>
                <a:ext uri="{FF2B5EF4-FFF2-40B4-BE49-F238E27FC236}">
                  <a16:creationId xmlns:a16="http://schemas.microsoft.com/office/drawing/2014/main" id="{06470A20-B919-43F0-A9E1-CE534C447A2B}"/>
                </a:ext>
              </a:extLst>
            </p:cNvPr>
            <p:cNvSpPr/>
            <p:nvPr/>
          </p:nvSpPr>
          <p:spPr>
            <a:xfrm>
              <a:off x="6049770" y="4281365"/>
              <a:ext cx="675430" cy="213802"/>
            </a:xfrm>
            <a:custGeom>
              <a:avLst/>
              <a:gdLst/>
              <a:ahLst/>
              <a:cxnLst/>
              <a:rect l="l" t="t" r="r" b="b"/>
              <a:pathLst>
                <a:path w="16298" h="5159" extrusionOk="0">
                  <a:moveTo>
                    <a:pt x="1392" y="0"/>
                  </a:moveTo>
                  <a:cubicBezTo>
                    <a:pt x="616" y="0"/>
                    <a:pt x="0" y="617"/>
                    <a:pt x="0" y="1393"/>
                  </a:cubicBezTo>
                  <a:lnTo>
                    <a:pt x="0" y="3766"/>
                  </a:lnTo>
                  <a:cubicBezTo>
                    <a:pt x="0" y="4542"/>
                    <a:pt x="616" y="5159"/>
                    <a:pt x="1392" y="5159"/>
                  </a:cubicBezTo>
                  <a:lnTo>
                    <a:pt x="14905" y="5159"/>
                  </a:lnTo>
                  <a:cubicBezTo>
                    <a:pt x="15681" y="5159"/>
                    <a:pt x="16297" y="4542"/>
                    <a:pt x="16297" y="3766"/>
                  </a:cubicBezTo>
                  <a:lnTo>
                    <a:pt x="16297" y="1393"/>
                  </a:lnTo>
                  <a:cubicBezTo>
                    <a:pt x="16297" y="617"/>
                    <a:pt x="15681" y="0"/>
                    <a:pt x="14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982;p39">
              <a:extLst>
                <a:ext uri="{FF2B5EF4-FFF2-40B4-BE49-F238E27FC236}">
                  <a16:creationId xmlns:a16="http://schemas.microsoft.com/office/drawing/2014/main" id="{526F2D32-D281-4844-8361-9CC87F4B32B4}"/>
                </a:ext>
              </a:extLst>
            </p:cNvPr>
            <p:cNvSpPr/>
            <p:nvPr/>
          </p:nvSpPr>
          <p:spPr>
            <a:xfrm>
              <a:off x="5966512" y="4368394"/>
              <a:ext cx="83299" cy="80440"/>
            </a:xfrm>
            <a:custGeom>
              <a:avLst/>
              <a:gdLst/>
              <a:ahLst/>
              <a:cxnLst/>
              <a:rect l="l" t="t" r="r" b="b"/>
              <a:pathLst>
                <a:path w="2010" h="1941" extrusionOk="0">
                  <a:moveTo>
                    <a:pt x="1" y="0"/>
                  </a:moveTo>
                  <a:lnTo>
                    <a:pt x="1" y="982"/>
                  </a:lnTo>
                  <a:cubicBezTo>
                    <a:pt x="1" y="1507"/>
                    <a:pt x="434" y="1940"/>
                    <a:pt x="959" y="1940"/>
                  </a:cubicBezTo>
                  <a:lnTo>
                    <a:pt x="2009" y="1940"/>
                  </a:lnTo>
                  <a:lnTo>
                    <a:pt x="2009" y="1712"/>
                  </a:lnTo>
                  <a:lnTo>
                    <a:pt x="959" y="1712"/>
                  </a:lnTo>
                  <a:cubicBezTo>
                    <a:pt x="548" y="1712"/>
                    <a:pt x="229" y="1393"/>
                    <a:pt x="229" y="982"/>
                  </a:cubicBezTo>
                  <a:lnTo>
                    <a:pt x="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983;p39">
              <a:extLst>
                <a:ext uri="{FF2B5EF4-FFF2-40B4-BE49-F238E27FC236}">
                  <a16:creationId xmlns:a16="http://schemas.microsoft.com/office/drawing/2014/main" id="{68D0E166-ABD5-41EC-AA23-CCA82878FFCB}"/>
                </a:ext>
              </a:extLst>
            </p:cNvPr>
            <p:cNvSpPr/>
            <p:nvPr/>
          </p:nvSpPr>
          <p:spPr>
            <a:xfrm>
              <a:off x="6725159" y="4368394"/>
              <a:ext cx="33154" cy="81393"/>
            </a:xfrm>
            <a:custGeom>
              <a:avLst/>
              <a:gdLst/>
              <a:ahLst/>
              <a:cxnLst/>
              <a:rect l="l" t="t" r="r" b="b"/>
              <a:pathLst>
                <a:path w="800" h="1964" extrusionOk="0">
                  <a:moveTo>
                    <a:pt x="571" y="0"/>
                  </a:moveTo>
                  <a:lnTo>
                    <a:pt x="571" y="1164"/>
                  </a:lnTo>
                  <a:cubicBezTo>
                    <a:pt x="571" y="1484"/>
                    <a:pt x="320" y="1758"/>
                    <a:pt x="0" y="1758"/>
                  </a:cubicBezTo>
                  <a:lnTo>
                    <a:pt x="0" y="1963"/>
                  </a:lnTo>
                  <a:cubicBezTo>
                    <a:pt x="434" y="1963"/>
                    <a:pt x="799" y="1621"/>
                    <a:pt x="799" y="1164"/>
                  </a:cubicBezTo>
                  <a:lnTo>
                    <a:pt x="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984;p39">
              <a:extLst>
                <a:ext uri="{FF2B5EF4-FFF2-40B4-BE49-F238E27FC236}">
                  <a16:creationId xmlns:a16="http://schemas.microsoft.com/office/drawing/2014/main" id="{0C1E43A5-E7F2-42FF-8A57-C42775F4C280}"/>
                </a:ext>
              </a:extLst>
            </p:cNvPr>
            <p:cNvSpPr/>
            <p:nvPr/>
          </p:nvSpPr>
          <p:spPr>
            <a:xfrm>
              <a:off x="5150178" y="3274892"/>
              <a:ext cx="2420698" cy="1093543"/>
            </a:xfrm>
            <a:custGeom>
              <a:avLst/>
              <a:gdLst/>
              <a:ahLst/>
              <a:cxnLst/>
              <a:rect l="l" t="t" r="r" b="b"/>
              <a:pathLst>
                <a:path w="58411" h="26387" extrusionOk="0">
                  <a:moveTo>
                    <a:pt x="1461" y="0"/>
                  </a:moveTo>
                  <a:cubicBezTo>
                    <a:pt x="662" y="0"/>
                    <a:pt x="0" y="662"/>
                    <a:pt x="0" y="1461"/>
                  </a:cubicBezTo>
                  <a:lnTo>
                    <a:pt x="0" y="24925"/>
                  </a:lnTo>
                  <a:cubicBezTo>
                    <a:pt x="0" y="25747"/>
                    <a:pt x="662" y="26386"/>
                    <a:pt x="1461" y="26386"/>
                  </a:cubicBezTo>
                  <a:lnTo>
                    <a:pt x="56972" y="26386"/>
                  </a:lnTo>
                  <a:cubicBezTo>
                    <a:pt x="57771" y="26386"/>
                    <a:pt x="58410" y="25747"/>
                    <a:pt x="58410" y="24925"/>
                  </a:cubicBezTo>
                  <a:lnTo>
                    <a:pt x="58410" y="1461"/>
                  </a:lnTo>
                  <a:cubicBezTo>
                    <a:pt x="58410" y="662"/>
                    <a:pt x="57771" y="0"/>
                    <a:pt x="56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985;p39">
              <a:extLst>
                <a:ext uri="{FF2B5EF4-FFF2-40B4-BE49-F238E27FC236}">
                  <a16:creationId xmlns:a16="http://schemas.microsoft.com/office/drawing/2014/main" id="{568440D7-8B9D-4F08-8AD5-C986939F4261}"/>
                </a:ext>
              </a:extLst>
            </p:cNvPr>
            <p:cNvSpPr/>
            <p:nvPr/>
          </p:nvSpPr>
          <p:spPr>
            <a:xfrm>
              <a:off x="5181384" y="4220817"/>
              <a:ext cx="2363010" cy="9490"/>
            </a:xfrm>
            <a:custGeom>
              <a:avLst/>
              <a:gdLst/>
              <a:ahLst/>
              <a:cxnLst/>
              <a:rect l="l" t="t" r="r" b="b"/>
              <a:pathLst>
                <a:path w="57019" h="229" extrusionOk="0">
                  <a:moveTo>
                    <a:pt x="1" y="0"/>
                  </a:moveTo>
                  <a:lnTo>
                    <a:pt x="1" y="229"/>
                  </a:lnTo>
                  <a:lnTo>
                    <a:pt x="57018" y="229"/>
                  </a:lnTo>
                  <a:lnTo>
                    <a:pt x="57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986;p39">
              <a:extLst>
                <a:ext uri="{FF2B5EF4-FFF2-40B4-BE49-F238E27FC236}">
                  <a16:creationId xmlns:a16="http://schemas.microsoft.com/office/drawing/2014/main" id="{D5A03408-23AC-4B5F-803C-B66FA96F53D3}"/>
                </a:ext>
              </a:extLst>
            </p:cNvPr>
            <p:cNvSpPr/>
            <p:nvPr/>
          </p:nvSpPr>
          <p:spPr>
            <a:xfrm>
              <a:off x="5176660"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987;p39">
              <a:extLst>
                <a:ext uri="{FF2B5EF4-FFF2-40B4-BE49-F238E27FC236}">
                  <a16:creationId xmlns:a16="http://schemas.microsoft.com/office/drawing/2014/main" id="{3F4D1334-D867-4EE0-95E3-CD935E9209F9}"/>
                </a:ext>
              </a:extLst>
            </p:cNvPr>
            <p:cNvSpPr/>
            <p:nvPr/>
          </p:nvSpPr>
          <p:spPr>
            <a:xfrm>
              <a:off x="5238160"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988;p39">
              <a:extLst>
                <a:ext uri="{FF2B5EF4-FFF2-40B4-BE49-F238E27FC236}">
                  <a16:creationId xmlns:a16="http://schemas.microsoft.com/office/drawing/2014/main" id="{FE78D1BD-4531-461F-9778-337592352586}"/>
                </a:ext>
              </a:extLst>
            </p:cNvPr>
            <p:cNvSpPr/>
            <p:nvPr/>
          </p:nvSpPr>
          <p:spPr>
            <a:xfrm>
              <a:off x="5300573"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989;p39">
              <a:extLst>
                <a:ext uri="{FF2B5EF4-FFF2-40B4-BE49-F238E27FC236}">
                  <a16:creationId xmlns:a16="http://schemas.microsoft.com/office/drawing/2014/main" id="{01F2EB7F-7E7E-427C-8D5E-85CED6D097CF}"/>
                </a:ext>
              </a:extLst>
            </p:cNvPr>
            <p:cNvSpPr/>
            <p:nvPr/>
          </p:nvSpPr>
          <p:spPr>
            <a:xfrm>
              <a:off x="5362985"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990;p39">
              <a:extLst>
                <a:ext uri="{FF2B5EF4-FFF2-40B4-BE49-F238E27FC236}">
                  <a16:creationId xmlns:a16="http://schemas.microsoft.com/office/drawing/2014/main" id="{EAF213F7-F82B-4ACB-8765-8F86F54818BC}"/>
                </a:ext>
              </a:extLst>
            </p:cNvPr>
            <p:cNvSpPr/>
            <p:nvPr/>
          </p:nvSpPr>
          <p:spPr>
            <a:xfrm>
              <a:off x="5425439"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991;p39">
              <a:extLst>
                <a:ext uri="{FF2B5EF4-FFF2-40B4-BE49-F238E27FC236}">
                  <a16:creationId xmlns:a16="http://schemas.microsoft.com/office/drawing/2014/main" id="{CC4A4C9D-0673-4926-923E-C15C5C990160}"/>
                </a:ext>
              </a:extLst>
            </p:cNvPr>
            <p:cNvSpPr/>
            <p:nvPr/>
          </p:nvSpPr>
          <p:spPr>
            <a:xfrm>
              <a:off x="5486940"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992;p39">
              <a:extLst>
                <a:ext uri="{FF2B5EF4-FFF2-40B4-BE49-F238E27FC236}">
                  <a16:creationId xmlns:a16="http://schemas.microsoft.com/office/drawing/2014/main" id="{560FD8AF-60E6-4EED-8735-EBAC42484045}"/>
                </a:ext>
              </a:extLst>
            </p:cNvPr>
            <p:cNvSpPr/>
            <p:nvPr/>
          </p:nvSpPr>
          <p:spPr>
            <a:xfrm>
              <a:off x="5549352"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993;p39">
              <a:extLst>
                <a:ext uri="{FF2B5EF4-FFF2-40B4-BE49-F238E27FC236}">
                  <a16:creationId xmlns:a16="http://schemas.microsoft.com/office/drawing/2014/main" id="{E74B56F9-69B3-4700-8982-A7F42FD067BE}"/>
                </a:ext>
              </a:extLst>
            </p:cNvPr>
            <p:cNvSpPr/>
            <p:nvPr/>
          </p:nvSpPr>
          <p:spPr>
            <a:xfrm>
              <a:off x="5611806"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994;p39">
              <a:extLst>
                <a:ext uri="{FF2B5EF4-FFF2-40B4-BE49-F238E27FC236}">
                  <a16:creationId xmlns:a16="http://schemas.microsoft.com/office/drawing/2014/main" id="{B1B66CA5-79C4-4AE8-90FE-5CBDA32AD2D1}"/>
                </a:ext>
              </a:extLst>
            </p:cNvPr>
            <p:cNvSpPr/>
            <p:nvPr/>
          </p:nvSpPr>
          <p:spPr>
            <a:xfrm>
              <a:off x="5674218"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995;p39">
              <a:extLst>
                <a:ext uri="{FF2B5EF4-FFF2-40B4-BE49-F238E27FC236}">
                  <a16:creationId xmlns:a16="http://schemas.microsoft.com/office/drawing/2014/main" id="{2005AC5C-1151-486E-A937-CE1117FFDE6F}"/>
                </a:ext>
              </a:extLst>
            </p:cNvPr>
            <p:cNvSpPr/>
            <p:nvPr/>
          </p:nvSpPr>
          <p:spPr>
            <a:xfrm>
              <a:off x="5735719"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996;p39">
              <a:extLst>
                <a:ext uri="{FF2B5EF4-FFF2-40B4-BE49-F238E27FC236}">
                  <a16:creationId xmlns:a16="http://schemas.microsoft.com/office/drawing/2014/main" id="{4EFA466E-9241-4263-AD38-46C75CDD2701}"/>
                </a:ext>
              </a:extLst>
            </p:cNvPr>
            <p:cNvSpPr/>
            <p:nvPr/>
          </p:nvSpPr>
          <p:spPr>
            <a:xfrm>
              <a:off x="5798132"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997;p39">
              <a:extLst>
                <a:ext uri="{FF2B5EF4-FFF2-40B4-BE49-F238E27FC236}">
                  <a16:creationId xmlns:a16="http://schemas.microsoft.com/office/drawing/2014/main" id="{851AEBD3-C194-4367-AAE0-FEADB5E3247E}"/>
                </a:ext>
              </a:extLst>
            </p:cNvPr>
            <p:cNvSpPr/>
            <p:nvPr/>
          </p:nvSpPr>
          <p:spPr>
            <a:xfrm>
              <a:off x="5860585"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998;p39">
              <a:extLst>
                <a:ext uri="{FF2B5EF4-FFF2-40B4-BE49-F238E27FC236}">
                  <a16:creationId xmlns:a16="http://schemas.microsoft.com/office/drawing/2014/main" id="{7397FA4F-FC07-453E-897E-A3FEE020065D}"/>
                </a:ext>
              </a:extLst>
            </p:cNvPr>
            <p:cNvSpPr/>
            <p:nvPr/>
          </p:nvSpPr>
          <p:spPr>
            <a:xfrm>
              <a:off x="5922998" y="3305145"/>
              <a:ext cx="8537" cy="920438"/>
            </a:xfrm>
            <a:custGeom>
              <a:avLst/>
              <a:gdLst/>
              <a:ahLst/>
              <a:cxnLst/>
              <a:rect l="l" t="t" r="r" b="b"/>
              <a:pathLst>
                <a:path w="206" h="22210" extrusionOk="0">
                  <a:moveTo>
                    <a:pt x="1" y="1"/>
                  </a:moveTo>
                  <a:lnTo>
                    <a:pt x="1"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999;p39">
              <a:extLst>
                <a:ext uri="{FF2B5EF4-FFF2-40B4-BE49-F238E27FC236}">
                  <a16:creationId xmlns:a16="http://schemas.microsoft.com/office/drawing/2014/main" id="{33C9DFF6-0DBA-4F2A-A044-2D506404DF2F}"/>
                </a:ext>
              </a:extLst>
            </p:cNvPr>
            <p:cNvSpPr/>
            <p:nvPr/>
          </p:nvSpPr>
          <p:spPr>
            <a:xfrm>
              <a:off x="5984498"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000;p39">
              <a:extLst>
                <a:ext uri="{FF2B5EF4-FFF2-40B4-BE49-F238E27FC236}">
                  <a16:creationId xmlns:a16="http://schemas.microsoft.com/office/drawing/2014/main" id="{18F6A0B9-E6B6-4C76-A528-6C7B5955D5A9}"/>
                </a:ext>
              </a:extLst>
            </p:cNvPr>
            <p:cNvSpPr/>
            <p:nvPr/>
          </p:nvSpPr>
          <p:spPr>
            <a:xfrm>
              <a:off x="6046911"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001;p39">
              <a:extLst>
                <a:ext uri="{FF2B5EF4-FFF2-40B4-BE49-F238E27FC236}">
                  <a16:creationId xmlns:a16="http://schemas.microsoft.com/office/drawing/2014/main" id="{3E8FBC73-3CC1-4ABD-B80F-3DEEE074BE4B}"/>
                </a:ext>
              </a:extLst>
            </p:cNvPr>
            <p:cNvSpPr/>
            <p:nvPr/>
          </p:nvSpPr>
          <p:spPr>
            <a:xfrm>
              <a:off x="6109365"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002;p39">
              <a:extLst>
                <a:ext uri="{FF2B5EF4-FFF2-40B4-BE49-F238E27FC236}">
                  <a16:creationId xmlns:a16="http://schemas.microsoft.com/office/drawing/2014/main" id="{F24EF89C-7749-43B6-AB3D-F25C01E87147}"/>
                </a:ext>
              </a:extLst>
            </p:cNvPr>
            <p:cNvSpPr/>
            <p:nvPr/>
          </p:nvSpPr>
          <p:spPr>
            <a:xfrm>
              <a:off x="6170824"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003;p39">
              <a:extLst>
                <a:ext uri="{FF2B5EF4-FFF2-40B4-BE49-F238E27FC236}">
                  <a16:creationId xmlns:a16="http://schemas.microsoft.com/office/drawing/2014/main" id="{D81ECF36-2767-4CE8-BDE7-DF49FDEAC2E7}"/>
                </a:ext>
              </a:extLst>
            </p:cNvPr>
            <p:cNvSpPr/>
            <p:nvPr/>
          </p:nvSpPr>
          <p:spPr>
            <a:xfrm>
              <a:off x="6233278"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004;p39">
              <a:extLst>
                <a:ext uri="{FF2B5EF4-FFF2-40B4-BE49-F238E27FC236}">
                  <a16:creationId xmlns:a16="http://schemas.microsoft.com/office/drawing/2014/main" id="{A56E8347-2E49-465A-8BEC-97358A27A426}"/>
                </a:ext>
              </a:extLst>
            </p:cNvPr>
            <p:cNvSpPr/>
            <p:nvPr/>
          </p:nvSpPr>
          <p:spPr>
            <a:xfrm>
              <a:off x="6295690"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005;p39">
              <a:extLst>
                <a:ext uri="{FF2B5EF4-FFF2-40B4-BE49-F238E27FC236}">
                  <a16:creationId xmlns:a16="http://schemas.microsoft.com/office/drawing/2014/main" id="{37E67267-E3E0-441C-AB85-4C704BEDFAEC}"/>
                </a:ext>
              </a:extLst>
            </p:cNvPr>
            <p:cNvSpPr/>
            <p:nvPr/>
          </p:nvSpPr>
          <p:spPr>
            <a:xfrm>
              <a:off x="6358144"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006;p39">
              <a:extLst>
                <a:ext uri="{FF2B5EF4-FFF2-40B4-BE49-F238E27FC236}">
                  <a16:creationId xmlns:a16="http://schemas.microsoft.com/office/drawing/2014/main" id="{8E2EBF08-C0C9-4CD5-87E1-055B557F78E1}"/>
                </a:ext>
              </a:extLst>
            </p:cNvPr>
            <p:cNvSpPr/>
            <p:nvPr/>
          </p:nvSpPr>
          <p:spPr>
            <a:xfrm>
              <a:off x="6419603"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007;p39">
              <a:extLst>
                <a:ext uri="{FF2B5EF4-FFF2-40B4-BE49-F238E27FC236}">
                  <a16:creationId xmlns:a16="http://schemas.microsoft.com/office/drawing/2014/main" id="{6E7D0689-9959-40F9-A364-85DB63EF3E0F}"/>
                </a:ext>
              </a:extLst>
            </p:cNvPr>
            <p:cNvSpPr/>
            <p:nvPr/>
          </p:nvSpPr>
          <p:spPr>
            <a:xfrm>
              <a:off x="6482057"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008;p39">
              <a:extLst>
                <a:ext uri="{FF2B5EF4-FFF2-40B4-BE49-F238E27FC236}">
                  <a16:creationId xmlns:a16="http://schemas.microsoft.com/office/drawing/2014/main" id="{D9A06332-E676-4684-B9F5-5CAC0E1ED8F0}"/>
                </a:ext>
              </a:extLst>
            </p:cNvPr>
            <p:cNvSpPr/>
            <p:nvPr/>
          </p:nvSpPr>
          <p:spPr>
            <a:xfrm>
              <a:off x="6544470"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009;p39">
              <a:extLst>
                <a:ext uri="{FF2B5EF4-FFF2-40B4-BE49-F238E27FC236}">
                  <a16:creationId xmlns:a16="http://schemas.microsoft.com/office/drawing/2014/main" id="{456F178D-FE69-4304-94D5-E204E97C4F05}"/>
                </a:ext>
              </a:extLst>
            </p:cNvPr>
            <p:cNvSpPr/>
            <p:nvPr/>
          </p:nvSpPr>
          <p:spPr>
            <a:xfrm>
              <a:off x="6606923"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010;p39">
              <a:extLst>
                <a:ext uri="{FF2B5EF4-FFF2-40B4-BE49-F238E27FC236}">
                  <a16:creationId xmlns:a16="http://schemas.microsoft.com/office/drawing/2014/main" id="{A52CA57C-C84C-4CBF-A9D6-91AD0B8130C6}"/>
                </a:ext>
              </a:extLst>
            </p:cNvPr>
            <p:cNvSpPr/>
            <p:nvPr/>
          </p:nvSpPr>
          <p:spPr>
            <a:xfrm>
              <a:off x="6668383"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011;p39">
              <a:extLst>
                <a:ext uri="{FF2B5EF4-FFF2-40B4-BE49-F238E27FC236}">
                  <a16:creationId xmlns:a16="http://schemas.microsoft.com/office/drawing/2014/main" id="{EDA0A24F-9AE5-49C0-A262-31298E0110E4}"/>
                </a:ext>
              </a:extLst>
            </p:cNvPr>
            <p:cNvSpPr/>
            <p:nvPr/>
          </p:nvSpPr>
          <p:spPr>
            <a:xfrm>
              <a:off x="6730836"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012;p39">
              <a:extLst>
                <a:ext uri="{FF2B5EF4-FFF2-40B4-BE49-F238E27FC236}">
                  <a16:creationId xmlns:a16="http://schemas.microsoft.com/office/drawing/2014/main" id="{F73684DC-B048-49A6-8033-0EE073BE4F8D}"/>
                </a:ext>
              </a:extLst>
            </p:cNvPr>
            <p:cNvSpPr/>
            <p:nvPr/>
          </p:nvSpPr>
          <p:spPr>
            <a:xfrm>
              <a:off x="6793249"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013;p39">
              <a:extLst>
                <a:ext uri="{FF2B5EF4-FFF2-40B4-BE49-F238E27FC236}">
                  <a16:creationId xmlns:a16="http://schemas.microsoft.com/office/drawing/2014/main" id="{8E986FC2-5965-4998-8E68-8AB8D2BD5CFA}"/>
                </a:ext>
              </a:extLst>
            </p:cNvPr>
            <p:cNvSpPr/>
            <p:nvPr/>
          </p:nvSpPr>
          <p:spPr>
            <a:xfrm>
              <a:off x="6855703"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014;p39">
              <a:extLst>
                <a:ext uri="{FF2B5EF4-FFF2-40B4-BE49-F238E27FC236}">
                  <a16:creationId xmlns:a16="http://schemas.microsoft.com/office/drawing/2014/main" id="{9B46C3DA-9C18-4510-9087-66E6F4EFF9BA}"/>
                </a:ext>
              </a:extLst>
            </p:cNvPr>
            <p:cNvSpPr/>
            <p:nvPr/>
          </p:nvSpPr>
          <p:spPr>
            <a:xfrm>
              <a:off x="6917162"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015;p39">
              <a:extLst>
                <a:ext uri="{FF2B5EF4-FFF2-40B4-BE49-F238E27FC236}">
                  <a16:creationId xmlns:a16="http://schemas.microsoft.com/office/drawing/2014/main" id="{4401B053-0706-4C53-8244-D94872CC825A}"/>
                </a:ext>
              </a:extLst>
            </p:cNvPr>
            <p:cNvSpPr/>
            <p:nvPr/>
          </p:nvSpPr>
          <p:spPr>
            <a:xfrm>
              <a:off x="6979616"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016;p39">
              <a:extLst>
                <a:ext uri="{FF2B5EF4-FFF2-40B4-BE49-F238E27FC236}">
                  <a16:creationId xmlns:a16="http://schemas.microsoft.com/office/drawing/2014/main" id="{50FB1126-516D-455D-9DB6-4B42B1568D4D}"/>
                </a:ext>
              </a:extLst>
            </p:cNvPr>
            <p:cNvSpPr/>
            <p:nvPr/>
          </p:nvSpPr>
          <p:spPr>
            <a:xfrm>
              <a:off x="7042028"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017;p39">
              <a:extLst>
                <a:ext uri="{FF2B5EF4-FFF2-40B4-BE49-F238E27FC236}">
                  <a16:creationId xmlns:a16="http://schemas.microsoft.com/office/drawing/2014/main" id="{5EB98126-2511-485C-906E-802F2B995149}"/>
                </a:ext>
              </a:extLst>
            </p:cNvPr>
            <p:cNvSpPr/>
            <p:nvPr/>
          </p:nvSpPr>
          <p:spPr>
            <a:xfrm>
              <a:off x="7104482"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018;p39">
              <a:extLst>
                <a:ext uri="{FF2B5EF4-FFF2-40B4-BE49-F238E27FC236}">
                  <a16:creationId xmlns:a16="http://schemas.microsoft.com/office/drawing/2014/main" id="{6DF7534B-A82C-492D-A32A-742BDD4C05E4}"/>
                </a:ext>
              </a:extLst>
            </p:cNvPr>
            <p:cNvSpPr/>
            <p:nvPr/>
          </p:nvSpPr>
          <p:spPr>
            <a:xfrm>
              <a:off x="7165941"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019;p39">
              <a:extLst>
                <a:ext uri="{FF2B5EF4-FFF2-40B4-BE49-F238E27FC236}">
                  <a16:creationId xmlns:a16="http://schemas.microsoft.com/office/drawing/2014/main" id="{0FCBFAF7-9323-4B13-855E-1E3D27F710CE}"/>
                </a:ext>
              </a:extLst>
            </p:cNvPr>
            <p:cNvSpPr/>
            <p:nvPr/>
          </p:nvSpPr>
          <p:spPr>
            <a:xfrm>
              <a:off x="7228395"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020;p39">
              <a:extLst>
                <a:ext uri="{FF2B5EF4-FFF2-40B4-BE49-F238E27FC236}">
                  <a16:creationId xmlns:a16="http://schemas.microsoft.com/office/drawing/2014/main" id="{BAF1C4D9-5CC1-4378-8E31-9582C181EB36}"/>
                </a:ext>
              </a:extLst>
            </p:cNvPr>
            <p:cNvSpPr/>
            <p:nvPr/>
          </p:nvSpPr>
          <p:spPr>
            <a:xfrm>
              <a:off x="7290807"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021;p39">
              <a:extLst>
                <a:ext uri="{FF2B5EF4-FFF2-40B4-BE49-F238E27FC236}">
                  <a16:creationId xmlns:a16="http://schemas.microsoft.com/office/drawing/2014/main" id="{A079BB51-2210-485E-961B-74BFA19A0466}"/>
                </a:ext>
              </a:extLst>
            </p:cNvPr>
            <p:cNvSpPr/>
            <p:nvPr/>
          </p:nvSpPr>
          <p:spPr>
            <a:xfrm>
              <a:off x="7352308"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022;p39">
              <a:extLst>
                <a:ext uri="{FF2B5EF4-FFF2-40B4-BE49-F238E27FC236}">
                  <a16:creationId xmlns:a16="http://schemas.microsoft.com/office/drawing/2014/main" id="{8D9E3269-6E32-4616-B583-E1AD9A6489CA}"/>
                </a:ext>
              </a:extLst>
            </p:cNvPr>
            <p:cNvSpPr/>
            <p:nvPr/>
          </p:nvSpPr>
          <p:spPr>
            <a:xfrm>
              <a:off x="7414762"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023;p39">
              <a:extLst>
                <a:ext uri="{FF2B5EF4-FFF2-40B4-BE49-F238E27FC236}">
                  <a16:creationId xmlns:a16="http://schemas.microsoft.com/office/drawing/2014/main" id="{D0A4B7D0-18B4-4257-9DA2-C6A10494EB9B}"/>
                </a:ext>
              </a:extLst>
            </p:cNvPr>
            <p:cNvSpPr/>
            <p:nvPr/>
          </p:nvSpPr>
          <p:spPr>
            <a:xfrm>
              <a:off x="7477174"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024;p39">
              <a:extLst>
                <a:ext uri="{FF2B5EF4-FFF2-40B4-BE49-F238E27FC236}">
                  <a16:creationId xmlns:a16="http://schemas.microsoft.com/office/drawing/2014/main" id="{3CD42E4F-645B-49FF-B9DF-24B03FB6B26F}"/>
                </a:ext>
              </a:extLst>
            </p:cNvPr>
            <p:cNvSpPr/>
            <p:nvPr/>
          </p:nvSpPr>
          <p:spPr>
            <a:xfrm>
              <a:off x="7539587"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rgbClr val="3C6D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025;p39">
              <a:extLst>
                <a:ext uri="{FF2B5EF4-FFF2-40B4-BE49-F238E27FC236}">
                  <a16:creationId xmlns:a16="http://schemas.microsoft.com/office/drawing/2014/main" id="{F016630F-16E3-4852-9827-279C73FB3508}"/>
                </a:ext>
              </a:extLst>
            </p:cNvPr>
            <p:cNvSpPr/>
            <p:nvPr/>
          </p:nvSpPr>
          <p:spPr>
            <a:xfrm>
              <a:off x="5242885" y="3301374"/>
              <a:ext cx="2239055" cy="8537"/>
            </a:xfrm>
            <a:custGeom>
              <a:avLst/>
              <a:gdLst/>
              <a:ahLst/>
              <a:cxnLst/>
              <a:rect l="l" t="t" r="r" b="b"/>
              <a:pathLst>
                <a:path w="54028" h="206" extrusionOk="0">
                  <a:moveTo>
                    <a:pt x="0" y="0"/>
                  </a:moveTo>
                  <a:lnTo>
                    <a:pt x="0" y="206"/>
                  </a:lnTo>
                  <a:lnTo>
                    <a:pt x="54028" y="206"/>
                  </a:lnTo>
                  <a:lnTo>
                    <a:pt x="54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026;p39">
              <a:extLst>
                <a:ext uri="{FF2B5EF4-FFF2-40B4-BE49-F238E27FC236}">
                  <a16:creationId xmlns:a16="http://schemas.microsoft.com/office/drawing/2014/main" id="{8B3B17A4-0435-4A4B-893A-208C43010A9D}"/>
                </a:ext>
              </a:extLst>
            </p:cNvPr>
            <p:cNvSpPr/>
            <p:nvPr/>
          </p:nvSpPr>
          <p:spPr>
            <a:xfrm>
              <a:off x="5242885" y="4336235"/>
              <a:ext cx="2239055" cy="9490"/>
            </a:xfrm>
            <a:custGeom>
              <a:avLst/>
              <a:gdLst/>
              <a:ahLst/>
              <a:cxnLst/>
              <a:rect l="l" t="t" r="r" b="b"/>
              <a:pathLst>
                <a:path w="54028" h="229" extrusionOk="0">
                  <a:moveTo>
                    <a:pt x="0" y="0"/>
                  </a:moveTo>
                  <a:lnTo>
                    <a:pt x="0" y="228"/>
                  </a:lnTo>
                  <a:lnTo>
                    <a:pt x="54028" y="228"/>
                  </a:lnTo>
                  <a:lnTo>
                    <a:pt x="54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027;p39">
              <a:extLst>
                <a:ext uri="{FF2B5EF4-FFF2-40B4-BE49-F238E27FC236}">
                  <a16:creationId xmlns:a16="http://schemas.microsoft.com/office/drawing/2014/main" id="{C07A3297-B3D7-4301-9FE1-745124359808}"/>
                </a:ext>
              </a:extLst>
            </p:cNvPr>
            <p:cNvSpPr/>
            <p:nvPr/>
          </p:nvSpPr>
          <p:spPr>
            <a:xfrm>
              <a:off x="5176660" y="3367599"/>
              <a:ext cx="9490" cy="911901"/>
            </a:xfrm>
            <a:custGeom>
              <a:avLst/>
              <a:gdLst/>
              <a:ahLst/>
              <a:cxnLst/>
              <a:rect l="l" t="t" r="r" b="b"/>
              <a:pathLst>
                <a:path w="229" h="22004" extrusionOk="0">
                  <a:moveTo>
                    <a:pt x="0" y="0"/>
                  </a:moveTo>
                  <a:lnTo>
                    <a:pt x="0" y="22004"/>
                  </a:lnTo>
                  <a:lnTo>
                    <a:pt x="229" y="2200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028;p39">
              <a:extLst>
                <a:ext uri="{FF2B5EF4-FFF2-40B4-BE49-F238E27FC236}">
                  <a16:creationId xmlns:a16="http://schemas.microsoft.com/office/drawing/2014/main" id="{8B6BEE8D-76D0-4807-BC84-D43E20D27449}"/>
                </a:ext>
              </a:extLst>
            </p:cNvPr>
            <p:cNvSpPr/>
            <p:nvPr/>
          </p:nvSpPr>
          <p:spPr>
            <a:xfrm>
              <a:off x="7539587" y="3367599"/>
              <a:ext cx="9532" cy="911901"/>
            </a:xfrm>
            <a:custGeom>
              <a:avLst/>
              <a:gdLst/>
              <a:ahLst/>
              <a:cxnLst/>
              <a:rect l="l" t="t" r="r" b="b"/>
              <a:pathLst>
                <a:path w="230" h="22004" extrusionOk="0">
                  <a:moveTo>
                    <a:pt x="1" y="0"/>
                  </a:moveTo>
                  <a:lnTo>
                    <a:pt x="1" y="22004"/>
                  </a:lnTo>
                  <a:lnTo>
                    <a:pt x="229" y="2200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029;p39">
              <a:extLst>
                <a:ext uri="{FF2B5EF4-FFF2-40B4-BE49-F238E27FC236}">
                  <a16:creationId xmlns:a16="http://schemas.microsoft.com/office/drawing/2014/main" id="{A77F6F23-04EE-4A50-8B7C-A0B0175E4B20}"/>
                </a:ext>
              </a:extLst>
            </p:cNvPr>
            <p:cNvSpPr/>
            <p:nvPr/>
          </p:nvSpPr>
          <p:spPr>
            <a:xfrm>
              <a:off x="5145454" y="3269215"/>
              <a:ext cx="97473" cy="98426"/>
            </a:xfrm>
            <a:custGeom>
              <a:avLst/>
              <a:gdLst/>
              <a:ahLst/>
              <a:cxnLst/>
              <a:rect l="l" t="t" r="r" b="b"/>
              <a:pathLst>
                <a:path w="2352" h="2375" extrusionOk="0">
                  <a:moveTo>
                    <a:pt x="731" y="0"/>
                  </a:moveTo>
                  <a:cubicBezTo>
                    <a:pt x="320" y="0"/>
                    <a:pt x="0" y="343"/>
                    <a:pt x="0" y="753"/>
                  </a:cubicBezTo>
                  <a:lnTo>
                    <a:pt x="0" y="2374"/>
                  </a:lnTo>
                  <a:lnTo>
                    <a:pt x="868" y="2374"/>
                  </a:lnTo>
                  <a:lnTo>
                    <a:pt x="868" y="1005"/>
                  </a:lnTo>
                  <a:cubicBezTo>
                    <a:pt x="868" y="936"/>
                    <a:pt x="913" y="868"/>
                    <a:pt x="982" y="868"/>
                  </a:cubicBezTo>
                  <a:lnTo>
                    <a:pt x="2351" y="868"/>
                  </a:lnTo>
                  <a:lnTo>
                    <a:pt x="23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030;p39">
              <a:extLst>
                <a:ext uri="{FF2B5EF4-FFF2-40B4-BE49-F238E27FC236}">
                  <a16:creationId xmlns:a16="http://schemas.microsoft.com/office/drawing/2014/main" id="{15EB2E26-5284-49A9-913C-AD2F6B38AF23}"/>
                </a:ext>
              </a:extLst>
            </p:cNvPr>
            <p:cNvSpPr/>
            <p:nvPr/>
          </p:nvSpPr>
          <p:spPr>
            <a:xfrm>
              <a:off x="5140729" y="3264490"/>
              <a:ext cx="106922" cy="106922"/>
            </a:xfrm>
            <a:custGeom>
              <a:avLst/>
              <a:gdLst/>
              <a:ahLst/>
              <a:cxnLst/>
              <a:rect l="l" t="t" r="r" b="b"/>
              <a:pathLst>
                <a:path w="2580" h="2580" extrusionOk="0">
                  <a:moveTo>
                    <a:pt x="2351" y="228"/>
                  </a:moveTo>
                  <a:lnTo>
                    <a:pt x="2351" y="890"/>
                  </a:lnTo>
                  <a:lnTo>
                    <a:pt x="1096" y="890"/>
                  </a:lnTo>
                  <a:cubicBezTo>
                    <a:pt x="959" y="890"/>
                    <a:pt x="867" y="982"/>
                    <a:pt x="867" y="1119"/>
                  </a:cubicBezTo>
                  <a:lnTo>
                    <a:pt x="867" y="2374"/>
                  </a:lnTo>
                  <a:lnTo>
                    <a:pt x="205" y="2374"/>
                  </a:lnTo>
                  <a:lnTo>
                    <a:pt x="205" y="867"/>
                  </a:lnTo>
                  <a:cubicBezTo>
                    <a:pt x="205" y="525"/>
                    <a:pt x="502" y="228"/>
                    <a:pt x="845" y="228"/>
                  </a:cubicBezTo>
                  <a:close/>
                  <a:moveTo>
                    <a:pt x="845" y="0"/>
                  </a:moveTo>
                  <a:cubicBezTo>
                    <a:pt x="365" y="0"/>
                    <a:pt x="0" y="388"/>
                    <a:pt x="0" y="867"/>
                  </a:cubicBezTo>
                  <a:lnTo>
                    <a:pt x="0" y="2579"/>
                  </a:lnTo>
                  <a:lnTo>
                    <a:pt x="1096" y="2579"/>
                  </a:lnTo>
                  <a:lnTo>
                    <a:pt x="1096" y="1096"/>
                  </a:lnTo>
                  <a:lnTo>
                    <a:pt x="2579" y="1096"/>
                  </a:lnTo>
                  <a:lnTo>
                    <a:pt x="25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031;p39">
              <a:extLst>
                <a:ext uri="{FF2B5EF4-FFF2-40B4-BE49-F238E27FC236}">
                  <a16:creationId xmlns:a16="http://schemas.microsoft.com/office/drawing/2014/main" id="{29B1FD70-92A2-4A5F-A018-165790B73660}"/>
                </a:ext>
              </a:extLst>
            </p:cNvPr>
            <p:cNvSpPr/>
            <p:nvPr/>
          </p:nvSpPr>
          <p:spPr>
            <a:xfrm>
              <a:off x="7481899" y="3269215"/>
              <a:ext cx="98426" cy="98426"/>
            </a:xfrm>
            <a:custGeom>
              <a:avLst/>
              <a:gdLst/>
              <a:ahLst/>
              <a:cxnLst/>
              <a:rect l="l" t="t" r="r" b="b"/>
              <a:pathLst>
                <a:path w="2375" h="2375" extrusionOk="0">
                  <a:moveTo>
                    <a:pt x="1" y="0"/>
                  </a:moveTo>
                  <a:lnTo>
                    <a:pt x="1" y="868"/>
                  </a:lnTo>
                  <a:lnTo>
                    <a:pt x="1370" y="868"/>
                  </a:lnTo>
                  <a:cubicBezTo>
                    <a:pt x="1439" y="868"/>
                    <a:pt x="1507" y="936"/>
                    <a:pt x="1507" y="1005"/>
                  </a:cubicBezTo>
                  <a:lnTo>
                    <a:pt x="1507" y="2374"/>
                  </a:lnTo>
                  <a:lnTo>
                    <a:pt x="2374" y="2374"/>
                  </a:lnTo>
                  <a:lnTo>
                    <a:pt x="2374" y="753"/>
                  </a:lnTo>
                  <a:cubicBezTo>
                    <a:pt x="2374" y="343"/>
                    <a:pt x="2032" y="0"/>
                    <a:pt x="1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032;p39">
              <a:extLst>
                <a:ext uri="{FF2B5EF4-FFF2-40B4-BE49-F238E27FC236}">
                  <a16:creationId xmlns:a16="http://schemas.microsoft.com/office/drawing/2014/main" id="{B4B13BE5-66CE-4553-94A0-F315137393F0}"/>
                </a:ext>
              </a:extLst>
            </p:cNvPr>
            <p:cNvSpPr/>
            <p:nvPr/>
          </p:nvSpPr>
          <p:spPr>
            <a:xfrm>
              <a:off x="7478128" y="3264490"/>
              <a:ext cx="106922" cy="106922"/>
            </a:xfrm>
            <a:custGeom>
              <a:avLst/>
              <a:gdLst/>
              <a:ahLst/>
              <a:cxnLst/>
              <a:rect l="l" t="t" r="r" b="b"/>
              <a:pathLst>
                <a:path w="2580" h="2580" extrusionOk="0">
                  <a:moveTo>
                    <a:pt x="1712" y="228"/>
                  </a:moveTo>
                  <a:cubicBezTo>
                    <a:pt x="2055" y="228"/>
                    <a:pt x="2351" y="525"/>
                    <a:pt x="2351" y="867"/>
                  </a:cubicBezTo>
                  <a:lnTo>
                    <a:pt x="2351" y="2374"/>
                  </a:lnTo>
                  <a:lnTo>
                    <a:pt x="1689" y="2374"/>
                  </a:lnTo>
                  <a:lnTo>
                    <a:pt x="1689" y="1119"/>
                  </a:lnTo>
                  <a:cubicBezTo>
                    <a:pt x="1689" y="982"/>
                    <a:pt x="1598" y="890"/>
                    <a:pt x="1461" y="890"/>
                  </a:cubicBezTo>
                  <a:lnTo>
                    <a:pt x="206" y="890"/>
                  </a:lnTo>
                  <a:lnTo>
                    <a:pt x="206" y="228"/>
                  </a:lnTo>
                  <a:close/>
                  <a:moveTo>
                    <a:pt x="0" y="0"/>
                  </a:moveTo>
                  <a:lnTo>
                    <a:pt x="0" y="1096"/>
                  </a:lnTo>
                  <a:lnTo>
                    <a:pt x="1484" y="1119"/>
                  </a:lnTo>
                  <a:lnTo>
                    <a:pt x="1484" y="2579"/>
                  </a:lnTo>
                  <a:lnTo>
                    <a:pt x="2580" y="2579"/>
                  </a:lnTo>
                  <a:lnTo>
                    <a:pt x="2580" y="867"/>
                  </a:lnTo>
                  <a:cubicBezTo>
                    <a:pt x="2580" y="388"/>
                    <a:pt x="2192" y="0"/>
                    <a:pt x="1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033;p39">
              <a:extLst>
                <a:ext uri="{FF2B5EF4-FFF2-40B4-BE49-F238E27FC236}">
                  <a16:creationId xmlns:a16="http://schemas.microsoft.com/office/drawing/2014/main" id="{987C8EC3-A121-4DE5-B213-4AE208E60408}"/>
                </a:ext>
              </a:extLst>
            </p:cNvPr>
            <p:cNvSpPr/>
            <p:nvPr/>
          </p:nvSpPr>
          <p:spPr>
            <a:xfrm>
              <a:off x="5145454" y="4279459"/>
              <a:ext cx="97473" cy="97473"/>
            </a:xfrm>
            <a:custGeom>
              <a:avLst/>
              <a:gdLst/>
              <a:ahLst/>
              <a:cxnLst/>
              <a:rect l="l" t="t" r="r" b="b"/>
              <a:pathLst>
                <a:path w="2352" h="2352" extrusionOk="0">
                  <a:moveTo>
                    <a:pt x="0" y="1"/>
                  </a:moveTo>
                  <a:lnTo>
                    <a:pt x="0" y="1621"/>
                  </a:lnTo>
                  <a:cubicBezTo>
                    <a:pt x="0" y="2009"/>
                    <a:pt x="320" y="2352"/>
                    <a:pt x="731" y="2352"/>
                  </a:cubicBezTo>
                  <a:lnTo>
                    <a:pt x="2351" y="2352"/>
                  </a:lnTo>
                  <a:lnTo>
                    <a:pt x="2351" y="1484"/>
                  </a:lnTo>
                  <a:lnTo>
                    <a:pt x="982" y="1484"/>
                  </a:lnTo>
                  <a:cubicBezTo>
                    <a:pt x="913" y="1484"/>
                    <a:pt x="868" y="1439"/>
                    <a:pt x="868" y="1370"/>
                  </a:cubicBezTo>
                  <a:lnTo>
                    <a:pt x="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034;p39">
              <a:extLst>
                <a:ext uri="{FF2B5EF4-FFF2-40B4-BE49-F238E27FC236}">
                  <a16:creationId xmlns:a16="http://schemas.microsoft.com/office/drawing/2014/main" id="{366BC398-1E1F-4A05-89BF-8E85F41422B9}"/>
                </a:ext>
              </a:extLst>
            </p:cNvPr>
            <p:cNvSpPr/>
            <p:nvPr/>
          </p:nvSpPr>
          <p:spPr>
            <a:xfrm>
              <a:off x="5140729" y="4274734"/>
              <a:ext cx="106922" cy="106922"/>
            </a:xfrm>
            <a:custGeom>
              <a:avLst/>
              <a:gdLst/>
              <a:ahLst/>
              <a:cxnLst/>
              <a:rect l="l" t="t" r="r" b="b"/>
              <a:pathLst>
                <a:path w="2580" h="2580" extrusionOk="0">
                  <a:moveTo>
                    <a:pt x="867" y="229"/>
                  </a:moveTo>
                  <a:lnTo>
                    <a:pt x="867" y="1484"/>
                  </a:lnTo>
                  <a:cubicBezTo>
                    <a:pt x="867" y="1598"/>
                    <a:pt x="959" y="1712"/>
                    <a:pt x="1096" y="1712"/>
                  </a:cubicBezTo>
                  <a:lnTo>
                    <a:pt x="2351" y="1712"/>
                  </a:lnTo>
                  <a:lnTo>
                    <a:pt x="2351" y="2351"/>
                  </a:lnTo>
                  <a:lnTo>
                    <a:pt x="845" y="2351"/>
                  </a:lnTo>
                  <a:cubicBezTo>
                    <a:pt x="502" y="2351"/>
                    <a:pt x="205" y="2078"/>
                    <a:pt x="205" y="1735"/>
                  </a:cubicBezTo>
                  <a:lnTo>
                    <a:pt x="205" y="229"/>
                  </a:lnTo>
                  <a:close/>
                  <a:moveTo>
                    <a:pt x="0" y="0"/>
                  </a:moveTo>
                  <a:lnTo>
                    <a:pt x="0" y="1735"/>
                  </a:lnTo>
                  <a:cubicBezTo>
                    <a:pt x="0" y="2192"/>
                    <a:pt x="365" y="2580"/>
                    <a:pt x="845" y="2580"/>
                  </a:cubicBezTo>
                  <a:lnTo>
                    <a:pt x="2579" y="2580"/>
                  </a:lnTo>
                  <a:lnTo>
                    <a:pt x="2579" y="1484"/>
                  </a:lnTo>
                  <a:lnTo>
                    <a:pt x="1096" y="1484"/>
                  </a:lnTo>
                  <a:lnTo>
                    <a:pt x="1096" y="0"/>
                  </a:lnTo>
                  <a:close/>
                </a:path>
              </a:pathLst>
            </a:custGeom>
            <a:solidFill>
              <a:srgbClr val="FA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035;p39">
              <a:extLst>
                <a:ext uri="{FF2B5EF4-FFF2-40B4-BE49-F238E27FC236}">
                  <a16:creationId xmlns:a16="http://schemas.microsoft.com/office/drawing/2014/main" id="{F637A167-7B2B-46A4-8EBA-4A844377B651}"/>
                </a:ext>
              </a:extLst>
            </p:cNvPr>
            <p:cNvSpPr/>
            <p:nvPr/>
          </p:nvSpPr>
          <p:spPr>
            <a:xfrm>
              <a:off x="7481899" y="4279459"/>
              <a:ext cx="98426" cy="97473"/>
            </a:xfrm>
            <a:custGeom>
              <a:avLst/>
              <a:gdLst/>
              <a:ahLst/>
              <a:cxnLst/>
              <a:rect l="l" t="t" r="r" b="b"/>
              <a:pathLst>
                <a:path w="2375" h="2352" extrusionOk="0">
                  <a:moveTo>
                    <a:pt x="1507" y="1"/>
                  </a:moveTo>
                  <a:lnTo>
                    <a:pt x="1507" y="1370"/>
                  </a:lnTo>
                  <a:cubicBezTo>
                    <a:pt x="1507" y="1439"/>
                    <a:pt x="1439" y="1484"/>
                    <a:pt x="1370" y="1484"/>
                  </a:cubicBezTo>
                  <a:lnTo>
                    <a:pt x="1" y="1484"/>
                  </a:lnTo>
                  <a:lnTo>
                    <a:pt x="1" y="2352"/>
                  </a:lnTo>
                  <a:lnTo>
                    <a:pt x="1621" y="2352"/>
                  </a:lnTo>
                  <a:cubicBezTo>
                    <a:pt x="2032" y="2352"/>
                    <a:pt x="2374" y="2009"/>
                    <a:pt x="2374" y="1621"/>
                  </a:cubicBezTo>
                  <a:lnTo>
                    <a:pt x="23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036;p39">
              <a:extLst>
                <a:ext uri="{FF2B5EF4-FFF2-40B4-BE49-F238E27FC236}">
                  <a16:creationId xmlns:a16="http://schemas.microsoft.com/office/drawing/2014/main" id="{42494319-9507-487B-9113-46AB91BF0B41}"/>
                </a:ext>
              </a:extLst>
            </p:cNvPr>
            <p:cNvSpPr/>
            <p:nvPr/>
          </p:nvSpPr>
          <p:spPr>
            <a:xfrm>
              <a:off x="7478128" y="4274734"/>
              <a:ext cx="106922" cy="106922"/>
            </a:xfrm>
            <a:custGeom>
              <a:avLst/>
              <a:gdLst/>
              <a:ahLst/>
              <a:cxnLst/>
              <a:rect l="l" t="t" r="r" b="b"/>
              <a:pathLst>
                <a:path w="2580" h="2580" extrusionOk="0">
                  <a:moveTo>
                    <a:pt x="2351" y="229"/>
                  </a:moveTo>
                  <a:lnTo>
                    <a:pt x="2351" y="1735"/>
                  </a:lnTo>
                  <a:cubicBezTo>
                    <a:pt x="2351" y="2078"/>
                    <a:pt x="2055" y="2351"/>
                    <a:pt x="1712" y="2351"/>
                  </a:cubicBezTo>
                  <a:lnTo>
                    <a:pt x="206" y="2351"/>
                  </a:lnTo>
                  <a:lnTo>
                    <a:pt x="206" y="1712"/>
                  </a:lnTo>
                  <a:lnTo>
                    <a:pt x="1461" y="1712"/>
                  </a:lnTo>
                  <a:cubicBezTo>
                    <a:pt x="1598" y="1712"/>
                    <a:pt x="1689" y="1598"/>
                    <a:pt x="1689" y="1484"/>
                  </a:cubicBezTo>
                  <a:lnTo>
                    <a:pt x="1689" y="229"/>
                  </a:lnTo>
                  <a:close/>
                  <a:moveTo>
                    <a:pt x="1484" y="0"/>
                  </a:moveTo>
                  <a:lnTo>
                    <a:pt x="1484" y="1484"/>
                  </a:lnTo>
                  <a:lnTo>
                    <a:pt x="0" y="1484"/>
                  </a:lnTo>
                  <a:lnTo>
                    <a:pt x="0" y="2580"/>
                  </a:lnTo>
                  <a:lnTo>
                    <a:pt x="1712" y="2580"/>
                  </a:lnTo>
                  <a:cubicBezTo>
                    <a:pt x="2192" y="2580"/>
                    <a:pt x="2580" y="2192"/>
                    <a:pt x="2580" y="1735"/>
                  </a:cubicBezTo>
                  <a:lnTo>
                    <a:pt x="2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037;p39">
              <a:extLst>
                <a:ext uri="{FF2B5EF4-FFF2-40B4-BE49-F238E27FC236}">
                  <a16:creationId xmlns:a16="http://schemas.microsoft.com/office/drawing/2014/main" id="{6529720F-B49C-49C1-A6AC-EBD9F87941E4}"/>
                </a:ext>
              </a:extLst>
            </p:cNvPr>
            <p:cNvSpPr/>
            <p:nvPr/>
          </p:nvSpPr>
          <p:spPr>
            <a:xfrm>
              <a:off x="5198417"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038;p39">
              <a:extLst>
                <a:ext uri="{FF2B5EF4-FFF2-40B4-BE49-F238E27FC236}">
                  <a16:creationId xmlns:a16="http://schemas.microsoft.com/office/drawing/2014/main" id="{B57572FE-0187-489D-94F7-14325A1CD40E}"/>
                </a:ext>
              </a:extLst>
            </p:cNvPr>
            <p:cNvSpPr/>
            <p:nvPr/>
          </p:nvSpPr>
          <p:spPr>
            <a:xfrm>
              <a:off x="5273138"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039;p39">
              <a:extLst>
                <a:ext uri="{FF2B5EF4-FFF2-40B4-BE49-F238E27FC236}">
                  <a16:creationId xmlns:a16="http://schemas.microsoft.com/office/drawing/2014/main" id="{CA7F3129-7A71-4204-BBD4-73BC002AF43B}"/>
                </a:ext>
              </a:extLst>
            </p:cNvPr>
            <p:cNvSpPr/>
            <p:nvPr/>
          </p:nvSpPr>
          <p:spPr>
            <a:xfrm>
              <a:off x="5263689" y="4304987"/>
              <a:ext cx="9490" cy="17074"/>
            </a:xfrm>
            <a:custGeom>
              <a:avLst/>
              <a:gdLst/>
              <a:ahLst/>
              <a:cxnLst/>
              <a:rect l="l" t="t" r="r" b="b"/>
              <a:pathLst>
                <a:path w="229" h="412" extrusionOk="0">
                  <a:moveTo>
                    <a:pt x="0" y="1"/>
                  </a:moveTo>
                  <a:lnTo>
                    <a:pt x="0"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040;p39">
              <a:extLst>
                <a:ext uri="{FF2B5EF4-FFF2-40B4-BE49-F238E27FC236}">
                  <a16:creationId xmlns:a16="http://schemas.microsoft.com/office/drawing/2014/main" id="{2693B4DD-6484-48D0-99E8-78B3AC7C73FE}"/>
                </a:ext>
              </a:extLst>
            </p:cNvPr>
            <p:cNvSpPr/>
            <p:nvPr/>
          </p:nvSpPr>
          <p:spPr>
            <a:xfrm>
              <a:off x="5745168"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041;p39">
              <a:extLst>
                <a:ext uri="{FF2B5EF4-FFF2-40B4-BE49-F238E27FC236}">
                  <a16:creationId xmlns:a16="http://schemas.microsoft.com/office/drawing/2014/main" id="{EA0C9DB6-3148-4223-AE32-52BD9E6B5CBC}"/>
                </a:ext>
              </a:extLst>
            </p:cNvPr>
            <p:cNvSpPr/>
            <p:nvPr/>
          </p:nvSpPr>
          <p:spPr>
            <a:xfrm>
              <a:off x="5819889"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042;p39">
              <a:extLst>
                <a:ext uri="{FF2B5EF4-FFF2-40B4-BE49-F238E27FC236}">
                  <a16:creationId xmlns:a16="http://schemas.microsoft.com/office/drawing/2014/main" id="{CFBC336C-4F8D-43C8-A342-EDA9DD7D7AC3}"/>
                </a:ext>
              </a:extLst>
            </p:cNvPr>
            <p:cNvSpPr/>
            <p:nvPr/>
          </p:nvSpPr>
          <p:spPr>
            <a:xfrm>
              <a:off x="5810440" y="4304987"/>
              <a:ext cx="9490" cy="17074"/>
            </a:xfrm>
            <a:custGeom>
              <a:avLst/>
              <a:gdLst/>
              <a:ahLst/>
              <a:cxnLst/>
              <a:rect l="l" t="t" r="r" b="b"/>
              <a:pathLst>
                <a:path w="229" h="412" extrusionOk="0">
                  <a:moveTo>
                    <a:pt x="0" y="1"/>
                  </a:moveTo>
                  <a:lnTo>
                    <a:pt x="0"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043;p39">
              <a:extLst>
                <a:ext uri="{FF2B5EF4-FFF2-40B4-BE49-F238E27FC236}">
                  <a16:creationId xmlns:a16="http://schemas.microsoft.com/office/drawing/2014/main" id="{E38272A1-7B44-4757-9D77-621C70C142D7}"/>
                </a:ext>
              </a:extLst>
            </p:cNvPr>
            <p:cNvSpPr/>
            <p:nvPr/>
          </p:nvSpPr>
          <p:spPr>
            <a:xfrm>
              <a:off x="6291919"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044;p39">
              <a:extLst>
                <a:ext uri="{FF2B5EF4-FFF2-40B4-BE49-F238E27FC236}">
                  <a16:creationId xmlns:a16="http://schemas.microsoft.com/office/drawing/2014/main" id="{8CE8FC68-6B63-4152-979F-F6D76E1C0C38}"/>
                </a:ext>
              </a:extLst>
            </p:cNvPr>
            <p:cNvSpPr/>
            <p:nvPr/>
          </p:nvSpPr>
          <p:spPr>
            <a:xfrm>
              <a:off x="6366640"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045;p39">
              <a:extLst>
                <a:ext uri="{FF2B5EF4-FFF2-40B4-BE49-F238E27FC236}">
                  <a16:creationId xmlns:a16="http://schemas.microsoft.com/office/drawing/2014/main" id="{C92EB2D7-7B11-4FF4-9DAF-18AEBC8B4A0A}"/>
                </a:ext>
              </a:extLst>
            </p:cNvPr>
            <p:cNvSpPr/>
            <p:nvPr/>
          </p:nvSpPr>
          <p:spPr>
            <a:xfrm>
              <a:off x="6357191" y="4304987"/>
              <a:ext cx="9490" cy="17074"/>
            </a:xfrm>
            <a:custGeom>
              <a:avLst/>
              <a:gdLst/>
              <a:ahLst/>
              <a:cxnLst/>
              <a:rect l="l" t="t" r="r" b="b"/>
              <a:pathLst>
                <a:path w="229" h="412" extrusionOk="0">
                  <a:moveTo>
                    <a:pt x="0" y="1"/>
                  </a:moveTo>
                  <a:lnTo>
                    <a:pt x="0"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046;p39">
              <a:extLst>
                <a:ext uri="{FF2B5EF4-FFF2-40B4-BE49-F238E27FC236}">
                  <a16:creationId xmlns:a16="http://schemas.microsoft.com/office/drawing/2014/main" id="{B560C92B-3990-40BB-87DD-EC1AA02F594C}"/>
                </a:ext>
              </a:extLst>
            </p:cNvPr>
            <p:cNvSpPr/>
            <p:nvPr/>
          </p:nvSpPr>
          <p:spPr>
            <a:xfrm>
              <a:off x="6838670"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047;p39">
              <a:extLst>
                <a:ext uri="{FF2B5EF4-FFF2-40B4-BE49-F238E27FC236}">
                  <a16:creationId xmlns:a16="http://schemas.microsoft.com/office/drawing/2014/main" id="{52AC86E5-6229-4AEF-8AB6-1292AE54F17F}"/>
                </a:ext>
              </a:extLst>
            </p:cNvPr>
            <p:cNvSpPr/>
            <p:nvPr/>
          </p:nvSpPr>
          <p:spPr>
            <a:xfrm>
              <a:off x="6912437"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048;p39">
              <a:extLst>
                <a:ext uri="{FF2B5EF4-FFF2-40B4-BE49-F238E27FC236}">
                  <a16:creationId xmlns:a16="http://schemas.microsoft.com/office/drawing/2014/main" id="{36D4F17E-F784-4881-AFC5-5889D81E8FF7}"/>
                </a:ext>
              </a:extLst>
            </p:cNvPr>
            <p:cNvSpPr/>
            <p:nvPr/>
          </p:nvSpPr>
          <p:spPr>
            <a:xfrm>
              <a:off x="6903942" y="4304987"/>
              <a:ext cx="8537" cy="17074"/>
            </a:xfrm>
            <a:custGeom>
              <a:avLst/>
              <a:gdLst/>
              <a:ahLst/>
              <a:cxnLst/>
              <a:rect l="l" t="t" r="r" b="b"/>
              <a:pathLst>
                <a:path w="206" h="412" extrusionOk="0">
                  <a:moveTo>
                    <a:pt x="0" y="1"/>
                  </a:moveTo>
                  <a:lnTo>
                    <a:pt x="0" y="412"/>
                  </a:lnTo>
                  <a:lnTo>
                    <a:pt x="206" y="412"/>
                  </a:lnTo>
                  <a:lnTo>
                    <a:pt x="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049;p39">
              <a:extLst>
                <a:ext uri="{FF2B5EF4-FFF2-40B4-BE49-F238E27FC236}">
                  <a16:creationId xmlns:a16="http://schemas.microsoft.com/office/drawing/2014/main" id="{2C144C75-B452-4633-8B4B-3F6D06B5578E}"/>
                </a:ext>
              </a:extLst>
            </p:cNvPr>
            <p:cNvSpPr/>
            <p:nvPr/>
          </p:nvSpPr>
          <p:spPr>
            <a:xfrm>
              <a:off x="7385421" y="4304987"/>
              <a:ext cx="64360" cy="17074"/>
            </a:xfrm>
            <a:custGeom>
              <a:avLst/>
              <a:gdLst/>
              <a:ahLst/>
              <a:cxnLst/>
              <a:rect l="l" t="t" r="r" b="b"/>
              <a:pathLst>
                <a:path w="1553" h="412" extrusionOk="0">
                  <a:moveTo>
                    <a:pt x="0" y="1"/>
                  </a:moveTo>
                  <a:lnTo>
                    <a:pt x="0" y="412"/>
                  </a:lnTo>
                  <a:lnTo>
                    <a:pt x="1553" y="412"/>
                  </a:lnTo>
                  <a:lnTo>
                    <a:pt x="1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050;p39">
              <a:extLst>
                <a:ext uri="{FF2B5EF4-FFF2-40B4-BE49-F238E27FC236}">
                  <a16:creationId xmlns:a16="http://schemas.microsoft.com/office/drawing/2014/main" id="{59688092-E50F-4EFE-9F43-0041AAFC8F29}"/>
                </a:ext>
              </a:extLst>
            </p:cNvPr>
            <p:cNvSpPr/>
            <p:nvPr/>
          </p:nvSpPr>
          <p:spPr>
            <a:xfrm>
              <a:off x="7459188"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051;p39">
              <a:extLst>
                <a:ext uri="{FF2B5EF4-FFF2-40B4-BE49-F238E27FC236}">
                  <a16:creationId xmlns:a16="http://schemas.microsoft.com/office/drawing/2014/main" id="{B969AA5F-ED58-4A89-93C4-AE0BAD57A825}"/>
                </a:ext>
              </a:extLst>
            </p:cNvPr>
            <p:cNvSpPr/>
            <p:nvPr/>
          </p:nvSpPr>
          <p:spPr>
            <a:xfrm>
              <a:off x="7449739" y="4304987"/>
              <a:ext cx="9490" cy="17074"/>
            </a:xfrm>
            <a:custGeom>
              <a:avLst/>
              <a:gdLst/>
              <a:ahLst/>
              <a:cxnLst/>
              <a:rect l="l" t="t" r="r" b="b"/>
              <a:pathLst>
                <a:path w="229" h="412" extrusionOk="0">
                  <a:moveTo>
                    <a:pt x="1" y="1"/>
                  </a:moveTo>
                  <a:lnTo>
                    <a:pt x="1"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052;p39">
              <a:extLst>
                <a:ext uri="{FF2B5EF4-FFF2-40B4-BE49-F238E27FC236}">
                  <a16:creationId xmlns:a16="http://schemas.microsoft.com/office/drawing/2014/main" id="{96C2CCE2-48D4-4D0E-95B8-A1A038D7363F}"/>
                </a:ext>
              </a:extLst>
            </p:cNvPr>
            <p:cNvSpPr/>
            <p:nvPr/>
          </p:nvSpPr>
          <p:spPr>
            <a:xfrm>
              <a:off x="8000262" y="3823508"/>
              <a:ext cx="449361" cy="280068"/>
            </a:xfrm>
            <a:custGeom>
              <a:avLst/>
              <a:gdLst/>
              <a:ahLst/>
              <a:cxnLst/>
              <a:rect l="l" t="t" r="r" b="b"/>
              <a:pathLst>
                <a:path w="10843" h="6758" extrusionOk="0">
                  <a:moveTo>
                    <a:pt x="891" y="1"/>
                  </a:moveTo>
                  <a:cubicBezTo>
                    <a:pt x="389" y="1"/>
                    <a:pt x="1" y="389"/>
                    <a:pt x="1" y="891"/>
                  </a:cubicBezTo>
                  <a:lnTo>
                    <a:pt x="1" y="4863"/>
                  </a:lnTo>
                  <a:cubicBezTo>
                    <a:pt x="1" y="5342"/>
                    <a:pt x="389" y="5730"/>
                    <a:pt x="891" y="5730"/>
                  </a:cubicBezTo>
                  <a:lnTo>
                    <a:pt x="6050" y="5730"/>
                  </a:lnTo>
                  <a:cubicBezTo>
                    <a:pt x="6278" y="5730"/>
                    <a:pt x="6506" y="5821"/>
                    <a:pt x="6666" y="5981"/>
                  </a:cubicBezTo>
                  <a:lnTo>
                    <a:pt x="7191" y="6506"/>
                  </a:lnTo>
                  <a:cubicBezTo>
                    <a:pt x="7351" y="6666"/>
                    <a:pt x="7556" y="6757"/>
                    <a:pt x="7807" y="6757"/>
                  </a:cubicBezTo>
                  <a:lnTo>
                    <a:pt x="9861" y="6757"/>
                  </a:lnTo>
                  <a:cubicBezTo>
                    <a:pt x="10432" y="6757"/>
                    <a:pt x="10843" y="6232"/>
                    <a:pt x="10706" y="5684"/>
                  </a:cubicBezTo>
                  <a:lnTo>
                    <a:pt x="9519" y="686"/>
                  </a:lnTo>
                  <a:cubicBezTo>
                    <a:pt x="9428" y="275"/>
                    <a:pt x="9063" y="1"/>
                    <a:pt x="8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053;p39">
              <a:extLst>
                <a:ext uri="{FF2B5EF4-FFF2-40B4-BE49-F238E27FC236}">
                  <a16:creationId xmlns:a16="http://schemas.microsoft.com/office/drawing/2014/main" id="{FD4FF302-FA7A-4583-A692-96B6C334DE7B}"/>
                </a:ext>
              </a:extLst>
            </p:cNvPr>
            <p:cNvSpPr/>
            <p:nvPr/>
          </p:nvSpPr>
          <p:spPr>
            <a:xfrm>
              <a:off x="8107183" y="3789484"/>
              <a:ext cx="255410" cy="327313"/>
            </a:xfrm>
            <a:custGeom>
              <a:avLst/>
              <a:gdLst/>
              <a:ahLst/>
              <a:cxnLst/>
              <a:rect l="l" t="t" r="r" b="b"/>
              <a:pathLst>
                <a:path w="6163" h="7898" extrusionOk="0">
                  <a:moveTo>
                    <a:pt x="0" y="0"/>
                  </a:moveTo>
                  <a:lnTo>
                    <a:pt x="3538" y="7898"/>
                  </a:lnTo>
                  <a:lnTo>
                    <a:pt x="6163" y="7898"/>
                  </a:lnTo>
                  <a:lnTo>
                    <a:pt x="2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054;p39">
              <a:extLst>
                <a:ext uri="{FF2B5EF4-FFF2-40B4-BE49-F238E27FC236}">
                  <a16:creationId xmlns:a16="http://schemas.microsoft.com/office/drawing/2014/main" id="{CB371263-03C1-4F3F-B1B6-09E04563F22A}"/>
                </a:ext>
              </a:extLst>
            </p:cNvPr>
            <p:cNvSpPr/>
            <p:nvPr/>
          </p:nvSpPr>
          <p:spPr>
            <a:xfrm>
              <a:off x="8274611" y="3789484"/>
              <a:ext cx="175012" cy="327313"/>
            </a:xfrm>
            <a:custGeom>
              <a:avLst/>
              <a:gdLst/>
              <a:ahLst/>
              <a:cxnLst/>
              <a:rect l="l" t="t" r="r" b="b"/>
              <a:pathLst>
                <a:path w="4223" h="7898" extrusionOk="0">
                  <a:moveTo>
                    <a:pt x="0" y="0"/>
                  </a:moveTo>
                  <a:lnTo>
                    <a:pt x="3538" y="7898"/>
                  </a:lnTo>
                  <a:lnTo>
                    <a:pt x="4223" y="7898"/>
                  </a:lnTo>
                  <a:lnTo>
                    <a:pt x="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055;p39">
              <a:extLst>
                <a:ext uri="{FF2B5EF4-FFF2-40B4-BE49-F238E27FC236}">
                  <a16:creationId xmlns:a16="http://schemas.microsoft.com/office/drawing/2014/main" id="{4EF78B32-F3F4-4289-A17E-24BA32FD0817}"/>
                </a:ext>
              </a:extLst>
            </p:cNvPr>
            <p:cNvSpPr/>
            <p:nvPr/>
          </p:nvSpPr>
          <p:spPr>
            <a:xfrm>
              <a:off x="7643649" y="3648497"/>
              <a:ext cx="850442" cy="921391"/>
            </a:xfrm>
            <a:custGeom>
              <a:avLst/>
              <a:gdLst/>
              <a:ahLst/>
              <a:cxnLst/>
              <a:rect l="l" t="t" r="r" b="b"/>
              <a:pathLst>
                <a:path w="20521" h="22233" extrusionOk="0">
                  <a:moveTo>
                    <a:pt x="17257" y="4224"/>
                  </a:moveTo>
                  <a:cubicBezTo>
                    <a:pt x="17668" y="4224"/>
                    <a:pt x="18033" y="4498"/>
                    <a:pt x="18124" y="4909"/>
                  </a:cubicBezTo>
                  <a:lnTo>
                    <a:pt x="19311" y="9907"/>
                  </a:lnTo>
                  <a:cubicBezTo>
                    <a:pt x="19448" y="10455"/>
                    <a:pt x="19037" y="10980"/>
                    <a:pt x="18466" y="10980"/>
                  </a:cubicBezTo>
                  <a:lnTo>
                    <a:pt x="16412" y="10980"/>
                  </a:lnTo>
                  <a:cubicBezTo>
                    <a:pt x="16161" y="10980"/>
                    <a:pt x="15956" y="10889"/>
                    <a:pt x="15796" y="10729"/>
                  </a:cubicBezTo>
                  <a:lnTo>
                    <a:pt x="15271" y="10204"/>
                  </a:lnTo>
                  <a:cubicBezTo>
                    <a:pt x="15111" y="10044"/>
                    <a:pt x="14883" y="9953"/>
                    <a:pt x="14655" y="9953"/>
                  </a:cubicBezTo>
                  <a:lnTo>
                    <a:pt x="9496" y="9953"/>
                  </a:lnTo>
                  <a:cubicBezTo>
                    <a:pt x="8994" y="9953"/>
                    <a:pt x="8606" y="9565"/>
                    <a:pt x="8606" y="9086"/>
                  </a:cubicBezTo>
                  <a:lnTo>
                    <a:pt x="8606" y="5114"/>
                  </a:lnTo>
                  <a:cubicBezTo>
                    <a:pt x="8606" y="4612"/>
                    <a:pt x="8994" y="4224"/>
                    <a:pt x="9496" y="4224"/>
                  </a:cubicBezTo>
                  <a:close/>
                  <a:moveTo>
                    <a:pt x="851" y="0"/>
                  </a:moveTo>
                  <a:cubicBezTo>
                    <a:pt x="389" y="0"/>
                    <a:pt x="1" y="380"/>
                    <a:pt x="1" y="846"/>
                  </a:cubicBezTo>
                  <a:lnTo>
                    <a:pt x="1" y="22233"/>
                  </a:lnTo>
                  <a:lnTo>
                    <a:pt x="20064" y="22233"/>
                  </a:lnTo>
                  <a:lnTo>
                    <a:pt x="20064" y="14815"/>
                  </a:lnTo>
                  <a:lnTo>
                    <a:pt x="20521" y="14815"/>
                  </a:lnTo>
                  <a:lnTo>
                    <a:pt x="20521" y="10364"/>
                  </a:lnTo>
                  <a:cubicBezTo>
                    <a:pt x="20521" y="10021"/>
                    <a:pt x="20475" y="9679"/>
                    <a:pt x="20384" y="9337"/>
                  </a:cubicBezTo>
                  <a:lnTo>
                    <a:pt x="18649" y="2763"/>
                  </a:lnTo>
                  <a:cubicBezTo>
                    <a:pt x="18261" y="1234"/>
                    <a:pt x="17143" y="572"/>
                    <a:pt x="15454" y="503"/>
                  </a:cubicBezTo>
                  <a:lnTo>
                    <a:pt x="891" y="1"/>
                  </a:lnTo>
                  <a:cubicBezTo>
                    <a:pt x="878" y="1"/>
                    <a:pt x="86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056;p39">
              <a:extLst>
                <a:ext uri="{FF2B5EF4-FFF2-40B4-BE49-F238E27FC236}">
                  <a16:creationId xmlns:a16="http://schemas.microsoft.com/office/drawing/2014/main" id="{D5CC627C-36BB-4704-A59D-C2105B80E14A}"/>
                </a:ext>
              </a:extLst>
            </p:cNvPr>
            <p:cNvSpPr/>
            <p:nvPr/>
          </p:nvSpPr>
          <p:spPr>
            <a:xfrm>
              <a:off x="7570834" y="3726077"/>
              <a:ext cx="72856" cy="566685"/>
            </a:xfrm>
            <a:custGeom>
              <a:avLst/>
              <a:gdLst/>
              <a:ahLst/>
              <a:cxnLst/>
              <a:rect l="l" t="t" r="r" b="b"/>
              <a:pathLst>
                <a:path w="1758" h="13674" extrusionOk="0">
                  <a:moveTo>
                    <a:pt x="0" y="1"/>
                  </a:moveTo>
                  <a:lnTo>
                    <a:pt x="0" y="13673"/>
                  </a:lnTo>
                  <a:lnTo>
                    <a:pt x="1758" y="13673"/>
                  </a:lnTo>
                  <a:lnTo>
                    <a:pt x="1758"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057;p39">
              <a:extLst>
                <a:ext uri="{FF2B5EF4-FFF2-40B4-BE49-F238E27FC236}">
                  <a16:creationId xmlns:a16="http://schemas.microsoft.com/office/drawing/2014/main" id="{50862C8E-EB4F-44D9-8793-00D922511037}"/>
                </a:ext>
              </a:extLst>
            </p:cNvPr>
            <p:cNvSpPr/>
            <p:nvPr/>
          </p:nvSpPr>
          <p:spPr>
            <a:xfrm>
              <a:off x="7974733" y="3798933"/>
              <a:ext cx="498553" cy="330172"/>
            </a:xfrm>
            <a:custGeom>
              <a:avLst/>
              <a:gdLst/>
              <a:ahLst/>
              <a:cxnLst/>
              <a:rect l="l" t="t" r="r" b="b"/>
              <a:pathLst>
                <a:path w="12030" h="7967" extrusionOk="0">
                  <a:moveTo>
                    <a:pt x="9268" y="206"/>
                  </a:moveTo>
                  <a:cubicBezTo>
                    <a:pt x="9861" y="206"/>
                    <a:pt x="10363" y="617"/>
                    <a:pt x="10500" y="1187"/>
                  </a:cubicBezTo>
                  <a:lnTo>
                    <a:pt x="11687" y="6186"/>
                  </a:lnTo>
                  <a:cubicBezTo>
                    <a:pt x="11778" y="6551"/>
                    <a:pt x="11710" y="6962"/>
                    <a:pt x="11459" y="7259"/>
                  </a:cubicBezTo>
                  <a:cubicBezTo>
                    <a:pt x="11231" y="7556"/>
                    <a:pt x="10865" y="7738"/>
                    <a:pt x="10477" y="7738"/>
                  </a:cubicBezTo>
                  <a:lnTo>
                    <a:pt x="8423" y="7738"/>
                  </a:lnTo>
                  <a:cubicBezTo>
                    <a:pt x="8081" y="7738"/>
                    <a:pt x="7761" y="7601"/>
                    <a:pt x="7533" y="7373"/>
                  </a:cubicBezTo>
                  <a:lnTo>
                    <a:pt x="7008" y="6848"/>
                  </a:lnTo>
                  <a:cubicBezTo>
                    <a:pt x="6917" y="6757"/>
                    <a:pt x="6803" y="6711"/>
                    <a:pt x="6666" y="6711"/>
                  </a:cubicBezTo>
                  <a:lnTo>
                    <a:pt x="1507" y="6711"/>
                  </a:lnTo>
                  <a:cubicBezTo>
                    <a:pt x="800" y="6711"/>
                    <a:pt x="229" y="6140"/>
                    <a:pt x="229" y="5456"/>
                  </a:cubicBezTo>
                  <a:lnTo>
                    <a:pt x="229" y="1484"/>
                  </a:lnTo>
                  <a:cubicBezTo>
                    <a:pt x="229" y="776"/>
                    <a:pt x="800" y="206"/>
                    <a:pt x="1507" y="206"/>
                  </a:cubicBezTo>
                  <a:close/>
                  <a:moveTo>
                    <a:pt x="1507" y="0"/>
                  </a:moveTo>
                  <a:cubicBezTo>
                    <a:pt x="685" y="0"/>
                    <a:pt x="1" y="662"/>
                    <a:pt x="1" y="1484"/>
                  </a:cubicBezTo>
                  <a:lnTo>
                    <a:pt x="1" y="5456"/>
                  </a:lnTo>
                  <a:cubicBezTo>
                    <a:pt x="1" y="6277"/>
                    <a:pt x="685" y="6939"/>
                    <a:pt x="1507" y="6939"/>
                  </a:cubicBezTo>
                  <a:lnTo>
                    <a:pt x="6666" y="6939"/>
                  </a:lnTo>
                  <a:cubicBezTo>
                    <a:pt x="6734" y="6939"/>
                    <a:pt x="6803" y="6962"/>
                    <a:pt x="6848" y="7008"/>
                  </a:cubicBezTo>
                  <a:lnTo>
                    <a:pt x="7373" y="7533"/>
                  </a:lnTo>
                  <a:cubicBezTo>
                    <a:pt x="7647" y="7807"/>
                    <a:pt x="8012" y="7966"/>
                    <a:pt x="8423" y="7966"/>
                  </a:cubicBezTo>
                  <a:lnTo>
                    <a:pt x="10477" y="7966"/>
                  </a:lnTo>
                  <a:cubicBezTo>
                    <a:pt x="10934" y="7966"/>
                    <a:pt x="11345" y="7761"/>
                    <a:pt x="11642" y="7396"/>
                  </a:cubicBezTo>
                  <a:cubicBezTo>
                    <a:pt x="11915" y="7031"/>
                    <a:pt x="12030" y="6574"/>
                    <a:pt x="11915" y="6140"/>
                  </a:cubicBezTo>
                  <a:lnTo>
                    <a:pt x="10729" y="1119"/>
                  </a:lnTo>
                  <a:cubicBezTo>
                    <a:pt x="10569" y="457"/>
                    <a:pt x="9975" y="0"/>
                    <a:pt x="9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058;p39">
              <a:extLst>
                <a:ext uri="{FF2B5EF4-FFF2-40B4-BE49-F238E27FC236}">
                  <a16:creationId xmlns:a16="http://schemas.microsoft.com/office/drawing/2014/main" id="{C99184BB-CECB-4E80-AC73-7649EAFE2B23}"/>
                </a:ext>
              </a:extLst>
            </p:cNvPr>
            <p:cNvSpPr/>
            <p:nvPr/>
          </p:nvSpPr>
          <p:spPr>
            <a:xfrm>
              <a:off x="8091104" y="3823508"/>
              <a:ext cx="33154" cy="237466"/>
            </a:xfrm>
            <a:custGeom>
              <a:avLst/>
              <a:gdLst/>
              <a:ahLst/>
              <a:cxnLst/>
              <a:rect l="l" t="t" r="r" b="b"/>
              <a:pathLst>
                <a:path w="800" h="5730" extrusionOk="0">
                  <a:moveTo>
                    <a:pt x="0" y="1"/>
                  </a:moveTo>
                  <a:lnTo>
                    <a:pt x="0" y="5730"/>
                  </a:lnTo>
                  <a:lnTo>
                    <a:pt x="799" y="5730"/>
                  </a:lnTo>
                  <a:lnTo>
                    <a:pt x="7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059;p39">
              <a:extLst>
                <a:ext uri="{FF2B5EF4-FFF2-40B4-BE49-F238E27FC236}">
                  <a16:creationId xmlns:a16="http://schemas.microsoft.com/office/drawing/2014/main" id="{25DF7750-66FE-4B73-8406-12EDA1F05D81}"/>
                </a:ext>
              </a:extLst>
            </p:cNvPr>
            <p:cNvSpPr/>
            <p:nvPr/>
          </p:nvSpPr>
          <p:spPr>
            <a:xfrm>
              <a:off x="7738262" y="3597439"/>
              <a:ext cx="484338" cy="70038"/>
            </a:xfrm>
            <a:custGeom>
              <a:avLst/>
              <a:gdLst/>
              <a:ahLst/>
              <a:cxnLst/>
              <a:rect l="l" t="t" r="r" b="b"/>
              <a:pathLst>
                <a:path w="11687" h="1690" extrusionOk="0">
                  <a:moveTo>
                    <a:pt x="502" y="1"/>
                  </a:moveTo>
                  <a:cubicBezTo>
                    <a:pt x="229" y="1"/>
                    <a:pt x="0" y="229"/>
                    <a:pt x="0" y="503"/>
                  </a:cubicBezTo>
                  <a:lnTo>
                    <a:pt x="0" y="1279"/>
                  </a:lnTo>
                  <a:lnTo>
                    <a:pt x="11687" y="1690"/>
                  </a:lnTo>
                  <a:cubicBezTo>
                    <a:pt x="11687" y="754"/>
                    <a:pt x="10934" y="1"/>
                    <a:pt x="9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060;p39">
              <a:extLst>
                <a:ext uri="{FF2B5EF4-FFF2-40B4-BE49-F238E27FC236}">
                  <a16:creationId xmlns:a16="http://schemas.microsoft.com/office/drawing/2014/main" id="{EF15F2C4-E397-4884-A81C-EF871F1A9FD1}"/>
                </a:ext>
              </a:extLst>
            </p:cNvPr>
            <p:cNvSpPr/>
            <p:nvPr/>
          </p:nvSpPr>
          <p:spPr>
            <a:xfrm>
              <a:off x="7737309" y="3645678"/>
              <a:ext cx="485292" cy="26523"/>
            </a:xfrm>
            <a:custGeom>
              <a:avLst/>
              <a:gdLst/>
              <a:ahLst/>
              <a:cxnLst/>
              <a:rect l="l" t="t" r="r" b="b"/>
              <a:pathLst>
                <a:path w="11710" h="640" extrusionOk="0">
                  <a:moveTo>
                    <a:pt x="23" y="1"/>
                  </a:moveTo>
                  <a:lnTo>
                    <a:pt x="0" y="229"/>
                  </a:lnTo>
                  <a:lnTo>
                    <a:pt x="11710" y="640"/>
                  </a:lnTo>
                  <a:lnTo>
                    <a:pt x="11710" y="412"/>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061;p39">
              <a:extLst>
                <a:ext uri="{FF2B5EF4-FFF2-40B4-BE49-F238E27FC236}">
                  <a16:creationId xmlns:a16="http://schemas.microsoft.com/office/drawing/2014/main" id="{1FF8C2E8-5F88-438D-BC0D-A5D8A0EA68AE}"/>
                </a:ext>
              </a:extLst>
            </p:cNvPr>
            <p:cNvSpPr/>
            <p:nvPr/>
          </p:nvSpPr>
          <p:spPr>
            <a:xfrm>
              <a:off x="8285013" y="4363670"/>
              <a:ext cx="212890" cy="206218"/>
            </a:xfrm>
            <a:custGeom>
              <a:avLst/>
              <a:gdLst/>
              <a:ahLst/>
              <a:cxnLst/>
              <a:rect l="l" t="t" r="r" b="b"/>
              <a:pathLst>
                <a:path w="5137" h="4976" extrusionOk="0">
                  <a:moveTo>
                    <a:pt x="0" y="0"/>
                  </a:moveTo>
                  <a:lnTo>
                    <a:pt x="0" y="4976"/>
                  </a:lnTo>
                  <a:lnTo>
                    <a:pt x="4543" y="4976"/>
                  </a:lnTo>
                  <a:cubicBezTo>
                    <a:pt x="4885" y="4976"/>
                    <a:pt x="5136" y="4702"/>
                    <a:pt x="5136" y="4383"/>
                  </a:cubicBezTo>
                  <a:lnTo>
                    <a:pt x="5136" y="594"/>
                  </a:lnTo>
                  <a:cubicBezTo>
                    <a:pt x="5136" y="251"/>
                    <a:pt x="4885" y="0"/>
                    <a:pt x="4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062;p39">
              <a:extLst>
                <a:ext uri="{FF2B5EF4-FFF2-40B4-BE49-F238E27FC236}">
                  <a16:creationId xmlns:a16="http://schemas.microsoft.com/office/drawing/2014/main" id="{FBF73D27-0422-41AE-A1B8-7F1060ED52A8}"/>
                </a:ext>
              </a:extLst>
            </p:cNvPr>
            <p:cNvSpPr/>
            <p:nvPr/>
          </p:nvSpPr>
          <p:spPr>
            <a:xfrm>
              <a:off x="8227284" y="4257701"/>
              <a:ext cx="247909" cy="9490"/>
            </a:xfrm>
            <a:custGeom>
              <a:avLst/>
              <a:gdLst/>
              <a:ahLst/>
              <a:cxnLst/>
              <a:rect l="l" t="t" r="r" b="b"/>
              <a:pathLst>
                <a:path w="5982" h="229" extrusionOk="0">
                  <a:moveTo>
                    <a:pt x="1" y="1"/>
                  </a:moveTo>
                  <a:lnTo>
                    <a:pt x="1" y="229"/>
                  </a:lnTo>
                  <a:lnTo>
                    <a:pt x="5981" y="229"/>
                  </a:ln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063;p39">
              <a:extLst>
                <a:ext uri="{FF2B5EF4-FFF2-40B4-BE49-F238E27FC236}">
                  <a16:creationId xmlns:a16="http://schemas.microsoft.com/office/drawing/2014/main" id="{9640D5BE-9AF0-4782-BE75-1C9ECD5FFDB1}"/>
                </a:ext>
              </a:extLst>
            </p:cNvPr>
            <p:cNvSpPr/>
            <p:nvPr/>
          </p:nvSpPr>
          <p:spPr>
            <a:xfrm>
              <a:off x="7675808" y="3648538"/>
              <a:ext cx="9532" cy="921350"/>
            </a:xfrm>
            <a:custGeom>
              <a:avLst/>
              <a:gdLst/>
              <a:ahLst/>
              <a:cxnLst/>
              <a:rect l="l" t="t" r="r" b="b"/>
              <a:pathLst>
                <a:path w="230" h="22232" extrusionOk="0">
                  <a:moveTo>
                    <a:pt x="1" y="0"/>
                  </a:moveTo>
                  <a:lnTo>
                    <a:pt x="1" y="22232"/>
                  </a:lnTo>
                  <a:lnTo>
                    <a:pt x="229" y="22232"/>
                  </a:lnTo>
                  <a:lnTo>
                    <a:pt x="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064;p39">
              <a:extLst>
                <a:ext uri="{FF2B5EF4-FFF2-40B4-BE49-F238E27FC236}">
                  <a16:creationId xmlns:a16="http://schemas.microsoft.com/office/drawing/2014/main" id="{8FA11761-A218-43A1-89FA-1BF8425903E7}"/>
                </a:ext>
              </a:extLst>
            </p:cNvPr>
            <p:cNvSpPr/>
            <p:nvPr/>
          </p:nvSpPr>
          <p:spPr>
            <a:xfrm>
              <a:off x="8452441" y="4292720"/>
              <a:ext cx="11397" cy="44468"/>
            </a:xfrm>
            <a:custGeom>
              <a:avLst/>
              <a:gdLst/>
              <a:ahLst/>
              <a:cxnLst/>
              <a:rect l="l" t="t" r="r" b="b"/>
              <a:pathLst>
                <a:path w="275" h="1073" extrusionOk="0">
                  <a:moveTo>
                    <a:pt x="137" y="0"/>
                  </a:moveTo>
                  <a:cubicBezTo>
                    <a:pt x="69" y="0"/>
                    <a:pt x="0" y="69"/>
                    <a:pt x="0" y="137"/>
                  </a:cubicBezTo>
                  <a:lnTo>
                    <a:pt x="0" y="913"/>
                  </a:lnTo>
                  <a:cubicBezTo>
                    <a:pt x="0" y="1004"/>
                    <a:pt x="69" y="1073"/>
                    <a:pt x="137" y="1073"/>
                  </a:cubicBezTo>
                  <a:cubicBezTo>
                    <a:pt x="229" y="1073"/>
                    <a:pt x="274" y="1004"/>
                    <a:pt x="274" y="913"/>
                  </a:cubicBezTo>
                  <a:lnTo>
                    <a:pt x="274" y="137"/>
                  </a:lnTo>
                  <a:cubicBezTo>
                    <a:pt x="274" y="69"/>
                    <a:pt x="229"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065;p39">
              <a:extLst>
                <a:ext uri="{FF2B5EF4-FFF2-40B4-BE49-F238E27FC236}">
                  <a16:creationId xmlns:a16="http://schemas.microsoft.com/office/drawing/2014/main" id="{6E2CE5CE-DC7B-4C82-8BBE-578E676920BF}"/>
                </a:ext>
              </a:extLst>
            </p:cNvPr>
            <p:cNvSpPr/>
            <p:nvPr/>
          </p:nvSpPr>
          <p:spPr>
            <a:xfrm>
              <a:off x="7779870" y="3605977"/>
              <a:ext cx="57729" cy="9490"/>
            </a:xfrm>
            <a:custGeom>
              <a:avLst/>
              <a:gdLst/>
              <a:ahLst/>
              <a:cxnLst/>
              <a:rect l="l" t="t" r="r" b="b"/>
              <a:pathLst>
                <a:path w="1393" h="229" extrusionOk="0">
                  <a:moveTo>
                    <a:pt x="1" y="0"/>
                  </a:moveTo>
                  <a:lnTo>
                    <a:pt x="1" y="228"/>
                  </a:lnTo>
                  <a:lnTo>
                    <a:pt x="1393" y="228"/>
                  </a:lnTo>
                  <a:lnTo>
                    <a:pt x="13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066;p39">
              <a:extLst>
                <a:ext uri="{FF2B5EF4-FFF2-40B4-BE49-F238E27FC236}">
                  <a16:creationId xmlns:a16="http://schemas.microsoft.com/office/drawing/2014/main" id="{62F30ABE-8F6E-472B-A78D-0C5831379259}"/>
                </a:ext>
              </a:extLst>
            </p:cNvPr>
            <p:cNvSpPr/>
            <p:nvPr/>
          </p:nvSpPr>
          <p:spPr>
            <a:xfrm>
              <a:off x="7779870" y="3620150"/>
              <a:ext cx="57729" cy="9490"/>
            </a:xfrm>
            <a:custGeom>
              <a:avLst/>
              <a:gdLst/>
              <a:ahLst/>
              <a:cxnLst/>
              <a:rect l="l" t="t" r="r" b="b"/>
              <a:pathLst>
                <a:path w="1393" h="229" extrusionOk="0">
                  <a:moveTo>
                    <a:pt x="1" y="0"/>
                  </a:moveTo>
                  <a:lnTo>
                    <a:pt x="1" y="229"/>
                  </a:lnTo>
                  <a:lnTo>
                    <a:pt x="1393" y="229"/>
                  </a:lnTo>
                  <a:lnTo>
                    <a:pt x="13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067;p39">
              <a:extLst>
                <a:ext uri="{FF2B5EF4-FFF2-40B4-BE49-F238E27FC236}">
                  <a16:creationId xmlns:a16="http://schemas.microsoft.com/office/drawing/2014/main" id="{679D4AEF-1217-4438-8DC0-ACC13833AA55}"/>
                </a:ext>
              </a:extLst>
            </p:cNvPr>
            <p:cNvSpPr/>
            <p:nvPr/>
          </p:nvSpPr>
          <p:spPr>
            <a:xfrm>
              <a:off x="7779870" y="3633370"/>
              <a:ext cx="57729" cy="9532"/>
            </a:xfrm>
            <a:custGeom>
              <a:avLst/>
              <a:gdLst/>
              <a:ahLst/>
              <a:cxnLst/>
              <a:rect l="l" t="t" r="r" b="b"/>
              <a:pathLst>
                <a:path w="1393" h="230" extrusionOk="0">
                  <a:moveTo>
                    <a:pt x="1" y="1"/>
                  </a:moveTo>
                  <a:lnTo>
                    <a:pt x="1" y="229"/>
                  </a:lnTo>
                  <a:lnTo>
                    <a:pt x="1393" y="229"/>
                  </a:lnTo>
                  <a:lnTo>
                    <a:pt x="13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068;p39">
              <a:extLst>
                <a:ext uri="{FF2B5EF4-FFF2-40B4-BE49-F238E27FC236}">
                  <a16:creationId xmlns:a16="http://schemas.microsoft.com/office/drawing/2014/main" id="{50CFFA7F-8DC9-45B3-BB88-D5F530D5E11C}"/>
                </a:ext>
              </a:extLst>
            </p:cNvPr>
            <p:cNvSpPr/>
            <p:nvPr/>
          </p:nvSpPr>
          <p:spPr>
            <a:xfrm>
              <a:off x="7680533" y="3886915"/>
              <a:ext cx="264942" cy="9490"/>
            </a:xfrm>
            <a:custGeom>
              <a:avLst/>
              <a:gdLst/>
              <a:ahLst/>
              <a:cxnLst/>
              <a:rect l="l" t="t" r="r" b="b"/>
              <a:pathLst>
                <a:path w="6393" h="229" extrusionOk="0">
                  <a:moveTo>
                    <a:pt x="1" y="0"/>
                  </a:moveTo>
                  <a:lnTo>
                    <a:pt x="1" y="228"/>
                  </a:lnTo>
                  <a:lnTo>
                    <a:pt x="6392" y="228"/>
                  </a:lnTo>
                  <a:lnTo>
                    <a:pt x="6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069;p39">
              <a:extLst>
                <a:ext uri="{FF2B5EF4-FFF2-40B4-BE49-F238E27FC236}">
                  <a16:creationId xmlns:a16="http://schemas.microsoft.com/office/drawing/2014/main" id="{8AF51F25-098C-4641-8595-FC443CF9DA25}"/>
                </a:ext>
              </a:extLst>
            </p:cNvPr>
            <p:cNvSpPr/>
            <p:nvPr/>
          </p:nvSpPr>
          <p:spPr>
            <a:xfrm>
              <a:off x="7680533" y="3988118"/>
              <a:ext cx="264942" cy="9490"/>
            </a:xfrm>
            <a:custGeom>
              <a:avLst/>
              <a:gdLst/>
              <a:ahLst/>
              <a:cxnLst/>
              <a:rect l="l" t="t" r="r" b="b"/>
              <a:pathLst>
                <a:path w="6393" h="229" extrusionOk="0">
                  <a:moveTo>
                    <a:pt x="1" y="0"/>
                  </a:moveTo>
                  <a:lnTo>
                    <a:pt x="1" y="229"/>
                  </a:lnTo>
                  <a:lnTo>
                    <a:pt x="6392" y="229"/>
                  </a:lnTo>
                  <a:lnTo>
                    <a:pt x="6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070;p39">
              <a:extLst>
                <a:ext uri="{FF2B5EF4-FFF2-40B4-BE49-F238E27FC236}">
                  <a16:creationId xmlns:a16="http://schemas.microsoft.com/office/drawing/2014/main" id="{09B472E4-39D7-42E6-97EF-11EA8B0D832F}"/>
                </a:ext>
              </a:extLst>
            </p:cNvPr>
            <p:cNvSpPr/>
            <p:nvPr/>
          </p:nvSpPr>
          <p:spPr>
            <a:xfrm>
              <a:off x="7680533" y="3770545"/>
              <a:ext cx="739790" cy="9490"/>
            </a:xfrm>
            <a:custGeom>
              <a:avLst/>
              <a:gdLst/>
              <a:ahLst/>
              <a:cxnLst/>
              <a:rect l="l" t="t" r="r" b="b"/>
              <a:pathLst>
                <a:path w="17851" h="229" extrusionOk="0">
                  <a:moveTo>
                    <a:pt x="1" y="1"/>
                  </a:moveTo>
                  <a:lnTo>
                    <a:pt x="1" y="229"/>
                  </a:lnTo>
                  <a:lnTo>
                    <a:pt x="17850" y="229"/>
                  </a:lnTo>
                  <a:lnTo>
                    <a:pt x="17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071;p39">
              <a:extLst>
                <a:ext uri="{FF2B5EF4-FFF2-40B4-BE49-F238E27FC236}">
                  <a16:creationId xmlns:a16="http://schemas.microsoft.com/office/drawing/2014/main" id="{C827744E-A534-4273-A1D9-FFA8FE046C44}"/>
                </a:ext>
              </a:extLst>
            </p:cNvPr>
            <p:cNvSpPr/>
            <p:nvPr/>
          </p:nvSpPr>
          <p:spPr>
            <a:xfrm>
              <a:off x="7721229" y="4118662"/>
              <a:ext cx="228970" cy="147618"/>
            </a:xfrm>
            <a:custGeom>
              <a:avLst/>
              <a:gdLst/>
              <a:ahLst/>
              <a:cxnLst/>
              <a:rect l="l" t="t" r="r" b="b"/>
              <a:pathLst>
                <a:path w="5525" h="3562" extrusionOk="0">
                  <a:moveTo>
                    <a:pt x="4794" y="229"/>
                  </a:moveTo>
                  <a:cubicBezTo>
                    <a:pt x="5068" y="229"/>
                    <a:pt x="5296" y="457"/>
                    <a:pt x="5296" y="731"/>
                  </a:cubicBezTo>
                  <a:lnTo>
                    <a:pt x="5296" y="2831"/>
                  </a:lnTo>
                  <a:cubicBezTo>
                    <a:pt x="5296" y="3105"/>
                    <a:pt x="5068" y="3333"/>
                    <a:pt x="4794" y="3333"/>
                  </a:cubicBezTo>
                  <a:lnTo>
                    <a:pt x="731" y="3333"/>
                  </a:lnTo>
                  <a:cubicBezTo>
                    <a:pt x="434" y="3333"/>
                    <a:pt x="206" y="3105"/>
                    <a:pt x="206" y="2831"/>
                  </a:cubicBezTo>
                  <a:lnTo>
                    <a:pt x="206" y="731"/>
                  </a:lnTo>
                  <a:cubicBezTo>
                    <a:pt x="206" y="457"/>
                    <a:pt x="434" y="229"/>
                    <a:pt x="731" y="229"/>
                  </a:cubicBezTo>
                  <a:close/>
                  <a:moveTo>
                    <a:pt x="731" y="0"/>
                  </a:moveTo>
                  <a:cubicBezTo>
                    <a:pt x="320" y="0"/>
                    <a:pt x="0" y="343"/>
                    <a:pt x="0" y="731"/>
                  </a:cubicBezTo>
                  <a:lnTo>
                    <a:pt x="0" y="2831"/>
                  </a:lnTo>
                  <a:cubicBezTo>
                    <a:pt x="0" y="3242"/>
                    <a:pt x="320" y="3561"/>
                    <a:pt x="731" y="3561"/>
                  </a:cubicBezTo>
                  <a:lnTo>
                    <a:pt x="4794" y="3561"/>
                  </a:lnTo>
                  <a:cubicBezTo>
                    <a:pt x="5205" y="3561"/>
                    <a:pt x="5524" y="3242"/>
                    <a:pt x="5524" y="2831"/>
                  </a:cubicBezTo>
                  <a:lnTo>
                    <a:pt x="5524" y="731"/>
                  </a:lnTo>
                  <a:cubicBezTo>
                    <a:pt x="5524" y="343"/>
                    <a:pt x="5205"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072;p39">
              <a:extLst>
                <a:ext uri="{FF2B5EF4-FFF2-40B4-BE49-F238E27FC236}">
                  <a16:creationId xmlns:a16="http://schemas.microsoft.com/office/drawing/2014/main" id="{90612DF5-8207-475D-BD8F-3387676CC07C}"/>
                </a:ext>
              </a:extLst>
            </p:cNvPr>
            <p:cNvSpPr/>
            <p:nvPr/>
          </p:nvSpPr>
          <p:spPr>
            <a:xfrm>
              <a:off x="7733538" y="4223636"/>
              <a:ext cx="30294" cy="30336"/>
            </a:xfrm>
            <a:custGeom>
              <a:avLst/>
              <a:gdLst/>
              <a:ahLst/>
              <a:cxnLst/>
              <a:rect l="l" t="t" r="r" b="b"/>
              <a:pathLst>
                <a:path w="731" h="732" extrusionOk="0">
                  <a:moveTo>
                    <a:pt x="365" y="229"/>
                  </a:moveTo>
                  <a:cubicBezTo>
                    <a:pt x="434" y="229"/>
                    <a:pt x="502" y="298"/>
                    <a:pt x="502" y="366"/>
                  </a:cubicBezTo>
                  <a:cubicBezTo>
                    <a:pt x="502" y="435"/>
                    <a:pt x="434" y="503"/>
                    <a:pt x="365" y="503"/>
                  </a:cubicBezTo>
                  <a:cubicBezTo>
                    <a:pt x="274" y="503"/>
                    <a:pt x="228" y="435"/>
                    <a:pt x="228" y="366"/>
                  </a:cubicBezTo>
                  <a:cubicBezTo>
                    <a:pt x="228" y="298"/>
                    <a:pt x="274" y="229"/>
                    <a:pt x="365" y="229"/>
                  </a:cubicBezTo>
                  <a:close/>
                  <a:moveTo>
                    <a:pt x="365" y="1"/>
                  </a:moveTo>
                  <a:cubicBezTo>
                    <a:pt x="160" y="1"/>
                    <a:pt x="0" y="161"/>
                    <a:pt x="0" y="366"/>
                  </a:cubicBezTo>
                  <a:cubicBezTo>
                    <a:pt x="0" y="572"/>
                    <a:pt x="160" y="731"/>
                    <a:pt x="365" y="731"/>
                  </a:cubicBezTo>
                  <a:cubicBezTo>
                    <a:pt x="548" y="731"/>
                    <a:pt x="731" y="572"/>
                    <a:pt x="731" y="366"/>
                  </a:cubicBezTo>
                  <a:cubicBezTo>
                    <a:pt x="731" y="161"/>
                    <a:pt x="548"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073;p39">
              <a:extLst>
                <a:ext uri="{FF2B5EF4-FFF2-40B4-BE49-F238E27FC236}">
                  <a16:creationId xmlns:a16="http://schemas.microsoft.com/office/drawing/2014/main" id="{DB3096CE-1E33-4776-A0F5-DB49EF576150}"/>
                </a:ext>
              </a:extLst>
            </p:cNvPr>
            <p:cNvSpPr/>
            <p:nvPr/>
          </p:nvSpPr>
          <p:spPr>
            <a:xfrm>
              <a:off x="8146885" y="4206644"/>
              <a:ext cx="21799" cy="41650"/>
            </a:xfrm>
            <a:custGeom>
              <a:avLst/>
              <a:gdLst/>
              <a:ahLst/>
              <a:cxnLst/>
              <a:rect l="l" t="t" r="r" b="b"/>
              <a:pathLst>
                <a:path w="526" h="1005" extrusionOk="0">
                  <a:moveTo>
                    <a:pt x="252" y="0"/>
                  </a:moveTo>
                  <a:cubicBezTo>
                    <a:pt x="115" y="0"/>
                    <a:pt x="1" y="114"/>
                    <a:pt x="1" y="274"/>
                  </a:cubicBezTo>
                  <a:lnTo>
                    <a:pt x="1" y="753"/>
                  </a:lnTo>
                  <a:cubicBezTo>
                    <a:pt x="1" y="890"/>
                    <a:pt x="115" y="1004"/>
                    <a:pt x="252" y="1004"/>
                  </a:cubicBezTo>
                  <a:lnTo>
                    <a:pt x="275" y="1004"/>
                  </a:lnTo>
                  <a:cubicBezTo>
                    <a:pt x="412" y="1004"/>
                    <a:pt x="526" y="890"/>
                    <a:pt x="526" y="753"/>
                  </a:cubicBezTo>
                  <a:lnTo>
                    <a:pt x="526" y="274"/>
                  </a:lnTo>
                  <a:cubicBezTo>
                    <a:pt x="526" y="114"/>
                    <a:pt x="412" y="0"/>
                    <a:pt x="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074;p39">
              <a:extLst>
                <a:ext uri="{FF2B5EF4-FFF2-40B4-BE49-F238E27FC236}">
                  <a16:creationId xmlns:a16="http://schemas.microsoft.com/office/drawing/2014/main" id="{8312FA00-B1D5-44EE-BD37-E744CD563756}"/>
                </a:ext>
              </a:extLst>
            </p:cNvPr>
            <p:cNvSpPr/>
            <p:nvPr/>
          </p:nvSpPr>
          <p:spPr>
            <a:xfrm>
              <a:off x="8129852" y="4187705"/>
              <a:ext cx="56818" cy="79487"/>
            </a:xfrm>
            <a:custGeom>
              <a:avLst/>
              <a:gdLst/>
              <a:ahLst/>
              <a:cxnLst/>
              <a:rect l="l" t="t" r="r" b="b"/>
              <a:pathLst>
                <a:path w="1371" h="1918" extrusionOk="0">
                  <a:moveTo>
                    <a:pt x="823" y="229"/>
                  </a:moveTo>
                  <a:cubicBezTo>
                    <a:pt x="1005" y="229"/>
                    <a:pt x="1142" y="366"/>
                    <a:pt x="1142" y="548"/>
                  </a:cubicBezTo>
                  <a:lnTo>
                    <a:pt x="1142" y="1370"/>
                  </a:lnTo>
                  <a:cubicBezTo>
                    <a:pt x="1142" y="1553"/>
                    <a:pt x="1005" y="1690"/>
                    <a:pt x="823" y="1690"/>
                  </a:cubicBezTo>
                  <a:lnTo>
                    <a:pt x="549" y="1690"/>
                  </a:lnTo>
                  <a:cubicBezTo>
                    <a:pt x="366" y="1690"/>
                    <a:pt x="229" y="1553"/>
                    <a:pt x="229" y="1370"/>
                  </a:cubicBezTo>
                  <a:lnTo>
                    <a:pt x="229" y="548"/>
                  </a:lnTo>
                  <a:cubicBezTo>
                    <a:pt x="229" y="366"/>
                    <a:pt x="366" y="229"/>
                    <a:pt x="549" y="229"/>
                  </a:cubicBezTo>
                  <a:close/>
                  <a:moveTo>
                    <a:pt x="549" y="1"/>
                  </a:moveTo>
                  <a:cubicBezTo>
                    <a:pt x="229" y="1"/>
                    <a:pt x="1" y="252"/>
                    <a:pt x="1" y="548"/>
                  </a:cubicBezTo>
                  <a:lnTo>
                    <a:pt x="1" y="1370"/>
                  </a:lnTo>
                  <a:cubicBezTo>
                    <a:pt x="1" y="1690"/>
                    <a:pt x="229" y="1918"/>
                    <a:pt x="549" y="1918"/>
                  </a:cubicBezTo>
                  <a:lnTo>
                    <a:pt x="823" y="1918"/>
                  </a:lnTo>
                  <a:cubicBezTo>
                    <a:pt x="1119" y="1918"/>
                    <a:pt x="1371" y="1690"/>
                    <a:pt x="1371" y="1370"/>
                  </a:cubicBezTo>
                  <a:lnTo>
                    <a:pt x="1371" y="548"/>
                  </a:lnTo>
                  <a:cubicBezTo>
                    <a:pt x="1371" y="252"/>
                    <a:pt x="1119" y="1"/>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075;p39">
              <a:extLst>
                <a:ext uri="{FF2B5EF4-FFF2-40B4-BE49-F238E27FC236}">
                  <a16:creationId xmlns:a16="http://schemas.microsoft.com/office/drawing/2014/main" id="{EBA240A8-A551-4740-8A9F-572F5A001FF8}"/>
                </a:ext>
              </a:extLst>
            </p:cNvPr>
            <p:cNvSpPr/>
            <p:nvPr/>
          </p:nvSpPr>
          <p:spPr>
            <a:xfrm>
              <a:off x="7816754" y="4361763"/>
              <a:ext cx="337756" cy="208124"/>
            </a:xfrm>
            <a:custGeom>
              <a:avLst/>
              <a:gdLst/>
              <a:ahLst/>
              <a:cxnLst/>
              <a:rect l="l" t="t" r="r" b="b"/>
              <a:pathLst>
                <a:path w="8150" h="5022" extrusionOk="0">
                  <a:moveTo>
                    <a:pt x="4064" y="0"/>
                  </a:moveTo>
                  <a:cubicBezTo>
                    <a:pt x="1827" y="0"/>
                    <a:pt x="1" y="1826"/>
                    <a:pt x="1" y="4086"/>
                  </a:cubicBezTo>
                  <a:cubicBezTo>
                    <a:pt x="1" y="4406"/>
                    <a:pt x="24" y="4725"/>
                    <a:pt x="115" y="5022"/>
                  </a:cubicBezTo>
                  <a:lnTo>
                    <a:pt x="8035" y="5022"/>
                  </a:lnTo>
                  <a:cubicBezTo>
                    <a:pt x="8104" y="4725"/>
                    <a:pt x="8149" y="4406"/>
                    <a:pt x="8149" y="4086"/>
                  </a:cubicBezTo>
                  <a:cubicBezTo>
                    <a:pt x="8149" y="1826"/>
                    <a:pt x="6323" y="0"/>
                    <a:pt x="4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76;p39">
              <a:extLst>
                <a:ext uri="{FF2B5EF4-FFF2-40B4-BE49-F238E27FC236}">
                  <a16:creationId xmlns:a16="http://schemas.microsoft.com/office/drawing/2014/main" id="{8BC89511-A3B6-4D4A-B369-FC94454EF1BB}"/>
                </a:ext>
              </a:extLst>
            </p:cNvPr>
            <p:cNvSpPr/>
            <p:nvPr/>
          </p:nvSpPr>
          <p:spPr>
            <a:xfrm>
              <a:off x="7779870" y="4322973"/>
              <a:ext cx="411524" cy="247868"/>
            </a:xfrm>
            <a:custGeom>
              <a:avLst/>
              <a:gdLst/>
              <a:ahLst/>
              <a:cxnLst/>
              <a:rect l="l" t="t" r="r" b="b"/>
              <a:pathLst>
                <a:path w="9930" h="5981" extrusionOk="0">
                  <a:moveTo>
                    <a:pt x="4954" y="1"/>
                  </a:moveTo>
                  <a:cubicBezTo>
                    <a:pt x="2215" y="1"/>
                    <a:pt x="1" y="2237"/>
                    <a:pt x="1" y="4976"/>
                  </a:cubicBezTo>
                  <a:cubicBezTo>
                    <a:pt x="1" y="5296"/>
                    <a:pt x="23" y="5638"/>
                    <a:pt x="92" y="5958"/>
                  </a:cubicBezTo>
                  <a:lnTo>
                    <a:pt x="320" y="5912"/>
                  </a:lnTo>
                  <a:cubicBezTo>
                    <a:pt x="252" y="5616"/>
                    <a:pt x="229" y="5296"/>
                    <a:pt x="229" y="4976"/>
                  </a:cubicBezTo>
                  <a:cubicBezTo>
                    <a:pt x="229" y="2352"/>
                    <a:pt x="2352" y="229"/>
                    <a:pt x="4954" y="229"/>
                  </a:cubicBezTo>
                  <a:cubicBezTo>
                    <a:pt x="7579" y="229"/>
                    <a:pt x="9701" y="2352"/>
                    <a:pt x="9701" y="4976"/>
                  </a:cubicBezTo>
                  <a:cubicBezTo>
                    <a:pt x="9701" y="5296"/>
                    <a:pt x="9679" y="5616"/>
                    <a:pt x="9610" y="5935"/>
                  </a:cubicBezTo>
                  <a:lnTo>
                    <a:pt x="9816" y="5981"/>
                  </a:lnTo>
                  <a:cubicBezTo>
                    <a:pt x="9884" y="5661"/>
                    <a:pt x="9930" y="5319"/>
                    <a:pt x="9930" y="4976"/>
                  </a:cubicBezTo>
                  <a:cubicBezTo>
                    <a:pt x="9930" y="2237"/>
                    <a:pt x="7693" y="1"/>
                    <a:pt x="4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77;p39">
              <a:extLst>
                <a:ext uri="{FF2B5EF4-FFF2-40B4-BE49-F238E27FC236}">
                  <a16:creationId xmlns:a16="http://schemas.microsoft.com/office/drawing/2014/main" id="{6C7CE858-323F-4C40-8D5D-217B67AF8B0F}"/>
                </a:ext>
              </a:extLst>
            </p:cNvPr>
            <p:cNvSpPr/>
            <p:nvPr/>
          </p:nvSpPr>
          <p:spPr>
            <a:xfrm>
              <a:off x="8102459" y="4081778"/>
              <a:ext cx="9490" cy="287570"/>
            </a:xfrm>
            <a:custGeom>
              <a:avLst/>
              <a:gdLst/>
              <a:ahLst/>
              <a:cxnLst/>
              <a:rect l="l" t="t" r="r" b="b"/>
              <a:pathLst>
                <a:path w="229" h="6939" extrusionOk="0">
                  <a:moveTo>
                    <a:pt x="0" y="0"/>
                  </a:moveTo>
                  <a:lnTo>
                    <a:pt x="0" y="6939"/>
                  </a:lnTo>
                  <a:lnTo>
                    <a:pt x="228" y="6939"/>
                  </a:lnTo>
                  <a:lnTo>
                    <a:pt x="2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78;p39">
              <a:extLst>
                <a:ext uri="{FF2B5EF4-FFF2-40B4-BE49-F238E27FC236}">
                  <a16:creationId xmlns:a16="http://schemas.microsoft.com/office/drawing/2014/main" id="{0A34ED63-AEAC-4192-A392-5E1CEEF14A17}"/>
                </a:ext>
              </a:extLst>
            </p:cNvPr>
            <p:cNvSpPr/>
            <p:nvPr/>
          </p:nvSpPr>
          <p:spPr>
            <a:xfrm>
              <a:off x="7837558" y="4386339"/>
              <a:ext cx="296148" cy="296148"/>
            </a:xfrm>
            <a:custGeom>
              <a:avLst/>
              <a:gdLst/>
              <a:ahLst/>
              <a:cxnLst/>
              <a:rect l="l" t="t" r="r" b="b"/>
              <a:pathLst>
                <a:path w="7146" h="7146" extrusionOk="0">
                  <a:moveTo>
                    <a:pt x="3562" y="1"/>
                  </a:moveTo>
                  <a:cubicBezTo>
                    <a:pt x="1599" y="1"/>
                    <a:pt x="1" y="1599"/>
                    <a:pt x="1" y="3584"/>
                  </a:cubicBezTo>
                  <a:cubicBezTo>
                    <a:pt x="1" y="5547"/>
                    <a:pt x="1599" y="7145"/>
                    <a:pt x="3562" y="7145"/>
                  </a:cubicBezTo>
                  <a:cubicBezTo>
                    <a:pt x="5548" y="7145"/>
                    <a:pt x="7145" y="5547"/>
                    <a:pt x="7145" y="3584"/>
                  </a:cubicBezTo>
                  <a:cubicBezTo>
                    <a:pt x="7145" y="1599"/>
                    <a:pt x="5548"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079;p39">
              <a:extLst>
                <a:ext uri="{FF2B5EF4-FFF2-40B4-BE49-F238E27FC236}">
                  <a16:creationId xmlns:a16="http://schemas.microsoft.com/office/drawing/2014/main" id="{BF300341-5EA0-434E-B02B-C3489900AD4B}"/>
                </a:ext>
              </a:extLst>
            </p:cNvPr>
            <p:cNvSpPr/>
            <p:nvPr/>
          </p:nvSpPr>
          <p:spPr>
            <a:xfrm>
              <a:off x="7833787" y="4382568"/>
              <a:ext cx="303691" cy="303691"/>
            </a:xfrm>
            <a:custGeom>
              <a:avLst/>
              <a:gdLst/>
              <a:ahLst/>
              <a:cxnLst/>
              <a:rect l="l" t="t" r="r" b="b"/>
              <a:pathLst>
                <a:path w="7328" h="7328" extrusionOk="0">
                  <a:moveTo>
                    <a:pt x="3653" y="1"/>
                  </a:moveTo>
                  <a:lnTo>
                    <a:pt x="3653" y="206"/>
                  </a:lnTo>
                  <a:lnTo>
                    <a:pt x="3949" y="206"/>
                  </a:lnTo>
                  <a:lnTo>
                    <a:pt x="3972" y="1"/>
                  </a:lnTo>
                  <a:close/>
                  <a:moveTo>
                    <a:pt x="3333" y="23"/>
                  </a:moveTo>
                  <a:cubicBezTo>
                    <a:pt x="3219" y="23"/>
                    <a:pt x="3105" y="46"/>
                    <a:pt x="3014" y="46"/>
                  </a:cubicBezTo>
                  <a:lnTo>
                    <a:pt x="3059" y="252"/>
                  </a:lnTo>
                  <a:cubicBezTo>
                    <a:pt x="3151" y="252"/>
                    <a:pt x="3242" y="229"/>
                    <a:pt x="3356" y="229"/>
                  </a:cubicBezTo>
                  <a:lnTo>
                    <a:pt x="3333" y="23"/>
                  </a:lnTo>
                  <a:close/>
                  <a:moveTo>
                    <a:pt x="4292" y="46"/>
                  </a:moveTo>
                  <a:lnTo>
                    <a:pt x="4246" y="252"/>
                  </a:lnTo>
                  <a:cubicBezTo>
                    <a:pt x="4360" y="274"/>
                    <a:pt x="4452" y="297"/>
                    <a:pt x="4543" y="320"/>
                  </a:cubicBezTo>
                  <a:lnTo>
                    <a:pt x="4589" y="115"/>
                  </a:lnTo>
                  <a:cubicBezTo>
                    <a:pt x="4497" y="92"/>
                    <a:pt x="4383" y="69"/>
                    <a:pt x="4292" y="46"/>
                  </a:cubicBezTo>
                  <a:close/>
                  <a:moveTo>
                    <a:pt x="2694" y="115"/>
                  </a:moveTo>
                  <a:cubicBezTo>
                    <a:pt x="2603" y="160"/>
                    <a:pt x="2489" y="183"/>
                    <a:pt x="2397" y="229"/>
                  </a:cubicBezTo>
                  <a:lnTo>
                    <a:pt x="2466" y="411"/>
                  </a:lnTo>
                  <a:cubicBezTo>
                    <a:pt x="2557" y="389"/>
                    <a:pt x="2648" y="343"/>
                    <a:pt x="2763" y="320"/>
                  </a:cubicBezTo>
                  <a:lnTo>
                    <a:pt x="2694" y="115"/>
                  </a:lnTo>
                  <a:close/>
                  <a:moveTo>
                    <a:pt x="4908" y="206"/>
                  </a:moveTo>
                  <a:lnTo>
                    <a:pt x="4840" y="411"/>
                  </a:lnTo>
                  <a:cubicBezTo>
                    <a:pt x="4931" y="434"/>
                    <a:pt x="5022" y="480"/>
                    <a:pt x="5114" y="526"/>
                  </a:cubicBezTo>
                  <a:lnTo>
                    <a:pt x="5205" y="343"/>
                  </a:lnTo>
                  <a:cubicBezTo>
                    <a:pt x="5114" y="297"/>
                    <a:pt x="4999" y="252"/>
                    <a:pt x="4908" y="206"/>
                  </a:cubicBezTo>
                  <a:close/>
                  <a:moveTo>
                    <a:pt x="2101" y="343"/>
                  </a:moveTo>
                  <a:cubicBezTo>
                    <a:pt x="2009" y="389"/>
                    <a:pt x="1918" y="434"/>
                    <a:pt x="1827" y="503"/>
                  </a:cubicBezTo>
                  <a:lnTo>
                    <a:pt x="1918" y="663"/>
                  </a:lnTo>
                  <a:cubicBezTo>
                    <a:pt x="2009" y="617"/>
                    <a:pt x="2101" y="571"/>
                    <a:pt x="2192" y="526"/>
                  </a:cubicBezTo>
                  <a:lnTo>
                    <a:pt x="2101" y="343"/>
                  </a:lnTo>
                  <a:close/>
                  <a:moveTo>
                    <a:pt x="5479" y="480"/>
                  </a:moveTo>
                  <a:lnTo>
                    <a:pt x="5387" y="663"/>
                  </a:lnTo>
                  <a:cubicBezTo>
                    <a:pt x="5479" y="708"/>
                    <a:pt x="5547" y="777"/>
                    <a:pt x="5639" y="822"/>
                  </a:cubicBezTo>
                  <a:lnTo>
                    <a:pt x="5753" y="663"/>
                  </a:lnTo>
                  <a:cubicBezTo>
                    <a:pt x="5661" y="594"/>
                    <a:pt x="5570" y="526"/>
                    <a:pt x="5479" y="480"/>
                  </a:cubicBezTo>
                  <a:close/>
                  <a:moveTo>
                    <a:pt x="1553" y="663"/>
                  </a:moveTo>
                  <a:cubicBezTo>
                    <a:pt x="1461" y="731"/>
                    <a:pt x="1370" y="799"/>
                    <a:pt x="1302" y="868"/>
                  </a:cubicBezTo>
                  <a:lnTo>
                    <a:pt x="1439" y="1028"/>
                  </a:lnTo>
                  <a:cubicBezTo>
                    <a:pt x="1507" y="959"/>
                    <a:pt x="1576" y="891"/>
                    <a:pt x="1667" y="845"/>
                  </a:cubicBezTo>
                  <a:lnTo>
                    <a:pt x="1553" y="663"/>
                  </a:lnTo>
                  <a:close/>
                  <a:moveTo>
                    <a:pt x="6004" y="845"/>
                  </a:moveTo>
                  <a:lnTo>
                    <a:pt x="5867" y="1005"/>
                  </a:lnTo>
                  <a:cubicBezTo>
                    <a:pt x="5958" y="1073"/>
                    <a:pt x="6027" y="1142"/>
                    <a:pt x="6095" y="1210"/>
                  </a:cubicBezTo>
                  <a:lnTo>
                    <a:pt x="6255" y="1073"/>
                  </a:lnTo>
                  <a:cubicBezTo>
                    <a:pt x="6163" y="982"/>
                    <a:pt x="6095" y="914"/>
                    <a:pt x="6004" y="845"/>
                  </a:cubicBezTo>
                  <a:close/>
                  <a:moveTo>
                    <a:pt x="1051" y="1073"/>
                  </a:moveTo>
                  <a:cubicBezTo>
                    <a:pt x="982" y="1165"/>
                    <a:pt x="914" y="1233"/>
                    <a:pt x="845" y="1324"/>
                  </a:cubicBezTo>
                  <a:lnTo>
                    <a:pt x="1005" y="1439"/>
                  </a:lnTo>
                  <a:cubicBezTo>
                    <a:pt x="1073" y="1370"/>
                    <a:pt x="1142" y="1302"/>
                    <a:pt x="1210" y="1233"/>
                  </a:cubicBezTo>
                  <a:lnTo>
                    <a:pt x="1051" y="1073"/>
                  </a:lnTo>
                  <a:close/>
                  <a:moveTo>
                    <a:pt x="6460" y="1302"/>
                  </a:moveTo>
                  <a:lnTo>
                    <a:pt x="6300" y="1439"/>
                  </a:lnTo>
                  <a:cubicBezTo>
                    <a:pt x="6369" y="1507"/>
                    <a:pt x="6437" y="1598"/>
                    <a:pt x="6483" y="1667"/>
                  </a:cubicBezTo>
                  <a:lnTo>
                    <a:pt x="6666" y="1553"/>
                  </a:lnTo>
                  <a:cubicBezTo>
                    <a:pt x="6597" y="1461"/>
                    <a:pt x="6529" y="1370"/>
                    <a:pt x="6460" y="1302"/>
                  </a:cubicBezTo>
                  <a:close/>
                  <a:moveTo>
                    <a:pt x="640" y="1576"/>
                  </a:moveTo>
                  <a:cubicBezTo>
                    <a:pt x="594" y="1667"/>
                    <a:pt x="526" y="1758"/>
                    <a:pt x="480" y="1849"/>
                  </a:cubicBezTo>
                  <a:lnTo>
                    <a:pt x="663" y="1941"/>
                  </a:lnTo>
                  <a:cubicBezTo>
                    <a:pt x="708" y="1849"/>
                    <a:pt x="754" y="1781"/>
                    <a:pt x="822" y="1690"/>
                  </a:cubicBezTo>
                  <a:lnTo>
                    <a:pt x="640" y="1576"/>
                  </a:lnTo>
                  <a:close/>
                  <a:moveTo>
                    <a:pt x="6825" y="1827"/>
                  </a:moveTo>
                  <a:lnTo>
                    <a:pt x="6643" y="1918"/>
                  </a:lnTo>
                  <a:cubicBezTo>
                    <a:pt x="6711" y="2009"/>
                    <a:pt x="6757" y="2100"/>
                    <a:pt x="6803" y="2192"/>
                  </a:cubicBezTo>
                  <a:lnTo>
                    <a:pt x="6985" y="2100"/>
                  </a:lnTo>
                  <a:cubicBezTo>
                    <a:pt x="6940" y="2009"/>
                    <a:pt x="6894" y="1918"/>
                    <a:pt x="6825" y="1827"/>
                  </a:cubicBezTo>
                  <a:close/>
                  <a:moveTo>
                    <a:pt x="320" y="2123"/>
                  </a:moveTo>
                  <a:cubicBezTo>
                    <a:pt x="275" y="2215"/>
                    <a:pt x="252" y="2329"/>
                    <a:pt x="206" y="2420"/>
                  </a:cubicBezTo>
                  <a:lnTo>
                    <a:pt x="412" y="2489"/>
                  </a:lnTo>
                  <a:cubicBezTo>
                    <a:pt x="434" y="2397"/>
                    <a:pt x="480" y="2306"/>
                    <a:pt x="526" y="2215"/>
                  </a:cubicBezTo>
                  <a:lnTo>
                    <a:pt x="320" y="2123"/>
                  </a:lnTo>
                  <a:close/>
                  <a:moveTo>
                    <a:pt x="7099" y="2397"/>
                  </a:moveTo>
                  <a:lnTo>
                    <a:pt x="6917" y="2466"/>
                  </a:lnTo>
                  <a:cubicBezTo>
                    <a:pt x="6940" y="2557"/>
                    <a:pt x="6985" y="2671"/>
                    <a:pt x="7008" y="2762"/>
                  </a:cubicBezTo>
                  <a:lnTo>
                    <a:pt x="7213" y="2694"/>
                  </a:lnTo>
                  <a:cubicBezTo>
                    <a:pt x="7168" y="2603"/>
                    <a:pt x="7145" y="2489"/>
                    <a:pt x="7099" y="2397"/>
                  </a:cubicBezTo>
                  <a:close/>
                  <a:moveTo>
                    <a:pt x="115" y="2717"/>
                  </a:moveTo>
                  <a:cubicBezTo>
                    <a:pt x="92" y="2831"/>
                    <a:pt x="69" y="2945"/>
                    <a:pt x="46" y="3036"/>
                  </a:cubicBezTo>
                  <a:lnTo>
                    <a:pt x="252" y="3082"/>
                  </a:lnTo>
                  <a:cubicBezTo>
                    <a:pt x="275" y="2968"/>
                    <a:pt x="297" y="2877"/>
                    <a:pt x="320" y="2785"/>
                  </a:cubicBezTo>
                  <a:lnTo>
                    <a:pt x="115" y="2717"/>
                  </a:lnTo>
                  <a:close/>
                  <a:moveTo>
                    <a:pt x="7282" y="3014"/>
                  </a:moveTo>
                  <a:lnTo>
                    <a:pt x="7077" y="3059"/>
                  </a:lnTo>
                  <a:cubicBezTo>
                    <a:pt x="7077" y="3150"/>
                    <a:pt x="7099" y="3242"/>
                    <a:pt x="7099" y="3356"/>
                  </a:cubicBezTo>
                  <a:lnTo>
                    <a:pt x="7305" y="3333"/>
                  </a:lnTo>
                  <a:cubicBezTo>
                    <a:pt x="7305" y="3219"/>
                    <a:pt x="7282" y="3128"/>
                    <a:pt x="7282" y="3014"/>
                  </a:cubicBezTo>
                  <a:close/>
                  <a:moveTo>
                    <a:pt x="1" y="3356"/>
                  </a:moveTo>
                  <a:cubicBezTo>
                    <a:pt x="1" y="3470"/>
                    <a:pt x="1" y="3561"/>
                    <a:pt x="1" y="3653"/>
                  </a:cubicBezTo>
                  <a:lnTo>
                    <a:pt x="1" y="3675"/>
                  </a:lnTo>
                  <a:lnTo>
                    <a:pt x="206" y="3675"/>
                  </a:lnTo>
                  <a:cubicBezTo>
                    <a:pt x="206" y="3561"/>
                    <a:pt x="206" y="3470"/>
                    <a:pt x="206" y="3379"/>
                  </a:cubicBezTo>
                  <a:lnTo>
                    <a:pt x="1" y="3356"/>
                  </a:lnTo>
                  <a:close/>
                  <a:moveTo>
                    <a:pt x="7122" y="3653"/>
                  </a:moveTo>
                  <a:lnTo>
                    <a:pt x="7122" y="3675"/>
                  </a:lnTo>
                  <a:cubicBezTo>
                    <a:pt x="7122" y="3767"/>
                    <a:pt x="7122" y="3881"/>
                    <a:pt x="7099" y="3972"/>
                  </a:cubicBezTo>
                  <a:lnTo>
                    <a:pt x="7328" y="3995"/>
                  </a:lnTo>
                  <a:cubicBezTo>
                    <a:pt x="7328" y="3881"/>
                    <a:pt x="7328" y="3767"/>
                    <a:pt x="7328" y="3675"/>
                  </a:cubicBezTo>
                  <a:lnTo>
                    <a:pt x="7328" y="3653"/>
                  </a:lnTo>
                  <a:close/>
                  <a:moveTo>
                    <a:pt x="206" y="3972"/>
                  </a:moveTo>
                  <a:lnTo>
                    <a:pt x="1" y="3995"/>
                  </a:lnTo>
                  <a:cubicBezTo>
                    <a:pt x="23" y="4109"/>
                    <a:pt x="23" y="4200"/>
                    <a:pt x="46" y="4315"/>
                  </a:cubicBezTo>
                  <a:lnTo>
                    <a:pt x="252" y="4269"/>
                  </a:lnTo>
                  <a:cubicBezTo>
                    <a:pt x="229" y="4178"/>
                    <a:pt x="229" y="4086"/>
                    <a:pt x="206" y="3972"/>
                  </a:cubicBezTo>
                  <a:close/>
                  <a:moveTo>
                    <a:pt x="7077" y="4269"/>
                  </a:moveTo>
                  <a:cubicBezTo>
                    <a:pt x="7054" y="4360"/>
                    <a:pt x="7031" y="4474"/>
                    <a:pt x="7008" y="4566"/>
                  </a:cubicBezTo>
                  <a:lnTo>
                    <a:pt x="7213" y="4611"/>
                  </a:lnTo>
                  <a:cubicBezTo>
                    <a:pt x="7236" y="4520"/>
                    <a:pt x="7259" y="4406"/>
                    <a:pt x="7282" y="4315"/>
                  </a:cubicBezTo>
                  <a:lnTo>
                    <a:pt x="7077" y="4269"/>
                  </a:lnTo>
                  <a:close/>
                  <a:moveTo>
                    <a:pt x="320" y="4566"/>
                  </a:moveTo>
                  <a:lnTo>
                    <a:pt x="115" y="4634"/>
                  </a:lnTo>
                  <a:cubicBezTo>
                    <a:pt x="138" y="4725"/>
                    <a:pt x="183" y="4840"/>
                    <a:pt x="206" y="4931"/>
                  </a:cubicBezTo>
                  <a:lnTo>
                    <a:pt x="412" y="4862"/>
                  </a:lnTo>
                  <a:cubicBezTo>
                    <a:pt x="366" y="4771"/>
                    <a:pt x="343" y="4657"/>
                    <a:pt x="320" y="4566"/>
                  </a:cubicBezTo>
                  <a:close/>
                  <a:moveTo>
                    <a:pt x="6917" y="4862"/>
                  </a:moveTo>
                  <a:cubicBezTo>
                    <a:pt x="6871" y="4954"/>
                    <a:pt x="6848" y="5045"/>
                    <a:pt x="6803" y="5136"/>
                  </a:cubicBezTo>
                  <a:lnTo>
                    <a:pt x="6985" y="5228"/>
                  </a:lnTo>
                  <a:cubicBezTo>
                    <a:pt x="7031" y="5113"/>
                    <a:pt x="7077" y="5022"/>
                    <a:pt x="7099" y="4931"/>
                  </a:cubicBezTo>
                  <a:lnTo>
                    <a:pt x="6917" y="4862"/>
                  </a:lnTo>
                  <a:close/>
                  <a:moveTo>
                    <a:pt x="526" y="5136"/>
                  </a:moveTo>
                  <a:lnTo>
                    <a:pt x="343" y="5228"/>
                  </a:lnTo>
                  <a:cubicBezTo>
                    <a:pt x="389" y="5319"/>
                    <a:pt x="434" y="5410"/>
                    <a:pt x="480" y="5501"/>
                  </a:cubicBezTo>
                  <a:lnTo>
                    <a:pt x="663" y="5410"/>
                  </a:lnTo>
                  <a:cubicBezTo>
                    <a:pt x="617" y="5319"/>
                    <a:pt x="571" y="5228"/>
                    <a:pt x="526" y="5136"/>
                  </a:cubicBezTo>
                  <a:close/>
                  <a:moveTo>
                    <a:pt x="6666" y="5387"/>
                  </a:moveTo>
                  <a:cubicBezTo>
                    <a:pt x="6620" y="5479"/>
                    <a:pt x="6552" y="5570"/>
                    <a:pt x="6506" y="5661"/>
                  </a:cubicBezTo>
                  <a:lnTo>
                    <a:pt x="6666" y="5775"/>
                  </a:lnTo>
                  <a:cubicBezTo>
                    <a:pt x="6734" y="5684"/>
                    <a:pt x="6780" y="5593"/>
                    <a:pt x="6848" y="5501"/>
                  </a:cubicBezTo>
                  <a:lnTo>
                    <a:pt x="6666" y="5387"/>
                  </a:lnTo>
                  <a:close/>
                  <a:moveTo>
                    <a:pt x="822" y="5661"/>
                  </a:moveTo>
                  <a:lnTo>
                    <a:pt x="663" y="5775"/>
                  </a:lnTo>
                  <a:cubicBezTo>
                    <a:pt x="708" y="5867"/>
                    <a:pt x="777" y="5958"/>
                    <a:pt x="845" y="6026"/>
                  </a:cubicBezTo>
                  <a:lnTo>
                    <a:pt x="1005" y="5889"/>
                  </a:lnTo>
                  <a:cubicBezTo>
                    <a:pt x="936" y="5821"/>
                    <a:pt x="891" y="5730"/>
                    <a:pt x="822" y="5661"/>
                  </a:cubicBezTo>
                  <a:close/>
                  <a:moveTo>
                    <a:pt x="6323" y="5889"/>
                  </a:moveTo>
                  <a:cubicBezTo>
                    <a:pt x="6255" y="5981"/>
                    <a:pt x="6186" y="6049"/>
                    <a:pt x="6118" y="6118"/>
                  </a:cubicBezTo>
                  <a:lnTo>
                    <a:pt x="6255" y="6255"/>
                  </a:lnTo>
                  <a:cubicBezTo>
                    <a:pt x="6323" y="6186"/>
                    <a:pt x="6415" y="6118"/>
                    <a:pt x="6483" y="6026"/>
                  </a:cubicBezTo>
                  <a:lnTo>
                    <a:pt x="6323" y="5889"/>
                  </a:lnTo>
                  <a:close/>
                  <a:moveTo>
                    <a:pt x="1210" y="6118"/>
                  </a:moveTo>
                  <a:lnTo>
                    <a:pt x="1073" y="6278"/>
                  </a:lnTo>
                  <a:cubicBezTo>
                    <a:pt x="1142" y="6346"/>
                    <a:pt x="1233" y="6414"/>
                    <a:pt x="1302" y="6483"/>
                  </a:cubicBezTo>
                  <a:lnTo>
                    <a:pt x="1439" y="6323"/>
                  </a:lnTo>
                  <a:cubicBezTo>
                    <a:pt x="1370" y="6255"/>
                    <a:pt x="1279" y="6186"/>
                    <a:pt x="1210" y="6118"/>
                  </a:cubicBezTo>
                  <a:close/>
                  <a:moveTo>
                    <a:pt x="5890" y="6323"/>
                  </a:moveTo>
                  <a:cubicBezTo>
                    <a:pt x="5821" y="6392"/>
                    <a:pt x="5730" y="6437"/>
                    <a:pt x="5639" y="6506"/>
                  </a:cubicBezTo>
                  <a:lnTo>
                    <a:pt x="5775" y="6666"/>
                  </a:lnTo>
                  <a:cubicBezTo>
                    <a:pt x="5844" y="6620"/>
                    <a:pt x="5935" y="6551"/>
                    <a:pt x="6027" y="6483"/>
                  </a:cubicBezTo>
                  <a:lnTo>
                    <a:pt x="5890" y="6323"/>
                  </a:lnTo>
                  <a:close/>
                  <a:moveTo>
                    <a:pt x="1667" y="6506"/>
                  </a:moveTo>
                  <a:lnTo>
                    <a:pt x="1553" y="6688"/>
                  </a:lnTo>
                  <a:cubicBezTo>
                    <a:pt x="1644" y="6734"/>
                    <a:pt x="1735" y="6802"/>
                    <a:pt x="1827" y="6848"/>
                  </a:cubicBezTo>
                  <a:lnTo>
                    <a:pt x="1941" y="6666"/>
                  </a:lnTo>
                  <a:cubicBezTo>
                    <a:pt x="1850" y="6620"/>
                    <a:pt x="1758" y="6574"/>
                    <a:pt x="1667" y="6506"/>
                  </a:cubicBezTo>
                  <a:close/>
                  <a:moveTo>
                    <a:pt x="5387" y="6666"/>
                  </a:moveTo>
                  <a:cubicBezTo>
                    <a:pt x="5296" y="6711"/>
                    <a:pt x="5228" y="6757"/>
                    <a:pt x="5136" y="6802"/>
                  </a:cubicBezTo>
                  <a:lnTo>
                    <a:pt x="5205" y="6985"/>
                  </a:lnTo>
                  <a:cubicBezTo>
                    <a:pt x="5319" y="6939"/>
                    <a:pt x="5410" y="6894"/>
                    <a:pt x="5502" y="6848"/>
                  </a:cubicBezTo>
                  <a:lnTo>
                    <a:pt x="5387" y="6666"/>
                  </a:lnTo>
                  <a:close/>
                  <a:moveTo>
                    <a:pt x="2192" y="6802"/>
                  </a:moveTo>
                  <a:lnTo>
                    <a:pt x="2123" y="7008"/>
                  </a:lnTo>
                  <a:cubicBezTo>
                    <a:pt x="2215" y="7031"/>
                    <a:pt x="2306" y="7076"/>
                    <a:pt x="2420" y="7122"/>
                  </a:cubicBezTo>
                  <a:lnTo>
                    <a:pt x="2489" y="6917"/>
                  </a:lnTo>
                  <a:cubicBezTo>
                    <a:pt x="2374" y="6894"/>
                    <a:pt x="2283" y="6848"/>
                    <a:pt x="2192" y="6802"/>
                  </a:cubicBezTo>
                  <a:close/>
                  <a:moveTo>
                    <a:pt x="4840" y="6917"/>
                  </a:moveTo>
                  <a:cubicBezTo>
                    <a:pt x="4748" y="6962"/>
                    <a:pt x="4657" y="6985"/>
                    <a:pt x="4566" y="7008"/>
                  </a:cubicBezTo>
                  <a:lnTo>
                    <a:pt x="4611" y="7213"/>
                  </a:lnTo>
                  <a:cubicBezTo>
                    <a:pt x="4726" y="7191"/>
                    <a:pt x="4817" y="7145"/>
                    <a:pt x="4908" y="7122"/>
                  </a:cubicBezTo>
                  <a:lnTo>
                    <a:pt x="4840" y="6917"/>
                  </a:lnTo>
                  <a:close/>
                  <a:moveTo>
                    <a:pt x="2763" y="7008"/>
                  </a:moveTo>
                  <a:lnTo>
                    <a:pt x="2717" y="7213"/>
                  </a:lnTo>
                  <a:cubicBezTo>
                    <a:pt x="2808" y="7236"/>
                    <a:pt x="2922" y="7259"/>
                    <a:pt x="3036" y="7282"/>
                  </a:cubicBezTo>
                  <a:lnTo>
                    <a:pt x="3059" y="7076"/>
                  </a:lnTo>
                  <a:cubicBezTo>
                    <a:pt x="2968" y="7054"/>
                    <a:pt x="2854" y="7031"/>
                    <a:pt x="2763" y="7008"/>
                  </a:cubicBezTo>
                  <a:close/>
                  <a:moveTo>
                    <a:pt x="3356" y="7122"/>
                  </a:moveTo>
                  <a:lnTo>
                    <a:pt x="3356" y="7327"/>
                  </a:lnTo>
                  <a:lnTo>
                    <a:pt x="3653" y="7327"/>
                  </a:lnTo>
                  <a:lnTo>
                    <a:pt x="3653" y="7122"/>
                  </a:lnTo>
                  <a:close/>
                  <a:moveTo>
                    <a:pt x="4269" y="7076"/>
                  </a:moveTo>
                  <a:cubicBezTo>
                    <a:pt x="4178" y="7099"/>
                    <a:pt x="4064" y="7099"/>
                    <a:pt x="3972" y="7122"/>
                  </a:cubicBezTo>
                  <a:lnTo>
                    <a:pt x="3995" y="7327"/>
                  </a:lnTo>
                  <a:cubicBezTo>
                    <a:pt x="4086" y="7305"/>
                    <a:pt x="4201" y="7305"/>
                    <a:pt x="4292"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80;p39">
              <a:extLst>
                <a:ext uri="{FF2B5EF4-FFF2-40B4-BE49-F238E27FC236}">
                  <a16:creationId xmlns:a16="http://schemas.microsoft.com/office/drawing/2014/main" id="{5180CB0E-0E2B-4464-A2FE-7E5429F407A2}"/>
                </a:ext>
              </a:extLst>
            </p:cNvPr>
            <p:cNvSpPr/>
            <p:nvPr/>
          </p:nvSpPr>
          <p:spPr>
            <a:xfrm>
              <a:off x="7922723" y="4471503"/>
              <a:ext cx="125819" cy="125819"/>
            </a:xfrm>
            <a:custGeom>
              <a:avLst/>
              <a:gdLst/>
              <a:ahLst/>
              <a:cxnLst/>
              <a:rect l="l" t="t" r="r" b="b"/>
              <a:pathLst>
                <a:path w="3036" h="3036" extrusionOk="0">
                  <a:moveTo>
                    <a:pt x="1507" y="0"/>
                  </a:moveTo>
                  <a:cubicBezTo>
                    <a:pt x="685" y="0"/>
                    <a:pt x="0" y="685"/>
                    <a:pt x="0" y="1529"/>
                  </a:cubicBezTo>
                  <a:cubicBezTo>
                    <a:pt x="0" y="2351"/>
                    <a:pt x="685" y="3036"/>
                    <a:pt x="1507" y="3036"/>
                  </a:cubicBezTo>
                  <a:cubicBezTo>
                    <a:pt x="2351" y="3036"/>
                    <a:pt x="3036" y="2351"/>
                    <a:pt x="3036" y="1529"/>
                  </a:cubicBezTo>
                  <a:cubicBezTo>
                    <a:pt x="3036" y="685"/>
                    <a:pt x="2351" y="0"/>
                    <a:pt x="1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81;p39">
              <a:extLst>
                <a:ext uri="{FF2B5EF4-FFF2-40B4-BE49-F238E27FC236}">
                  <a16:creationId xmlns:a16="http://schemas.microsoft.com/office/drawing/2014/main" id="{DE4678D4-6DEB-40DC-95AC-249939D0516D}"/>
                </a:ext>
              </a:extLst>
            </p:cNvPr>
            <p:cNvSpPr/>
            <p:nvPr/>
          </p:nvSpPr>
          <p:spPr>
            <a:xfrm>
              <a:off x="7923676" y="4473368"/>
              <a:ext cx="123001" cy="123043"/>
            </a:xfrm>
            <a:custGeom>
              <a:avLst/>
              <a:gdLst/>
              <a:ahLst/>
              <a:cxnLst/>
              <a:rect l="l" t="t" r="r" b="b"/>
              <a:pathLst>
                <a:path w="2968" h="2969" extrusionOk="0">
                  <a:moveTo>
                    <a:pt x="1484" y="206"/>
                  </a:moveTo>
                  <a:cubicBezTo>
                    <a:pt x="2191" y="206"/>
                    <a:pt x="2762" y="777"/>
                    <a:pt x="2762" y="1484"/>
                  </a:cubicBezTo>
                  <a:cubicBezTo>
                    <a:pt x="2762" y="2169"/>
                    <a:pt x="2191" y="2740"/>
                    <a:pt x="1484" y="2740"/>
                  </a:cubicBezTo>
                  <a:cubicBezTo>
                    <a:pt x="799" y="2740"/>
                    <a:pt x="228" y="2169"/>
                    <a:pt x="228" y="1484"/>
                  </a:cubicBezTo>
                  <a:cubicBezTo>
                    <a:pt x="228" y="777"/>
                    <a:pt x="799" y="206"/>
                    <a:pt x="1484" y="206"/>
                  </a:cubicBezTo>
                  <a:close/>
                  <a:moveTo>
                    <a:pt x="1484" y="1"/>
                  </a:moveTo>
                  <a:cubicBezTo>
                    <a:pt x="685" y="1"/>
                    <a:pt x="0" y="663"/>
                    <a:pt x="0" y="1484"/>
                  </a:cubicBezTo>
                  <a:cubicBezTo>
                    <a:pt x="0" y="2283"/>
                    <a:pt x="685" y="2968"/>
                    <a:pt x="1484" y="2968"/>
                  </a:cubicBezTo>
                  <a:cubicBezTo>
                    <a:pt x="2305" y="2968"/>
                    <a:pt x="2967" y="2283"/>
                    <a:pt x="2967" y="1484"/>
                  </a:cubicBezTo>
                  <a:cubicBezTo>
                    <a:pt x="2967" y="663"/>
                    <a:pt x="2305"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82;p39">
              <a:extLst>
                <a:ext uri="{FF2B5EF4-FFF2-40B4-BE49-F238E27FC236}">
                  <a16:creationId xmlns:a16="http://schemas.microsoft.com/office/drawing/2014/main" id="{7D1AC4A4-8F79-44A4-B9DD-950163EF5A44}"/>
                </a:ext>
              </a:extLst>
            </p:cNvPr>
            <p:cNvSpPr/>
            <p:nvPr/>
          </p:nvSpPr>
          <p:spPr>
            <a:xfrm>
              <a:off x="7842324" y="4391063"/>
              <a:ext cx="286658" cy="286699"/>
            </a:xfrm>
            <a:custGeom>
              <a:avLst/>
              <a:gdLst/>
              <a:ahLst/>
              <a:cxnLst/>
              <a:rect l="l" t="t" r="r" b="b"/>
              <a:pathLst>
                <a:path w="6917" h="6918" extrusionOk="0">
                  <a:moveTo>
                    <a:pt x="3447" y="229"/>
                  </a:moveTo>
                  <a:cubicBezTo>
                    <a:pt x="5250" y="229"/>
                    <a:pt x="6688" y="1667"/>
                    <a:pt x="6688" y="3470"/>
                  </a:cubicBezTo>
                  <a:cubicBezTo>
                    <a:pt x="6688" y="5251"/>
                    <a:pt x="5250" y="6712"/>
                    <a:pt x="3447" y="6712"/>
                  </a:cubicBezTo>
                  <a:cubicBezTo>
                    <a:pt x="1666" y="6712"/>
                    <a:pt x="206" y="5251"/>
                    <a:pt x="206" y="3470"/>
                  </a:cubicBezTo>
                  <a:cubicBezTo>
                    <a:pt x="206" y="1667"/>
                    <a:pt x="1666" y="229"/>
                    <a:pt x="3447" y="229"/>
                  </a:cubicBezTo>
                  <a:close/>
                  <a:moveTo>
                    <a:pt x="3447" y="1"/>
                  </a:moveTo>
                  <a:cubicBezTo>
                    <a:pt x="1552" y="1"/>
                    <a:pt x="0" y="1553"/>
                    <a:pt x="0" y="3470"/>
                  </a:cubicBezTo>
                  <a:cubicBezTo>
                    <a:pt x="0" y="5365"/>
                    <a:pt x="1552" y="6917"/>
                    <a:pt x="3447" y="6917"/>
                  </a:cubicBezTo>
                  <a:cubicBezTo>
                    <a:pt x="5364" y="6917"/>
                    <a:pt x="6916" y="5365"/>
                    <a:pt x="6916" y="3470"/>
                  </a:cubicBezTo>
                  <a:cubicBezTo>
                    <a:pt x="6916" y="1553"/>
                    <a:pt x="5364" y="1"/>
                    <a:pt x="3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83;p39">
              <a:extLst>
                <a:ext uri="{FF2B5EF4-FFF2-40B4-BE49-F238E27FC236}">
                  <a16:creationId xmlns:a16="http://schemas.microsoft.com/office/drawing/2014/main" id="{2B31F178-0E40-4046-9AA3-67082FF7B24A}"/>
                </a:ext>
              </a:extLst>
            </p:cNvPr>
            <p:cNvSpPr/>
            <p:nvPr/>
          </p:nvSpPr>
          <p:spPr>
            <a:xfrm>
              <a:off x="7968102" y="4516883"/>
              <a:ext cx="35060" cy="35060"/>
            </a:xfrm>
            <a:custGeom>
              <a:avLst/>
              <a:gdLst/>
              <a:ahLst/>
              <a:cxnLst/>
              <a:rect l="l" t="t" r="r" b="b"/>
              <a:pathLst>
                <a:path w="846" h="846" extrusionOk="0">
                  <a:moveTo>
                    <a:pt x="412" y="1"/>
                  </a:moveTo>
                  <a:cubicBezTo>
                    <a:pt x="183" y="1"/>
                    <a:pt x="1" y="206"/>
                    <a:pt x="1" y="434"/>
                  </a:cubicBezTo>
                  <a:cubicBezTo>
                    <a:pt x="1" y="663"/>
                    <a:pt x="183" y="845"/>
                    <a:pt x="412" y="845"/>
                  </a:cubicBezTo>
                  <a:cubicBezTo>
                    <a:pt x="640" y="845"/>
                    <a:pt x="845" y="663"/>
                    <a:pt x="845" y="434"/>
                  </a:cubicBezTo>
                  <a:cubicBezTo>
                    <a:pt x="845" y="206"/>
                    <a:pt x="640" y="1"/>
                    <a:pt x="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084;p39">
              <a:extLst>
                <a:ext uri="{FF2B5EF4-FFF2-40B4-BE49-F238E27FC236}">
                  <a16:creationId xmlns:a16="http://schemas.microsoft.com/office/drawing/2014/main" id="{674A1AAB-5776-494D-A613-72DFB244ECE9}"/>
                </a:ext>
              </a:extLst>
            </p:cNvPr>
            <p:cNvSpPr/>
            <p:nvPr/>
          </p:nvSpPr>
          <p:spPr>
            <a:xfrm>
              <a:off x="7977593" y="4488495"/>
              <a:ext cx="16121" cy="16163"/>
            </a:xfrm>
            <a:custGeom>
              <a:avLst/>
              <a:gdLst/>
              <a:ahLst/>
              <a:cxnLst/>
              <a:rect l="l" t="t" r="r" b="b"/>
              <a:pathLst>
                <a:path w="389" h="390" extrusionOk="0">
                  <a:moveTo>
                    <a:pt x="183" y="1"/>
                  </a:moveTo>
                  <a:cubicBezTo>
                    <a:pt x="91" y="1"/>
                    <a:pt x="0" y="92"/>
                    <a:pt x="0" y="206"/>
                  </a:cubicBezTo>
                  <a:cubicBezTo>
                    <a:pt x="0" y="298"/>
                    <a:pt x="91" y="389"/>
                    <a:pt x="183" y="389"/>
                  </a:cubicBezTo>
                  <a:cubicBezTo>
                    <a:pt x="297" y="389"/>
                    <a:pt x="388" y="298"/>
                    <a:pt x="388" y="206"/>
                  </a:cubicBezTo>
                  <a:cubicBezTo>
                    <a:pt x="388" y="92"/>
                    <a:pt x="297"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085;p39">
              <a:extLst>
                <a:ext uri="{FF2B5EF4-FFF2-40B4-BE49-F238E27FC236}">
                  <a16:creationId xmlns:a16="http://schemas.microsoft.com/office/drawing/2014/main" id="{52EDF2AC-9DD9-40BB-ADA7-747299C200CF}"/>
                </a:ext>
              </a:extLst>
            </p:cNvPr>
            <p:cNvSpPr/>
            <p:nvPr/>
          </p:nvSpPr>
          <p:spPr>
            <a:xfrm>
              <a:off x="7977593" y="4564210"/>
              <a:ext cx="16121" cy="16121"/>
            </a:xfrm>
            <a:custGeom>
              <a:avLst/>
              <a:gdLst/>
              <a:ahLst/>
              <a:cxnLst/>
              <a:rect l="l" t="t" r="r" b="b"/>
              <a:pathLst>
                <a:path w="389" h="389" extrusionOk="0">
                  <a:moveTo>
                    <a:pt x="183" y="0"/>
                  </a:moveTo>
                  <a:cubicBezTo>
                    <a:pt x="91" y="0"/>
                    <a:pt x="0" y="91"/>
                    <a:pt x="0" y="205"/>
                  </a:cubicBezTo>
                  <a:cubicBezTo>
                    <a:pt x="0" y="297"/>
                    <a:pt x="91"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086;p39">
              <a:extLst>
                <a:ext uri="{FF2B5EF4-FFF2-40B4-BE49-F238E27FC236}">
                  <a16:creationId xmlns:a16="http://schemas.microsoft.com/office/drawing/2014/main" id="{F9FC4713-AD7E-4E45-9801-1EC4E284B8B4}"/>
                </a:ext>
              </a:extLst>
            </p:cNvPr>
            <p:cNvSpPr/>
            <p:nvPr/>
          </p:nvSpPr>
          <p:spPr>
            <a:xfrm>
              <a:off x="8015430" y="4526373"/>
              <a:ext cx="16121" cy="16121"/>
            </a:xfrm>
            <a:custGeom>
              <a:avLst/>
              <a:gdLst/>
              <a:ahLst/>
              <a:cxnLst/>
              <a:rect l="l" t="t" r="r" b="b"/>
              <a:pathLst>
                <a:path w="389" h="389" extrusionOk="0">
                  <a:moveTo>
                    <a:pt x="183" y="0"/>
                  </a:moveTo>
                  <a:cubicBezTo>
                    <a:pt x="91" y="0"/>
                    <a:pt x="0" y="91"/>
                    <a:pt x="0" y="205"/>
                  </a:cubicBezTo>
                  <a:cubicBezTo>
                    <a:pt x="0" y="297"/>
                    <a:pt x="91"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087;p39">
              <a:extLst>
                <a:ext uri="{FF2B5EF4-FFF2-40B4-BE49-F238E27FC236}">
                  <a16:creationId xmlns:a16="http://schemas.microsoft.com/office/drawing/2014/main" id="{1810F7A1-F035-488B-BFC0-778379E274BB}"/>
                </a:ext>
              </a:extLst>
            </p:cNvPr>
            <p:cNvSpPr/>
            <p:nvPr/>
          </p:nvSpPr>
          <p:spPr>
            <a:xfrm>
              <a:off x="7939756" y="4526373"/>
              <a:ext cx="16121" cy="16121"/>
            </a:xfrm>
            <a:custGeom>
              <a:avLst/>
              <a:gdLst/>
              <a:ahLst/>
              <a:cxnLst/>
              <a:rect l="l" t="t" r="r" b="b"/>
              <a:pathLst>
                <a:path w="389" h="389" extrusionOk="0">
                  <a:moveTo>
                    <a:pt x="183" y="0"/>
                  </a:moveTo>
                  <a:cubicBezTo>
                    <a:pt x="91" y="0"/>
                    <a:pt x="0" y="91"/>
                    <a:pt x="0" y="205"/>
                  </a:cubicBezTo>
                  <a:cubicBezTo>
                    <a:pt x="0" y="297"/>
                    <a:pt x="91"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088;p39">
              <a:extLst>
                <a:ext uri="{FF2B5EF4-FFF2-40B4-BE49-F238E27FC236}">
                  <a16:creationId xmlns:a16="http://schemas.microsoft.com/office/drawing/2014/main" id="{7C291425-85DA-4947-93B6-5358002B553E}"/>
                </a:ext>
              </a:extLst>
            </p:cNvPr>
            <p:cNvSpPr/>
            <p:nvPr/>
          </p:nvSpPr>
          <p:spPr>
            <a:xfrm>
              <a:off x="8003121" y="4499643"/>
              <a:ext cx="18027" cy="16328"/>
            </a:xfrm>
            <a:custGeom>
              <a:avLst/>
              <a:gdLst/>
              <a:ahLst/>
              <a:cxnLst/>
              <a:rect l="l" t="t" r="r" b="b"/>
              <a:pathLst>
                <a:path w="435" h="394" extrusionOk="0">
                  <a:moveTo>
                    <a:pt x="220" y="0"/>
                  </a:moveTo>
                  <a:cubicBezTo>
                    <a:pt x="172" y="0"/>
                    <a:pt x="126" y="17"/>
                    <a:pt x="92" y="52"/>
                  </a:cubicBezTo>
                  <a:cubicBezTo>
                    <a:pt x="0" y="143"/>
                    <a:pt x="0" y="257"/>
                    <a:pt x="92" y="325"/>
                  </a:cubicBezTo>
                  <a:cubicBezTo>
                    <a:pt x="126" y="371"/>
                    <a:pt x="172" y="394"/>
                    <a:pt x="220" y="394"/>
                  </a:cubicBezTo>
                  <a:cubicBezTo>
                    <a:pt x="269" y="394"/>
                    <a:pt x="320" y="371"/>
                    <a:pt x="366" y="325"/>
                  </a:cubicBezTo>
                  <a:cubicBezTo>
                    <a:pt x="434" y="257"/>
                    <a:pt x="434" y="143"/>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089;p39">
              <a:extLst>
                <a:ext uri="{FF2B5EF4-FFF2-40B4-BE49-F238E27FC236}">
                  <a16:creationId xmlns:a16="http://schemas.microsoft.com/office/drawing/2014/main" id="{FDAE99AD-A2AE-4D8A-A709-952782A6D1D3}"/>
                </a:ext>
              </a:extLst>
            </p:cNvPr>
            <p:cNvSpPr/>
            <p:nvPr/>
          </p:nvSpPr>
          <p:spPr>
            <a:xfrm>
              <a:off x="7950158" y="4553559"/>
              <a:ext cx="17074" cy="15624"/>
            </a:xfrm>
            <a:custGeom>
              <a:avLst/>
              <a:gdLst/>
              <a:ahLst/>
              <a:cxnLst/>
              <a:rect l="l" t="t" r="r" b="b"/>
              <a:pathLst>
                <a:path w="412" h="377" extrusionOk="0">
                  <a:moveTo>
                    <a:pt x="206" y="0"/>
                  </a:moveTo>
                  <a:cubicBezTo>
                    <a:pt x="154" y="0"/>
                    <a:pt x="103" y="17"/>
                    <a:pt x="69" y="52"/>
                  </a:cubicBezTo>
                  <a:cubicBezTo>
                    <a:pt x="0" y="120"/>
                    <a:pt x="0" y="257"/>
                    <a:pt x="69" y="325"/>
                  </a:cubicBezTo>
                  <a:cubicBezTo>
                    <a:pt x="103" y="360"/>
                    <a:pt x="154" y="377"/>
                    <a:pt x="206" y="377"/>
                  </a:cubicBezTo>
                  <a:cubicBezTo>
                    <a:pt x="257" y="377"/>
                    <a:pt x="308" y="360"/>
                    <a:pt x="343" y="325"/>
                  </a:cubicBezTo>
                  <a:cubicBezTo>
                    <a:pt x="411" y="257"/>
                    <a:pt x="411" y="120"/>
                    <a:pt x="343" y="52"/>
                  </a:cubicBezTo>
                  <a:cubicBezTo>
                    <a:pt x="308"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90;p39">
              <a:extLst>
                <a:ext uri="{FF2B5EF4-FFF2-40B4-BE49-F238E27FC236}">
                  <a16:creationId xmlns:a16="http://schemas.microsoft.com/office/drawing/2014/main" id="{522D03AB-046F-4357-A7C6-6584B6E3DEF4}"/>
                </a:ext>
              </a:extLst>
            </p:cNvPr>
            <p:cNvSpPr/>
            <p:nvPr/>
          </p:nvSpPr>
          <p:spPr>
            <a:xfrm>
              <a:off x="8003121" y="4553559"/>
              <a:ext cx="18027" cy="15624"/>
            </a:xfrm>
            <a:custGeom>
              <a:avLst/>
              <a:gdLst/>
              <a:ahLst/>
              <a:cxnLst/>
              <a:rect l="l" t="t" r="r" b="b"/>
              <a:pathLst>
                <a:path w="435" h="377" extrusionOk="0">
                  <a:moveTo>
                    <a:pt x="220" y="0"/>
                  </a:moveTo>
                  <a:cubicBezTo>
                    <a:pt x="172" y="0"/>
                    <a:pt x="126" y="17"/>
                    <a:pt x="92" y="52"/>
                  </a:cubicBezTo>
                  <a:cubicBezTo>
                    <a:pt x="0" y="120"/>
                    <a:pt x="0" y="257"/>
                    <a:pt x="92" y="325"/>
                  </a:cubicBezTo>
                  <a:cubicBezTo>
                    <a:pt x="126" y="360"/>
                    <a:pt x="172" y="377"/>
                    <a:pt x="220" y="377"/>
                  </a:cubicBezTo>
                  <a:cubicBezTo>
                    <a:pt x="269" y="377"/>
                    <a:pt x="320" y="360"/>
                    <a:pt x="366" y="325"/>
                  </a:cubicBezTo>
                  <a:cubicBezTo>
                    <a:pt x="434" y="257"/>
                    <a:pt x="434" y="120"/>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91;p39">
              <a:extLst>
                <a:ext uri="{FF2B5EF4-FFF2-40B4-BE49-F238E27FC236}">
                  <a16:creationId xmlns:a16="http://schemas.microsoft.com/office/drawing/2014/main" id="{61DA2546-8893-438B-9B00-03C4AD34114D}"/>
                </a:ext>
              </a:extLst>
            </p:cNvPr>
            <p:cNvSpPr/>
            <p:nvPr/>
          </p:nvSpPr>
          <p:spPr>
            <a:xfrm>
              <a:off x="7950158" y="4499643"/>
              <a:ext cx="17074" cy="16328"/>
            </a:xfrm>
            <a:custGeom>
              <a:avLst/>
              <a:gdLst/>
              <a:ahLst/>
              <a:cxnLst/>
              <a:rect l="l" t="t" r="r" b="b"/>
              <a:pathLst>
                <a:path w="412" h="394" extrusionOk="0">
                  <a:moveTo>
                    <a:pt x="206" y="0"/>
                  </a:moveTo>
                  <a:cubicBezTo>
                    <a:pt x="154" y="0"/>
                    <a:pt x="103" y="17"/>
                    <a:pt x="69" y="52"/>
                  </a:cubicBezTo>
                  <a:cubicBezTo>
                    <a:pt x="0" y="143"/>
                    <a:pt x="0" y="257"/>
                    <a:pt x="69" y="325"/>
                  </a:cubicBezTo>
                  <a:cubicBezTo>
                    <a:pt x="103" y="371"/>
                    <a:pt x="154" y="394"/>
                    <a:pt x="206" y="394"/>
                  </a:cubicBezTo>
                  <a:cubicBezTo>
                    <a:pt x="257" y="394"/>
                    <a:pt x="308" y="371"/>
                    <a:pt x="343" y="325"/>
                  </a:cubicBezTo>
                  <a:cubicBezTo>
                    <a:pt x="411" y="257"/>
                    <a:pt x="411" y="143"/>
                    <a:pt x="343" y="52"/>
                  </a:cubicBezTo>
                  <a:cubicBezTo>
                    <a:pt x="308"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092;p39">
              <a:extLst>
                <a:ext uri="{FF2B5EF4-FFF2-40B4-BE49-F238E27FC236}">
                  <a16:creationId xmlns:a16="http://schemas.microsoft.com/office/drawing/2014/main" id="{00F05ABA-36B0-4C95-A582-80133A72DA15}"/>
                </a:ext>
              </a:extLst>
            </p:cNvPr>
            <p:cNvSpPr/>
            <p:nvPr/>
          </p:nvSpPr>
          <p:spPr>
            <a:xfrm>
              <a:off x="8435408" y="3838676"/>
              <a:ext cx="34107" cy="140946"/>
            </a:xfrm>
            <a:custGeom>
              <a:avLst/>
              <a:gdLst/>
              <a:ahLst/>
              <a:cxnLst/>
              <a:rect l="l" t="t" r="r" b="b"/>
              <a:pathLst>
                <a:path w="823" h="3401" extrusionOk="0">
                  <a:moveTo>
                    <a:pt x="183" y="0"/>
                  </a:moveTo>
                  <a:cubicBezTo>
                    <a:pt x="69" y="0"/>
                    <a:pt x="1" y="69"/>
                    <a:pt x="1" y="183"/>
                  </a:cubicBezTo>
                  <a:lnTo>
                    <a:pt x="1" y="3196"/>
                  </a:lnTo>
                  <a:cubicBezTo>
                    <a:pt x="1" y="3310"/>
                    <a:pt x="69" y="3401"/>
                    <a:pt x="183" y="3401"/>
                  </a:cubicBezTo>
                  <a:cubicBezTo>
                    <a:pt x="526" y="3401"/>
                    <a:pt x="822" y="3104"/>
                    <a:pt x="822" y="2739"/>
                  </a:cubicBezTo>
                  <a:lnTo>
                    <a:pt x="822" y="594"/>
                  </a:lnTo>
                  <a:cubicBezTo>
                    <a:pt x="822" y="251"/>
                    <a:pt x="548"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093;p39">
              <a:extLst>
                <a:ext uri="{FF2B5EF4-FFF2-40B4-BE49-F238E27FC236}">
                  <a16:creationId xmlns:a16="http://schemas.microsoft.com/office/drawing/2014/main" id="{1B01FE58-73AE-4424-BA6F-17D8C0FF0149}"/>
                </a:ext>
              </a:extLst>
            </p:cNvPr>
            <p:cNvSpPr/>
            <p:nvPr/>
          </p:nvSpPr>
          <p:spPr>
            <a:xfrm>
              <a:off x="8398524" y="3798933"/>
              <a:ext cx="51099" cy="44509"/>
            </a:xfrm>
            <a:custGeom>
              <a:avLst/>
              <a:gdLst/>
              <a:ahLst/>
              <a:cxnLst/>
              <a:rect l="l" t="t" r="r" b="b"/>
              <a:pathLst>
                <a:path w="1233" h="1074" extrusionOk="0">
                  <a:moveTo>
                    <a:pt x="0" y="0"/>
                  </a:moveTo>
                  <a:lnTo>
                    <a:pt x="0" y="206"/>
                  </a:lnTo>
                  <a:lnTo>
                    <a:pt x="503" y="206"/>
                  </a:lnTo>
                  <a:cubicBezTo>
                    <a:pt x="776" y="206"/>
                    <a:pt x="1005" y="434"/>
                    <a:pt x="1005" y="708"/>
                  </a:cubicBezTo>
                  <a:lnTo>
                    <a:pt x="1005" y="1073"/>
                  </a:lnTo>
                  <a:lnTo>
                    <a:pt x="1233" y="1073"/>
                  </a:lnTo>
                  <a:lnTo>
                    <a:pt x="1233" y="708"/>
                  </a:lnTo>
                  <a:cubicBezTo>
                    <a:pt x="1233" y="320"/>
                    <a:pt x="913"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094;p39">
              <a:extLst>
                <a:ext uri="{FF2B5EF4-FFF2-40B4-BE49-F238E27FC236}">
                  <a16:creationId xmlns:a16="http://schemas.microsoft.com/office/drawing/2014/main" id="{BB210E4F-BFC3-4653-805D-8622188B91CE}"/>
                </a:ext>
              </a:extLst>
            </p:cNvPr>
            <p:cNvSpPr/>
            <p:nvPr/>
          </p:nvSpPr>
          <p:spPr>
            <a:xfrm>
              <a:off x="8395665" y="3798933"/>
              <a:ext cx="10444" cy="8537"/>
            </a:xfrm>
            <a:custGeom>
              <a:avLst/>
              <a:gdLst/>
              <a:ahLst/>
              <a:cxnLst/>
              <a:rect l="l" t="t" r="r" b="b"/>
              <a:pathLst>
                <a:path w="252" h="206" extrusionOk="0">
                  <a:moveTo>
                    <a:pt x="92" y="0"/>
                  </a:moveTo>
                  <a:cubicBezTo>
                    <a:pt x="47" y="0"/>
                    <a:pt x="1" y="46"/>
                    <a:pt x="1" y="92"/>
                  </a:cubicBezTo>
                  <a:cubicBezTo>
                    <a:pt x="1" y="160"/>
                    <a:pt x="47" y="206"/>
                    <a:pt x="92" y="206"/>
                  </a:cubicBezTo>
                  <a:lnTo>
                    <a:pt x="161" y="206"/>
                  </a:lnTo>
                  <a:cubicBezTo>
                    <a:pt x="206" y="206"/>
                    <a:pt x="252" y="160"/>
                    <a:pt x="252" y="92"/>
                  </a:cubicBezTo>
                  <a:cubicBezTo>
                    <a:pt x="252" y="46"/>
                    <a:pt x="206" y="0"/>
                    <a:pt x="16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095;p39">
              <a:extLst>
                <a:ext uri="{FF2B5EF4-FFF2-40B4-BE49-F238E27FC236}">
                  <a16:creationId xmlns:a16="http://schemas.microsoft.com/office/drawing/2014/main" id="{6A90FC0E-8408-4963-BDAB-62A684AB42AA}"/>
                </a:ext>
              </a:extLst>
            </p:cNvPr>
            <p:cNvSpPr/>
            <p:nvPr/>
          </p:nvSpPr>
          <p:spPr>
            <a:xfrm>
              <a:off x="5598544" y="4386339"/>
              <a:ext cx="296107" cy="296148"/>
            </a:xfrm>
            <a:custGeom>
              <a:avLst/>
              <a:gdLst/>
              <a:ahLst/>
              <a:cxnLst/>
              <a:rect l="l" t="t" r="r" b="b"/>
              <a:pathLst>
                <a:path w="7145" h="7146" extrusionOk="0">
                  <a:moveTo>
                    <a:pt x="3561" y="1"/>
                  </a:moveTo>
                  <a:cubicBezTo>
                    <a:pt x="1598" y="1"/>
                    <a:pt x="0" y="1599"/>
                    <a:pt x="0" y="3584"/>
                  </a:cubicBezTo>
                  <a:cubicBezTo>
                    <a:pt x="0" y="5547"/>
                    <a:pt x="1598" y="7145"/>
                    <a:pt x="3561" y="7145"/>
                  </a:cubicBezTo>
                  <a:cubicBezTo>
                    <a:pt x="5547" y="7145"/>
                    <a:pt x="7145" y="5547"/>
                    <a:pt x="7145" y="3584"/>
                  </a:cubicBezTo>
                  <a:cubicBezTo>
                    <a:pt x="7145" y="1599"/>
                    <a:pt x="5547"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096;p39">
              <a:extLst>
                <a:ext uri="{FF2B5EF4-FFF2-40B4-BE49-F238E27FC236}">
                  <a16:creationId xmlns:a16="http://schemas.microsoft.com/office/drawing/2014/main" id="{4F8BA6CB-BDB2-4F56-8C25-6FFABE44B93E}"/>
                </a:ext>
              </a:extLst>
            </p:cNvPr>
            <p:cNvSpPr/>
            <p:nvPr/>
          </p:nvSpPr>
          <p:spPr>
            <a:xfrm>
              <a:off x="5594773" y="4382568"/>
              <a:ext cx="303691" cy="303691"/>
            </a:xfrm>
            <a:custGeom>
              <a:avLst/>
              <a:gdLst/>
              <a:ahLst/>
              <a:cxnLst/>
              <a:rect l="l" t="t" r="r" b="b"/>
              <a:pathLst>
                <a:path w="7328" h="7328" extrusionOk="0">
                  <a:moveTo>
                    <a:pt x="3652" y="1"/>
                  </a:moveTo>
                  <a:lnTo>
                    <a:pt x="3652" y="206"/>
                  </a:lnTo>
                  <a:lnTo>
                    <a:pt x="3949" y="206"/>
                  </a:lnTo>
                  <a:lnTo>
                    <a:pt x="3972" y="1"/>
                  </a:lnTo>
                  <a:close/>
                  <a:moveTo>
                    <a:pt x="3333" y="23"/>
                  </a:moveTo>
                  <a:cubicBezTo>
                    <a:pt x="3219" y="23"/>
                    <a:pt x="3127" y="46"/>
                    <a:pt x="3013" y="46"/>
                  </a:cubicBezTo>
                  <a:lnTo>
                    <a:pt x="3059" y="252"/>
                  </a:lnTo>
                  <a:cubicBezTo>
                    <a:pt x="3150" y="252"/>
                    <a:pt x="3241" y="229"/>
                    <a:pt x="3355" y="229"/>
                  </a:cubicBezTo>
                  <a:lnTo>
                    <a:pt x="3333" y="23"/>
                  </a:lnTo>
                  <a:close/>
                  <a:moveTo>
                    <a:pt x="4291" y="46"/>
                  </a:moveTo>
                  <a:lnTo>
                    <a:pt x="4246" y="252"/>
                  </a:lnTo>
                  <a:cubicBezTo>
                    <a:pt x="4360" y="274"/>
                    <a:pt x="4451" y="297"/>
                    <a:pt x="4542" y="320"/>
                  </a:cubicBezTo>
                  <a:lnTo>
                    <a:pt x="4611" y="115"/>
                  </a:lnTo>
                  <a:cubicBezTo>
                    <a:pt x="4497" y="92"/>
                    <a:pt x="4383" y="69"/>
                    <a:pt x="4291" y="46"/>
                  </a:cubicBezTo>
                  <a:close/>
                  <a:moveTo>
                    <a:pt x="2694" y="115"/>
                  </a:moveTo>
                  <a:cubicBezTo>
                    <a:pt x="2602" y="160"/>
                    <a:pt x="2488" y="183"/>
                    <a:pt x="2397" y="229"/>
                  </a:cubicBezTo>
                  <a:lnTo>
                    <a:pt x="2465" y="411"/>
                  </a:lnTo>
                  <a:cubicBezTo>
                    <a:pt x="2557" y="389"/>
                    <a:pt x="2648" y="343"/>
                    <a:pt x="2762" y="320"/>
                  </a:cubicBezTo>
                  <a:lnTo>
                    <a:pt x="2694" y="115"/>
                  </a:lnTo>
                  <a:close/>
                  <a:moveTo>
                    <a:pt x="4908" y="206"/>
                  </a:moveTo>
                  <a:lnTo>
                    <a:pt x="4839" y="411"/>
                  </a:lnTo>
                  <a:cubicBezTo>
                    <a:pt x="4930" y="434"/>
                    <a:pt x="5022" y="480"/>
                    <a:pt x="5113" y="526"/>
                  </a:cubicBezTo>
                  <a:lnTo>
                    <a:pt x="5204" y="343"/>
                  </a:lnTo>
                  <a:cubicBezTo>
                    <a:pt x="5113" y="297"/>
                    <a:pt x="4999" y="252"/>
                    <a:pt x="4908" y="206"/>
                  </a:cubicBezTo>
                  <a:close/>
                  <a:moveTo>
                    <a:pt x="2100" y="343"/>
                  </a:moveTo>
                  <a:cubicBezTo>
                    <a:pt x="2009" y="389"/>
                    <a:pt x="1917" y="434"/>
                    <a:pt x="1826" y="503"/>
                  </a:cubicBezTo>
                  <a:lnTo>
                    <a:pt x="1917" y="663"/>
                  </a:lnTo>
                  <a:cubicBezTo>
                    <a:pt x="2009" y="617"/>
                    <a:pt x="2100" y="571"/>
                    <a:pt x="2191" y="526"/>
                  </a:cubicBezTo>
                  <a:lnTo>
                    <a:pt x="2100" y="343"/>
                  </a:lnTo>
                  <a:close/>
                  <a:moveTo>
                    <a:pt x="5478" y="480"/>
                  </a:moveTo>
                  <a:lnTo>
                    <a:pt x="5387" y="663"/>
                  </a:lnTo>
                  <a:cubicBezTo>
                    <a:pt x="5478" y="708"/>
                    <a:pt x="5547" y="777"/>
                    <a:pt x="5638" y="822"/>
                  </a:cubicBezTo>
                  <a:lnTo>
                    <a:pt x="5752" y="663"/>
                  </a:lnTo>
                  <a:cubicBezTo>
                    <a:pt x="5661" y="594"/>
                    <a:pt x="5570" y="526"/>
                    <a:pt x="5478" y="480"/>
                  </a:cubicBezTo>
                  <a:close/>
                  <a:moveTo>
                    <a:pt x="1552" y="663"/>
                  </a:moveTo>
                  <a:cubicBezTo>
                    <a:pt x="1461" y="731"/>
                    <a:pt x="1370" y="799"/>
                    <a:pt x="1301" y="868"/>
                  </a:cubicBezTo>
                  <a:lnTo>
                    <a:pt x="1438" y="1028"/>
                  </a:lnTo>
                  <a:cubicBezTo>
                    <a:pt x="1507" y="959"/>
                    <a:pt x="1598" y="891"/>
                    <a:pt x="1666" y="845"/>
                  </a:cubicBezTo>
                  <a:lnTo>
                    <a:pt x="1552" y="663"/>
                  </a:lnTo>
                  <a:close/>
                  <a:moveTo>
                    <a:pt x="6003" y="845"/>
                  </a:moveTo>
                  <a:lnTo>
                    <a:pt x="5889" y="1005"/>
                  </a:lnTo>
                  <a:cubicBezTo>
                    <a:pt x="5958" y="1073"/>
                    <a:pt x="6026" y="1142"/>
                    <a:pt x="6095" y="1210"/>
                  </a:cubicBezTo>
                  <a:lnTo>
                    <a:pt x="6254" y="1073"/>
                  </a:lnTo>
                  <a:cubicBezTo>
                    <a:pt x="6163" y="982"/>
                    <a:pt x="6095" y="914"/>
                    <a:pt x="6003" y="845"/>
                  </a:cubicBezTo>
                  <a:close/>
                  <a:moveTo>
                    <a:pt x="1050" y="1073"/>
                  </a:moveTo>
                  <a:cubicBezTo>
                    <a:pt x="982" y="1165"/>
                    <a:pt x="913" y="1233"/>
                    <a:pt x="845" y="1324"/>
                  </a:cubicBezTo>
                  <a:lnTo>
                    <a:pt x="1004" y="1439"/>
                  </a:lnTo>
                  <a:cubicBezTo>
                    <a:pt x="1073" y="1370"/>
                    <a:pt x="1141" y="1302"/>
                    <a:pt x="1210" y="1233"/>
                  </a:cubicBezTo>
                  <a:lnTo>
                    <a:pt x="1050" y="1073"/>
                  </a:lnTo>
                  <a:close/>
                  <a:moveTo>
                    <a:pt x="6460" y="1302"/>
                  </a:moveTo>
                  <a:lnTo>
                    <a:pt x="6300" y="1439"/>
                  </a:lnTo>
                  <a:cubicBezTo>
                    <a:pt x="6368" y="1507"/>
                    <a:pt x="6437" y="1598"/>
                    <a:pt x="6483" y="1667"/>
                  </a:cubicBezTo>
                  <a:lnTo>
                    <a:pt x="6665" y="1553"/>
                  </a:lnTo>
                  <a:cubicBezTo>
                    <a:pt x="6597" y="1461"/>
                    <a:pt x="6528" y="1370"/>
                    <a:pt x="6460" y="1302"/>
                  </a:cubicBezTo>
                  <a:close/>
                  <a:moveTo>
                    <a:pt x="639" y="1576"/>
                  </a:moveTo>
                  <a:cubicBezTo>
                    <a:pt x="594" y="1667"/>
                    <a:pt x="525" y="1758"/>
                    <a:pt x="479" y="1849"/>
                  </a:cubicBezTo>
                  <a:lnTo>
                    <a:pt x="662" y="1941"/>
                  </a:lnTo>
                  <a:cubicBezTo>
                    <a:pt x="708" y="1849"/>
                    <a:pt x="753" y="1781"/>
                    <a:pt x="822" y="1690"/>
                  </a:cubicBezTo>
                  <a:lnTo>
                    <a:pt x="639" y="1576"/>
                  </a:lnTo>
                  <a:close/>
                  <a:moveTo>
                    <a:pt x="6825" y="1827"/>
                  </a:moveTo>
                  <a:lnTo>
                    <a:pt x="6665" y="1918"/>
                  </a:lnTo>
                  <a:cubicBezTo>
                    <a:pt x="6711" y="2009"/>
                    <a:pt x="6756" y="2100"/>
                    <a:pt x="6802" y="2192"/>
                  </a:cubicBezTo>
                  <a:lnTo>
                    <a:pt x="6985" y="2100"/>
                  </a:lnTo>
                  <a:cubicBezTo>
                    <a:pt x="6939" y="2009"/>
                    <a:pt x="6893" y="1918"/>
                    <a:pt x="6825" y="1827"/>
                  </a:cubicBezTo>
                  <a:close/>
                  <a:moveTo>
                    <a:pt x="343" y="2123"/>
                  </a:moveTo>
                  <a:cubicBezTo>
                    <a:pt x="297" y="2215"/>
                    <a:pt x="251" y="2329"/>
                    <a:pt x="206" y="2420"/>
                  </a:cubicBezTo>
                  <a:lnTo>
                    <a:pt x="411" y="2489"/>
                  </a:lnTo>
                  <a:cubicBezTo>
                    <a:pt x="434" y="2397"/>
                    <a:pt x="479" y="2306"/>
                    <a:pt x="525" y="2215"/>
                  </a:cubicBezTo>
                  <a:lnTo>
                    <a:pt x="343" y="2123"/>
                  </a:lnTo>
                  <a:close/>
                  <a:moveTo>
                    <a:pt x="7099" y="2397"/>
                  </a:moveTo>
                  <a:lnTo>
                    <a:pt x="6916" y="2466"/>
                  </a:lnTo>
                  <a:cubicBezTo>
                    <a:pt x="6939" y="2557"/>
                    <a:pt x="6985" y="2671"/>
                    <a:pt x="7008" y="2762"/>
                  </a:cubicBezTo>
                  <a:lnTo>
                    <a:pt x="7213" y="2694"/>
                  </a:lnTo>
                  <a:cubicBezTo>
                    <a:pt x="7167" y="2603"/>
                    <a:pt x="7144" y="2489"/>
                    <a:pt x="7099" y="2397"/>
                  </a:cubicBezTo>
                  <a:close/>
                  <a:moveTo>
                    <a:pt x="114" y="2717"/>
                  </a:moveTo>
                  <a:cubicBezTo>
                    <a:pt x="91" y="2831"/>
                    <a:pt x="69" y="2945"/>
                    <a:pt x="46" y="3036"/>
                  </a:cubicBezTo>
                  <a:lnTo>
                    <a:pt x="251" y="3082"/>
                  </a:lnTo>
                  <a:cubicBezTo>
                    <a:pt x="274" y="2968"/>
                    <a:pt x="297" y="2877"/>
                    <a:pt x="320" y="2785"/>
                  </a:cubicBezTo>
                  <a:lnTo>
                    <a:pt x="114" y="2717"/>
                  </a:lnTo>
                  <a:close/>
                  <a:moveTo>
                    <a:pt x="7281" y="3014"/>
                  </a:moveTo>
                  <a:lnTo>
                    <a:pt x="7076" y="3059"/>
                  </a:lnTo>
                  <a:cubicBezTo>
                    <a:pt x="7099" y="3150"/>
                    <a:pt x="7099" y="3242"/>
                    <a:pt x="7122" y="3356"/>
                  </a:cubicBezTo>
                  <a:lnTo>
                    <a:pt x="7327" y="3333"/>
                  </a:lnTo>
                  <a:cubicBezTo>
                    <a:pt x="7304" y="3219"/>
                    <a:pt x="7304" y="3128"/>
                    <a:pt x="7281" y="3014"/>
                  </a:cubicBezTo>
                  <a:close/>
                  <a:moveTo>
                    <a:pt x="0" y="3356"/>
                  </a:moveTo>
                  <a:cubicBezTo>
                    <a:pt x="0" y="3470"/>
                    <a:pt x="0" y="3561"/>
                    <a:pt x="0" y="3653"/>
                  </a:cubicBezTo>
                  <a:lnTo>
                    <a:pt x="0" y="3675"/>
                  </a:lnTo>
                  <a:lnTo>
                    <a:pt x="206" y="3675"/>
                  </a:lnTo>
                  <a:cubicBezTo>
                    <a:pt x="206" y="3561"/>
                    <a:pt x="206" y="3470"/>
                    <a:pt x="206" y="3379"/>
                  </a:cubicBezTo>
                  <a:lnTo>
                    <a:pt x="0" y="3356"/>
                  </a:lnTo>
                  <a:close/>
                  <a:moveTo>
                    <a:pt x="7122" y="3653"/>
                  </a:moveTo>
                  <a:lnTo>
                    <a:pt x="7122" y="3675"/>
                  </a:lnTo>
                  <a:cubicBezTo>
                    <a:pt x="7122" y="3767"/>
                    <a:pt x="7122" y="3881"/>
                    <a:pt x="7122" y="3972"/>
                  </a:cubicBezTo>
                  <a:lnTo>
                    <a:pt x="7327" y="3995"/>
                  </a:lnTo>
                  <a:cubicBezTo>
                    <a:pt x="7327" y="3881"/>
                    <a:pt x="7327" y="3767"/>
                    <a:pt x="7327" y="3675"/>
                  </a:cubicBezTo>
                  <a:lnTo>
                    <a:pt x="7327" y="3653"/>
                  </a:lnTo>
                  <a:close/>
                  <a:moveTo>
                    <a:pt x="206" y="3972"/>
                  </a:moveTo>
                  <a:lnTo>
                    <a:pt x="0" y="3995"/>
                  </a:lnTo>
                  <a:cubicBezTo>
                    <a:pt x="23" y="4109"/>
                    <a:pt x="23" y="4200"/>
                    <a:pt x="46" y="4315"/>
                  </a:cubicBezTo>
                  <a:lnTo>
                    <a:pt x="251" y="4269"/>
                  </a:lnTo>
                  <a:cubicBezTo>
                    <a:pt x="228" y="4178"/>
                    <a:pt x="228" y="4086"/>
                    <a:pt x="206" y="3972"/>
                  </a:cubicBezTo>
                  <a:close/>
                  <a:moveTo>
                    <a:pt x="7076" y="4269"/>
                  </a:moveTo>
                  <a:cubicBezTo>
                    <a:pt x="7053" y="4360"/>
                    <a:pt x="7030" y="4474"/>
                    <a:pt x="7008" y="4566"/>
                  </a:cubicBezTo>
                  <a:lnTo>
                    <a:pt x="7213" y="4611"/>
                  </a:lnTo>
                  <a:cubicBezTo>
                    <a:pt x="7236" y="4520"/>
                    <a:pt x="7259" y="4406"/>
                    <a:pt x="7281" y="4315"/>
                  </a:cubicBezTo>
                  <a:lnTo>
                    <a:pt x="7076" y="4269"/>
                  </a:lnTo>
                  <a:close/>
                  <a:moveTo>
                    <a:pt x="320" y="4566"/>
                  </a:moveTo>
                  <a:lnTo>
                    <a:pt x="114" y="4634"/>
                  </a:lnTo>
                  <a:cubicBezTo>
                    <a:pt x="137" y="4725"/>
                    <a:pt x="183" y="4840"/>
                    <a:pt x="206" y="4931"/>
                  </a:cubicBezTo>
                  <a:lnTo>
                    <a:pt x="411" y="4862"/>
                  </a:lnTo>
                  <a:cubicBezTo>
                    <a:pt x="365" y="4771"/>
                    <a:pt x="343" y="4657"/>
                    <a:pt x="320" y="4566"/>
                  </a:cubicBezTo>
                  <a:close/>
                  <a:moveTo>
                    <a:pt x="6916" y="4862"/>
                  </a:moveTo>
                  <a:cubicBezTo>
                    <a:pt x="6893" y="4954"/>
                    <a:pt x="6848" y="5045"/>
                    <a:pt x="6802" y="5136"/>
                  </a:cubicBezTo>
                  <a:lnTo>
                    <a:pt x="6985" y="5228"/>
                  </a:lnTo>
                  <a:cubicBezTo>
                    <a:pt x="7030" y="5113"/>
                    <a:pt x="7076" y="5022"/>
                    <a:pt x="7122" y="4931"/>
                  </a:cubicBezTo>
                  <a:lnTo>
                    <a:pt x="6916" y="4862"/>
                  </a:lnTo>
                  <a:close/>
                  <a:moveTo>
                    <a:pt x="525" y="5136"/>
                  </a:moveTo>
                  <a:lnTo>
                    <a:pt x="343" y="5228"/>
                  </a:lnTo>
                  <a:cubicBezTo>
                    <a:pt x="388" y="5319"/>
                    <a:pt x="434" y="5410"/>
                    <a:pt x="479" y="5501"/>
                  </a:cubicBezTo>
                  <a:lnTo>
                    <a:pt x="662" y="5410"/>
                  </a:lnTo>
                  <a:cubicBezTo>
                    <a:pt x="616" y="5319"/>
                    <a:pt x="571" y="5228"/>
                    <a:pt x="525" y="5136"/>
                  </a:cubicBezTo>
                  <a:close/>
                  <a:moveTo>
                    <a:pt x="6665" y="5387"/>
                  </a:moveTo>
                  <a:cubicBezTo>
                    <a:pt x="6620" y="5479"/>
                    <a:pt x="6551" y="5570"/>
                    <a:pt x="6505" y="5661"/>
                  </a:cubicBezTo>
                  <a:lnTo>
                    <a:pt x="6665" y="5775"/>
                  </a:lnTo>
                  <a:cubicBezTo>
                    <a:pt x="6734" y="5684"/>
                    <a:pt x="6779" y="5593"/>
                    <a:pt x="6848" y="5501"/>
                  </a:cubicBezTo>
                  <a:lnTo>
                    <a:pt x="6665" y="5387"/>
                  </a:lnTo>
                  <a:close/>
                  <a:moveTo>
                    <a:pt x="822" y="5661"/>
                  </a:moveTo>
                  <a:lnTo>
                    <a:pt x="662" y="5775"/>
                  </a:lnTo>
                  <a:cubicBezTo>
                    <a:pt x="731" y="5867"/>
                    <a:pt x="776" y="5958"/>
                    <a:pt x="845" y="6026"/>
                  </a:cubicBezTo>
                  <a:lnTo>
                    <a:pt x="1004" y="5889"/>
                  </a:lnTo>
                  <a:cubicBezTo>
                    <a:pt x="959" y="5821"/>
                    <a:pt x="890" y="5730"/>
                    <a:pt x="822" y="5661"/>
                  </a:cubicBezTo>
                  <a:close/>
                  <a:moveTo>
                    <a:pt x="6323" y="5889"/>
                  </a:moveTo>
                  <a:cubicBezTo>
                    <a:pt x="6254" y="5981"/>
                    <a:pt x="6186" y="6049"/>
                    <a:pt x="6117" y="6118"/>
                  </a:cubicBezTo>
                  <a:lnTo>
                    <a:pt x="6254" y="6255"/>
                  </a:lnTo>
                  <a:cubicBezTo>
                    <a:pt x="6323" y="6186"/>
                    <a:pt x="6414" y="6118"/>
                    <a:pt x="6483" y="6026"/>
                  </a:cubicBezTo>
                  <a:lnTo>
                    <a:pt x="6323" y="5889"/>
                  </a:lnTo>
                  <a:close/>
                  <a:moveTo>
                    <a:pt x="1210" y="6118"/>
                  </a:moveTo>
                  <a:lnTo>
                    <a:pt x="1073" y="6278"/>
                  </a:lnTo>
                  <a:cubicBezTo>
                    <a:pt x="1141" y="6346"/>
                    <a:pt x="1233" y="6414"/>
                    <a:pt x="1301" y="6483"/>
                  </a:cubicBezTo>
                  <a:lnTo>
                    <a:pt x="1438" y="6323"/>
                  </a:lnTo>
                  <a:cubicBezTo>
                    <a:pt x="1370" y="6255"/>
                    <a:pt x="1278" y="6186"/>
                    <a:pt x="1210" y="6118"/>
                  </a:cubicBezTo>
                  <a:close/>
                  <a:moveTo>
                    <a:pt x="5889" y="6323"/>
                  </a:moveTo>
                  <a:cubicBezTo>
                    <a:pt x="5821" y="6392"/>
                    <a:pt x="5729" y="6437"/>
                    <a:pt x="5661" y="6506"/>
                  </a:cubicBezTo>
                  <a:lnTo>
                    <a:pt x="5775" y="6666"/>
                  </a:lnTo>
                  <a:cubicBezTo>
                    <a:pt x="5866" y="6620"/>
                    <a:pt x="5935" y="6551"/>
                    <a:pt x="6026" y="6483"/>
                  </a:cubicBezTo>
                  <a:lnTo>
                    <a:pt x="5889" y="6323"/>
                  </a:lnTo>
                  <a:close/>
                  <a:moveTo>
                    <a:pt x="1689" y="6506"/>
                  </a:moveTo>
                  <a:lnTo>
                    <a:pt x="1552" y="6688"/>
                  </a:lnTo>
                  <a:cubicBezTo>
                    <a:pt x="1644" y="6734"/>
                    <a:pt x="1735" y="6802"/>
                    <a:pt x="1826" y="6848"/>
                  </a:cubicBezTo>
                  <a:lnTo>
                    <a:pt x="1940" y="6666"/>
                  </a:lnTo>
                  <a:cubicBezTo>
                    <a:pt x="1849" y="6620"/>
                    <a:pt x="1758" y="6574"/>
                    <a:pt x="1689" y="6506"/>
                  </a:cubicBezTo>
                  <a:close/>
                  <a:moveTo>
                    <a:pt x="5387" y="6666"/>
                  </a:moveTo>
                  <a:cubicBezTo>
                    <a:pt x="5318" y="6711"/>
                    <a:pt x="5227" y="6757"/>
                    <a:pt x="5136" y="6802"/>
                  </a:cubicBezTo>
                  <a:lnTo>
                    <a:pt x="5227" y="6985"/>
                  </a:lnTo>
                  <a:cubicBezTo>
                    <a:pt x="5318" y="6939"/>
                    <a:pt x="5410" y="6894"/>
                    <a:pt x="5501" y="6848"/>
                  </a:cubicBezTo>
                  <a:lnTo>
                    <a:pt x="5387" y="6666"/>
                  </a:lnTo>
                  <a:close/>
                  <a:moveTo>
                    <a:pt x="2214" y="6802"/>
                  </a:moveTo>
                  <a:lnTo>
                    <a:pt x="2123" y="7008"/>
                  </a:lnTo>
                  <a:cubicBezTo>
                    <a:pt x="2214" y="7031"/>
                    <a:pt x="2306" y="7076"/>
                    <a:pt x="2420" y="7122"/>
                  </a:cubicBezTo>
                  <a:lnTo>
                    <a:pt x="2488" y="6917"/>
                  </a:lnTo>
                  <a:cubicBezTo>
                    <a:pt x="2397" y="6894"/>
                    <a:pt x="2283" y="6848"/>
                    <a:pt x="2214" y="6802"/>
                  </a:cubicBezTo>
                  <a:close/>
                  <a:moveTo>
                    <a:pt x="4839" y="6917"/>
                  </a:moveTo>
                  <a:cubicBezTo>
                    <a:pt x="4748" y="6962"/>
                    <a:pt x="4657" y="6985"/>
                    <a:pt x="4565" y="7008"/>
                  </a:cubicBezTo>
                  <a:lnTo>
                    <a:pt x="4611" y="7213"/>
                  </a:lnTo>
                  <a:cubicBezTo>
                    <a:pt x="4725" y="7191"/>
                    <a:pt x="4816" y="7145"/>
                    <a:pt x="4930" y="7122"/>
                  </a:cubicBezTo>
                  <a:lnTo>
                    <a:pt x="4839" y="6917"/>
                  </a:lnTo>
                  <a:close/>
                  <a:moveTo>
                    <a:pt x="2762" y="7008"/>
                  </a:moveTo>
                  <a:lnTo>
                    <a:pt x="2716" y="7213"/>
                  </a:lnTo>
                  <a:cubicBezTo>
                    <a:pt x="2831" y="7236"/>
                    <a:pt x="2922" y="7259"/>
                    <a:pt x="3036" y="7282"/>
                  </a:cubicBezTo>
                  <a:lnTo>
                    <a:pt x="3059" y="7076"/>
                  </a:lnTo>
                  <a:cubicBezTo>
                    <a:pt x="2967" y="7054"/>
                    <a:pt x="2876" y="7031"/>
                    <a:pt x="2762" y="7008"/>
                  </a:cubicBezTo>
                  <a:close/>
                  <a:moveTo>
                    <a:pt x="3355" y="7122"/>
                  </a:moveTo>
                  <a:lnTo>
                    <a:pt x="3355" y="7327"/>
                  </a:lnTo>
                  <a:lnTo>
                    <a:pt x="3675" y="7327"/>
                  </a:lnTo>
                  <a:lnTo>
                    <a:pt x="3652" y="7122"/>
                  </a:lnTo>
                  <a:close/>
                  <a:moveTo>
                    <a:pt x="4268" y="7076"/>
                  </a:moveTo>
                  <a:cubicBezTo>
                    <a:pt x="4177" y="7099"/>
                    <a:pt x="4063" y="7099"/>
                    <a:pt x="3972" y="7122"/>
                  </a:cubicBezTo>
                  <a:lnTo>
                    <a:pt x="3995" y="7327"/>
                  </a:lnTo>
                  <a:cubicBezTo>
                    <a:pt x="4086" y="7305"/>
                    <a:pt x="4200" y="7305"/>
                    <a:pt x="4314" y="7282"/>
                  </a:cubicBezTo>
                  <a:lnTo>
                    <a:pt x="4268"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097;p39">
              <a:extLst>
                <a:ext uri="{FF2B5EF4-FFF2-40B4-BE49-F238E27FC236}">
                  <a16:creationId xmlns:a16="http://schemas.microsoft.com/office/drawing/2014/main" id="{3B31EE4A-82A4-4D01-9749-AC5C3450FB7A}"/>
                </a:ext>
              </a:extLst>
            </p:cNvPr>
            <p:cNvSpPr/>
            <p:nvPr/>
          </p:nvSpPr>
          <p:spPr>
            <a:xfrm>
              <a:off x="5683667" y="4471503"/>
              <a:ext cx="125861" cy="125819"/>
            </a:xfrm>
            <a:custGeom>
              <a:avLst/>
              <a:gdLst/>
              <a:ahLst/>
              <a:cxnLst/>
              <a:rect l="l" t="t" r="r" b="b"/>
              <a:pathLst>
                <a:path w="3037" h="3036" extrusionOk="0">
                  <a:moveTo>
                    <a:pt x="1507" y="0"/>
                  </a:moveTo>
                  <a:cubicBezTo>
                    <a:pt x="686" y="0"/>
                    <a:pt x="1" y="685"/>
                    <a:pt x="1" y="1529"/>
                  </a:cubicBezTo>
                  <a:cubicBezTo>
                    <a:pt x="1" y="2351"/>
                    <a:pt x="686" y="3036"/>
                    <a:pt x="1507" y="3036"/>
                  </a:cubicBezTo>
                  <a:cubicBezTo>
                    <a:pt x="2352" y="3036"/>
                    <a:pt x="3037" y="2351"/>
                    <a:pt x="3037" y="1529"/>
                  </a:cubicBezTo>
                  <a:cubicBezTo>
                    <a:pt x="3037" y="685"/>
                    <a:pt x="2352" y="0"/>
                    <a:pt x="1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098;p39">
              <a:extLst>
                <a:ext uri="{FF2B5EF4-FFF2-40B4-BE49-F238E27FC236}">
                  <a16:creationId xmlns:a16="http://schemas.microsoft.com/office/drawing/2014/main" id="{82EABC0A-E768-478D-B52E-4F2A10B4B582}"/>
                </a:ext>
              </a:extLst>
            </p:cNvPr>
            <p:cNvSpPr/>
            <p:nvPr/>
          </p:nvSpPr>
          <p:spPr>
            <a:xfrm>
              <a:off x="5684621" y="4473368"/>
              <a:ext cx="123001" cy="123043"/>
            </a:xfrm>
            <a:custGeom>
              <a:avLst/>
              <a:gdLst/>
              <a:ahLst/>
              <a:cxnLst/>
              <a:rect l="l" t="t" r="r" b="b"/>
              <a:pathLst>
                <a:path w="2968" h="2969" extrusionOk="0">
                  <a:moveTo>
                    <a:pt x="1484" y="206"/>
                  </a:moveTo>
                  <a:cubicBezTo>
                    <a:pt x="2192" y="206"/>
                    <a:pt x="2762" y="777"/>
                    <a:pt x="2762" y="1484"/>
                  </a:cubicBezTo>
                  <a:cubicBezTo>
                    <a:pt x="2762" y="2169"/>
                    <a:pt x="2192" y="2740"/>
                    <a:pt x="1484" y="2740"/>
                  </a:cubicBezTo>
                  <a:cubicBezTo>
                    <a:pt x="799" y="2740"/>
                    <a:pt x="229" y="2169"/>
                    <a:pt x="229" y="1484"/>
                  </a:cubicBezTo>
                  <a:cubicBezTo>
                    <a:pt x="229" y="777"/>
                    <a:pt x="799" y="206"/>
                    <a:pt x="1484" y="206"/>
                  </a:cubicBezTo>
                  <a:close/>
                  <a:moveTo>
                    <a:pt x="1484" y="1"/>
                  </a:moveTo>
                  <a:cubicBezTo>
                    <a:pt x="685" y="1"/>
                    <a:pt x="1" y="663"/>
                    <a:pt x="1" y="1484"/>
                  </a:cubicBezTo>
                  <a:cubicBezTo>
                    <a:pt x="1" y="2283"/>
                    <a:pt x="685"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099;p39">
              <a:extLst>
                <a:ext uri="{FF2B5EF4-FFF2-40B4-BE49-F238E27FC236}">
                  <a16:creationId xmlns:a16="http://schemas.microsoft.com/office/drawing/2014/main" id="{83AFE7CC-4095-4A54-9437-562AB3FFD6F7}"/>
                </a:ext>
              </a:extLst>
            </p:cNvPr>
            <p:cNvSpPr/>
            <p:nvPr/>
          </p:nvSpPr>
          <p:spPr>
            <a:xfrm>
              <a:off x="5603269" y="4391063"/>
              <a:ext cx="286658" cy="286699"/>
            </a:xfrm>
            <a:custGeom>
              <a:avLst/>
              <a:gdLst/>
              <a:ahLst/>
              <a:cxnLst/>
              <a:rect l="l" t="t" r="r" b="b"/>
              <a:pathLst>
                <a:path w="6917" h="6918" extrusionOk="0">
                  <a:moveTo>
                    <a:pt x="3447" y="229"/>
                  </a:moveTo>
                  <a:cubicBezTo>
                    <a:pt x="5250" y="229"/>
                    <a:pt x="6688" y="1667"/>
                    <a:pt x="6688" y="3470"/>
                  </a:cubicBezTo>
                  <a:cubicBezTo>
                    <a:pt x="6688" y="5251"/>
                    <a:pt x="5250" y="6712"/>
                    <a:pt x="3447" y="6712"/>
                  </a:cubicBezTo>
                  <a:cubicBezTo>
                    <a:pt x="1667" y="6712"/>
                    <a:pt x="229" y="5251"/>
                    <a:pt x="229" y="3470"/>
                  </a:cubicBezTo>
                  <a:cubicBezTo>
                    <a:pt x="229" y="1667"/>
                    <a:pt x="1667" y="229"/>
                    <a:pt x="3447" y="229"/>
                  </a:cubicBezTo>
                  <a:close/>
                  <a:moveTo>
                    <a:pt x="3447" y="1"/>
                  </a:moveTo>
                  <a:cubicBezTo>
                    <a:pt x="1553" y="1"/>
                    <a:pt x="1" y="1553"/>
                    <a:pt x="1" y="3470"/>
                  </a:cubicBezTo>
                  <a:cubicBezTo>
                    <a:pt x="1" y="5365"/>
                    <a:pt x="1553" y="6917"/>
                    <a:pt x="3447" y="6917"/>
                  </a:cubicBezTo>
                  <a:cubicBezTo>
                    <a:pt x="5365" y="6917"/>
                    <a:pt x="6917" y="5365"/>
                    <a:pt x="6917" y="3470"/>
                  </a:cubicBezTo>
                  <a:cubicBezTo>
                    <a:pt x="6917" y="1553"/>
                    <a:pt x="5365" y="1"/>
                    <a:pt x="3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100;p39">
              <a:extLst>
                <a:ext uri="{FF2B5EF4-FFF2-40B4-BE49-F238E27FC236}">
                  <a16:creationId xmlns:a16="http://schemas.microsoft.com/office/drawing/2014/main" id="{345C7AFA-50BE-45ED-B985-12282237708B}"/>
                </a:ext>
              </a:extLst>
            </p:cNvPr>
            <p:cNvSpPr/>
            <p:nvPr/>
          </p:nvSpPr>
          <p:spPr>
            <a:xfrm>
              <a:off x="5729088" y="4516883"/>
              <a:ext cx="35019" cy="35060"/>
            </a:xfrm>
            <a:custGeom>
              <a:avLst/>
              <a:gdLst/>
              <a:ahLst/>
              <a:cxnLst/>
              <a:rect l="l" t="t" r="r" b="b"/>
              <a:pathLst>
                <a:path w="845" h="846" extrusionOk="0">
                  <a:moveTo>
                    <a:pt x="411" y="1"/>
                  </a:moveTo>
                  <a:cubicBezTo>
                    <a:pt x="183" y="1"/>
                    <a:pt x="0" y="206"/>
                    <a:pt x="0" y="434"/>
                  </a:cubicBezTo>
                  <a:cubicBezTo>
                    <a:pt x="0" y="663"/>
                    <a:pt x="183" y="845"/>
                    <a:pt x="411" y="845"/>
                  </a:cubicBezTo>
                  <a:cubicBezTo>
                    <a:pt x="662" y="845"/>
                    <a:pt x="845" y="663"/>
                    <a:pt x="845" y="434"/>
                  </a:cubicBezTo>
                  <a:cubicBezTo>
                    <a:pt x="845" y="206"/>
                    <a:pt x="662"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101;p39">
              <a:extLst>
                <a:ext uri="{FF2B5EF4-FFF2-40B4-BE49-F238E27FC236}">
                  <a16:creationId xmlns:a16="http://schemas.microsoft.com/office/drawing/2014/main" id="{AC78B427-F215-40A5-9331-93F04151E48B}"/>
                </a:ext>
              </a:extLst>
            </p:cNvPr>
            <p:cNvSpPr/>
            <p:nvPr/>
          </p:nvSpPr>
          <p:spPr>
            <a:xfrm>
              <a:off x="5738537" y="4488495"/>
              <a:ext cx="16121" cy="16163"/>
            </a:xfrm>
            <a:custGeom>
              <a:avLst/>
              <a:gdLst/>
              <a:ahLst/>
              <a:cxnLst/>
              <a:rect l="l" t="t" r="r" b="b"/>
              <a:pathLst>
                <a:path w="389" h="390" extrusionOk="0">
                  <a:moveTo>
                    <a:pt x="183" y="1"/>
                  </a:moveTo>
                  <a:cubicBezTo>
                    <a:pt x="92" y="1"/>
                    <a:pt x="1" y="92"/>
                    <a:pt x="1" y="206"/>
                  </a:cubicBezTo>
                  <a:cubicBezTo>
                    <a:pt x="1" y="298"/>
                    <a:pt x="92" y="389"/>
                    <a:pt x="183" y="389"/>
                  </a:cubicBezTo>
                  <a:cubicBezTo>
                    <a:pt x="297" y="389"/>
                    <a:pt x="389" y="298"/>
                    <a:pt x="389" y="206"/>
                  </a:cubicBezTo>
                  <a:cubicBezTo>
                    <a:pt x="389" y="92"/>
                    <a:pt x="297"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102;p39">
              <a:extLst>
                <a:ext uri="{FF2B5EF4-FFF2-40B4-BE49-F238E27FC236}">
                  <a16:creationId xmlns:a16="http://schemas.microsoft.com/office/drawing/2014/main" id="{EB4D4504-699D-4815-85B3-71D9149C1BC0}"/>
                </a:ext>
              </a:extLst>
            </p:cNvPr>
            <p:cNvSpPr/>
            <p:nvPr/>
          </p:nvSpPr>
          <p:spPr>
            <a:xfrm>
              <a:off x="5738537" y="4564210"/>
              <a:ext cx="16121" cy="16121"/>
            </a:xfrm>
            <a:custGeom>
              <a:avLst/>
              <a:gdLst/>
              <a:ahLst/>
              <a:cxnLst/>
              <a:rect l="l" t="t" r="r" b="b"/>
              <a:pathLst>
                <a:path w="389" h="389" extrusionOk="0">
                  <a:moveTo>
                    <a:pt x="183" y="0"/>
                  </a:moveTo>
                  <a:cubicBezTo>
                    <a:pt x="92" y="0"/>
                    <a:pt x="1" y="91"/>
                    <a:pt x="1" y="205"/>
                  </a:cubicBezTo>
                  <a:cubicBezTo>
                    <a:pt x="1" y="297"/>
                    <a:pt x="92" y="388"/>
                    <a:pt x="183" y="388"/>
                  </a:cubicBezTo>
                  <a:cubicBezTo>
                    <a:pt x="297" y="388"/>
                    <a:pt x="389" y="297"/>
                    <a:pt x="389" y="205"/>
                  </a:cubicBezTo>
                  <a:cubicBezTo>
                    <a:pt x="389"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103;p39">
              <a:extLst>
                <a:ext uri="{FF2B5EF4-FFF2-40B4-BE49-F238E27FC236}">
                  <a16:creationId xmlns:a16="http://schemas.microsoft.com/office/drawing/2014/main" id="{63278D11-C01C-44B4-86D2-F367F054FA88}"/>
                </a:ext>
              </a:extLst>
            </p:cNvPr>
            <p:cNvSpPr/>
            <p:nvPr/>
          </p:nvSpPr>
          <p:spPr>
            <a:xfrm>
              <a:off x="5776374" y="4526373"/>
              <a:ext cx="16121" cy="16121"/>
            </a:xfrm>
            <a:custGeom>
              <a:avLst/>
              <a:gdLst/>
              <a:ahLst/>
              <a:cxnLst/>
              <a:rect l="l" t="t" r="r" b="b"/>
              <a:pathLst>
                <a:path w="389" h="389" extrusionOk="0">
                  <a:moveTo>
                    <a:pt x="183" y="0"/>
                  </a:moveTo>
                  <a:cubicBezTo>
                    <a:pt x="92" y="0"/>
                    <a:pt x="1" y="91"/>
                    <a:pt x="1" y="205"/>
                  </a:cubicBezTo>
                  <a:cubicBezTo>
                    <a:pt x="1" y="297"/>
                    <a:pt x="92" y="388"/>
                    <a:pt x="183" y="388"/>
                  </a:cubicBezTo>
                  <a:cubicBezTo>
                    <a:pt x="297" y="388"/>
                    <a:pt x="389" y="297"/>
                    <a:pt x="389" y="205"/>
                  </a:cubicBezTo>
                  <a:cubicBezTo>
                    <a:pt x="389"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104;p39">
              <a:extLst>
                <a:ext uri="{FF2B5EF4-FFF2-40B4-BE49-F238E27FC236}">
                  <a16:creationId xmlns:a16="http://schemas.microsoft.com/office/drawing/2014/main" id="{A41B11EE-6E46-4944-9DFD-88686AED1F08}"/>
                </a:ext>
              </a:extLst>
            </p:cNvPr>
            <p:cNvSpPr/>
            <p:nvPr/>
          </p:nvSpPr>
          <p:spPr>
            <a:xfrm>
              <a:off x="5700700" y="4526373"/>
              <a:ext cx="16121" cy="16121"/>
            </a:xfrm>
            <a:custGeom>
              <a:avLst/>
              <a:gdLst/>
              <a:ahLst/>
              <a:cxnLst/>
              <a:rect l="l" t="t" r="r" b="b"/>
              <a:pathLst>
                <a:path w="389" h="389" extrusionOk="0">
                  <a:moveTo>
                    <a:pt x="183" y="0"/>
                  </a:moveTo>
                  <a:cubicBezTo>
                    <a:pt x="92" y="0"/>
                    <a:pt x="1" y="91"/>
                    <a:pt x="1" y="205"/>
                  </a:cubicBezTo>
                  <a:cubicBezTo>
                    <a:pt x="1" y="297"/>
                    <a:pt x="92" y="388"/>
                    <a:pt x="183" y="388"/>
                  </a:cubicBezTo>
                  <a:cubicBezTo>
                    <a:pt x="297" y="388"/>
                    <a:pt x="389" y="297"/>
                    <a:pt x="389" y="205"/>
                  </a:cubicBezTo>
                  <a:cubicBezTo>
                    <a:pt x="389"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105;p39">
              <a:extLst>
                <a:ext uri="{FF2B5EF4-FFF2-40B4-BE49-F238E27FC236}">
                  <a16:creationId xmlns:a16="http://schemas.microsoft.com/office/drawing/2014/main" id="{025BACA6-FC18-4BAC-9E40-3EDDD41D4926}"/>
                </a:ext>
              </a:extLst>
            </p:cNvPr>
            <p:cNvSpPr/>
            <p:nvPr/>
          </p:nvSpPr>
          <p:spPr>
            <a:xfrm>
              <a:off x="5764066" y="4499643"/>
              <a:ext cx="18027" cy="16328"/>
            </a:xfrm>
            <a:custGeom>
              <a:avLst/>
              <a:gdLst/>
              <a:ahLst/>
              <a:cxnLst/>
              <a:rect l="l" t="t" r="r" b="b"/>
              <a:pathLst>
                <a:path w="435" h="394" extrusionOk="0">
                  <a:moveTo>
                    <a:pt x="221" y="0"/>
                  </a:moveTo>
                  <a:cubicBezTo>
                    <a:pt x="172" y="0"/>
                    <a:pt x="126" y="17"/>
                    <a:pt x="92" y="52"/>
                  </a:cubicBezTo>
                  <a:cubicBezTo>
                    <a:pt x="1" y="143"/>
                    <a:pt x="1" y="257"/>
                    <a:pt x="92" y="325"/>
                  </a:cubicBezTo>
                  <a:cubicBezTo>
                    <a:pt x="126" y="371"/>
                    <a:pt x="172" y="394"/>
                    <a:pt x="221" y="394"/>
                  </a:cubicBezTo>
                  <a:cubicBezTo>
                    <a:pt x="269" y="394"/>
                    <a:pt x="320" y="371"/>
                    <a:pt x="366" y="325"/>
                  </a:cubicBezTo>
                  <a:cubicBezTo>
                    <a:pt x="435" y="257"/>
                    <a:pt x="435" y="143"/>
                    <a:pt x="366" y="52"/>
                  </a:cubicBezTo>
                  <a:cubicBezTo>
                    <a:pt x="320"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106;p39">
              <a:extLst>
                <a:ext uri="{FF2B5EF4-FFF2-40B4-BE49-F238E27FC236}">
                  <a16:creationId xmlns:a16="http://schemas.microsoft.com/office/drawing/2014/main" id="{832D857B-7C31-41D4-B048-6261E92D200E}"/>
                </a:ext>
              </a:extLst>
            </p:cNvPr>
            <p:cNvSpPr/>
            <p:nvPr/>
          </p:nvSpPr>
          <p:spPr>
            <a:xfrm>
              <a:off x="5711102" y="4553559"/>
              <a:ext cx="18027" cy="15624"/>
            </a:xfrm>
            <a:custGeom>
              <a:avLst/>
              <a:gdLst/>
              <a:ahLst/>
              <a:cxnLst/>
              <a:rect l="l" t="t" r="r" b="b"/>
              <a:pathLst>
                <a:path w="435" h="377" extrusionOk="0">
                  <a:moveTo>
                    <a:pt x="206" y="0"/>
                  </a:moveTo>
                  <a:cubicBezTo>
                    <a:pt x="155" y="0"/>
                    <a:pt x="103" y="17"/>
                    <a:pt x="69" y="52"/>
                  </a:cubicBezTo>
                  <a:cubicBezTo>
                    <a:pt x="1" y="120"/>
                    <a:pt x="1" y="257"/>
                    <a:pt x="69" y="325"/>
                  </a:cubicBezTo>
                  <a:cubicBezTo>
                    <a:pt x="103" y="360"/>
                    <a:pt x="155" y="377"/>
                    <a:pt x="206" y="377"/>
                  </a:cubicBezTo>
                  <a:cubicBezTo>
                    <a:pt x="257" y="377"/>
                    <a:pt x="309" y="360"/>
                    <a:pt x="343" y="325"/>
                  </a:cubicBezTo>
                  <a:cubicBezTo>
                    <a:pt x="434" y="257"/>
                    <a:pt x="434" y="120"/>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107;p39">
              <a:extLst>
                <a:ext uri="{FF2B5EF4-FFF2-40B4-BE49-F238E27FC236}">
                  <a16:creationId xmlns:a16="http://schemas.microsoft.com/office/drawing/2014/main" id="{5DD120FF-33C1-4B71-8326-D41CB09BBD28}"/>
                </a:ext>
              </a:extLst>
            </p:cNvPr>
            <p:cNvSpPr/>
            <p:nvPr/>
          </p:nvSpPr>
          <p:spPr>
            <a:xfrm>
              <a:off x="5764066" y="4553559"/>
              <a:ext cx="18027" cy="15624"/>
            </a:xfrm>
            <a:custGeom>
              <a:avLst/>
              <a:gdLst/>
              <a:ahLst/>
              <a:cxnLst/>
              <a:rect l="l" t="t" r="r" b="b"/>
              <a:pathLst>
                <a:path w="435" h="377" extrusionOk="0">
                  <a:moveTo>
                    <a:pt x="221" y="0"/>
                  </a:moveTo>
                  <a:cubicBezTo>
                    <a:pt x="172" y="0"/>
                    <a:pt x="126" y="17"/>
                    <a:pt x="92" y="52"/>
                  </a:cubicBezTo>
                  <a:cubicBezTo>
                    <a:pt x="1" y="120"/>
                    <a:pt x="1" y="257"/>
                    <a:pt x="92" y="325"/>
                  </a:cubicBezTo>
                  <a:cubicBezTo>
                    <a:pt x="126" y="360"/>
                    <a:pt x="172" y="377"/>
                    <a:pt x="221" y="377"/>
                  </a:cubicBezTo>
                  <a:cubicBezTo>
                    <a:pt x="269" y="377"/>
                    <a:pt x="320" y="360"/>
                    <a:pt x="366" y="325"/>
                  </a:cubicBezTo>
                  <a:cubicBezTo>
                    <a:pt x="435" y="257"/>
                    <a:pt x="435" y="120"/>
                    <a:pt x="366" y="52"/>
                  </a:cubicBezTo>
                  <a:cubicBezTo>
                    <a:pt x="320"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108;p39">
              <a:extLst>
                <a:ext uri="{FF2B5EF4-FFF2-40B4-BE49-F238E27FC236}">
                  <a16:creationId xmlns:a16="http://schemas.microsoft.com/office/drawing/2014/main" id="{CC97E910-5E94-4DFE-A538-7051031E2CFF}"/>
                </a:ext>
              </a:extLst>
            </p:cNvPr>
            <p:cNvSpPr/>
            <p:nvPr/>
          </p:nvSpPr>
          <p:spPr>
            <a:xfrm>
              <a:off x="5711102" y="4499643"/>
              <a:ext cx="18027" cy="16328"/>
            </a:xfrm>
            <a:custGeom>
              <a:avLst/>
              <a:gdLst/>
              <a:ahLst/>
              <a:cxnLst/>
              <a:rect l="l" t="t" r="r" b="b"/>
              <a:pathLst>
                <a:path w="435" h="394" extrusionOk="0">
                  <a:moveTo>
                    <a:pt x="206" y="0"/>
                  </a:moveTo>
                  <a:cubicBezTo>
                    <a:pt x="155" y="0"/>
                    <a:pt x="103" y="17"/>
                    <a:pt x="69" y="52"/>
                  </a:cubicBezTo>
                  <a:cubicBezTo>
                    <a:pt x="1" y="143"/>
                    <a:pt x="1" y="257"/>
                    <a:pt x="69" y="325"/>
                  </a:cubicBezTo>
                  <a:cubicBezTo>
                    <a:pt x="103" y="371"/>
                    <a:pt x="155" y="394"/>
                    <a:pt x="206" y="394"/>
                  </a:cubicBezTo>
                  <a:cubicBezTo>
                    <a:pt x="257" y="394"/>
                    <a:pt x="309" y="371"/>
                    <a:pt x="343" y="325"/>
                  </a:cubicBezTo>
                  <a:cubicBezTo>
                    <a:pt x="434" y="257"/>
                    <a:pt x="434" y="143"/>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109;p39">
              <a:extLst>
                <a:ext uri="{FF2B5EF4-FFF2-40B4-BE49-F238E27FC236}">
                  <a16:creationId xmlns:a16="http://schemas.microsoft.com/office/drawing/2014/main" id="{4826F17D-AFD1-4D55-B105-0D2191D32B7C}"/>
                </a:ext>
              </a:extLst>
            </p:cNvPr>
            <p:cNvSpPr/>
            <p:nvPr/>
          </p:nvSpPr>
          <p:spPr>
            <a:xfrm>
              <a:off x="5267460" y="4386339"/>
              <a:ext cx="295195" cy="296148"/>
            </a:xfrm>
            <a:custGeom>
              <a:avLst/>
              <a:gdLst/>
              <a:ahLst/>
              <a:cxnLst/>
              <a:rect l="l" t="t" r="r" b="b"/>
              <a:pathLst>
                <a:path w="7123" h="7146" extrusionOk="0">
                  <a:moveTo>
                    <a:pt x="3561" y="1"/>
                  </a:moveTo>
                  <a:cubicBezTo>
                    <a:pt x="1598" y="1"/>
                    <a:pt x="1" y="1599"/>
                    <a:pt x="1" y="3584"/>
                  </a:cubicBezTo>
                  <a:cubicBezTo>
                    <a:pt x="1" y="5547"/>
                    <a:pt x="1598" y="7145"/>
                    <a:pt x="3561" y="7145"/>
                  </a:cubicBezTo>
                  <a:cubicBezTo>
                    <a:pt x="5524" y="7145"/>
                    <a:pt x="7122" y="5547"/>
                    <a:pt x="7122" y="3584"/>
                  </a:cubicBezTo>
                  <a:cubicBezTo>
                    <a:pt x="7122" y="1599"/>
                    <a:pt x="5524"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110;p39">
              <a:extLst>
                <a:ext uri="{FF2B5EF4-FFF2-40B4-BE49-F238E27FC236}">
                  <a16:creationId xmlns:a16="http://schemas.microsoft.com/office/drawing/2014/main" id="{DF741EFD-84DC-4117-B7F9-C4E9A1D2C495}"/>
                </a:ext>
              </a:extLst>
            </p:cNvPr>
            <p:cNvSpPr/>
            <p:nvPr/>
          </p:nvSpPr>
          <p:spPr>
            <a:xfrm>
              <a:off x="5262736" y="4382568"/>
              <a:ext cx="304644" cy="303691"/>
            </a:xfrm>
            <a:custGeom>
              <a:avLst/>
              <a:gdLst/>
              <a:ahLst/>
              <a:cxnLst/>
              <a:rect l="l" t="t" r="r" b="b"/>
              <a:pathLst>
                <a:path w="7351" h="7328" extrusionOk="0">
                  <a:moveTo>
                    <a:pt x="3653" y="1"/>
                  </a:moveTo>
                  <a:lnTo>
                    <a:pt x="3653" y="206"/>
                  </a:lnTo>
                  <a:lnTo>
                    <a:pt x="3972" y="206"/>
                  </a:lnTo>
                  <a:lnTo>
                    <a:pt x="3972" y="1"/>
                  </a:lnTo>
                  <a:close/>
                  <a:moveTo>
                    <a:pt x="3333" y="23"/>
                  </a:moveTo>
                  <a:cubicBezTo>
                    <a:pt x="3242" y="23"/>
                    <a:pt x="3128" y="46"/>
                    <a:pt x="3013" y="46"/>
                  </a:cubicBezTo>
                  <a:lnTo>
                    <a:pt x="3059" y="252"/>
                  </a:lnTo>
                  <a:cubicBezTo>
                    <a:pt x="3150" y="252"/>
                    <a:pt x="3265" y="229"/>
                    <a:pt x="3356" y="229"/>
                  </a:cubicBezTo>
                  <a:lnTo>
                    <a:pt x="3333" y="23"/>
                  </a:lnTo>
                  <a:close/>
                  <a:moveTo>
                    <a:pt x="4292" y="46"/>
                  </a:moveTo>
                  <a:lnTo>
                    <a:pt x="4269" y="252"/>
                  </a:lnTo>
                  <a:cubicBezTo>
                    <a:pt x="4360" y="274"/>
                    <a:pt x="4451" y="297"/>
                    <a:pt x="4566" y="320"/>
                  </a:cubicBezTo>
                  <a:lnTo>
                    <a:pt x="4611" y="115"/>
                  </a:lnTo>
                  <a:cubicBezTo>
                    <a:pt x="4497" y="92"/>
                    <a:pt x="4406" y="69"/>
                    <a:pt x="4292" y="46"/>
                  </a:cubicBezTo>
                  <a:close/>
                  <a:moveTo>
                    <a:pt x="2717" y="115"/>
                  </a:moveTo>
                  <a:cubicBezTo>
                    <a:pt x="2603" y="160"/>
                    <a:pt x="2511" y="183"/>
                    <a:pt x="2397" y="229"/>
                  </a:cubicBezTo>
                  <a:lnTo>
                    <a:pt x="2488" y="411"/>
                  </a:lnTo>
                  <a:cubicBezTo>
                    <a:pt x="2580" y="389"/>
                    <a:pt x="2671" y="343"/>
                    <a:pt x="2762" y="320"/>
                  </a:cubicBezTo>
                  <a:lnTo>
                    <a:pt x="2717" y="115"/>
                  </a:lnTo>
                  <a:close/>
                  <a:moveTo>
                    <a:pt x="4908" y="206"/>
                  </a:moveTo>
                  <a:lnTo>
                    <a:pt x="4839" y="411"/>
                  </a:lnTo>
                  <a:cubicBezTo>
                    <a:pt x="4931" y="434"/>
                    <a:pt x="5022" y="480"/>
                    <a:pt x="5136" y="526"/>
                  </a:cubicBezTo>
                  <a:lnTo>
                    <a:pt x="5205" y="343"/>
                  </a:lnTo>
                  <a:cubicBezTo>
                    <a:pt x="5113" y="297"/>
                    <a:pt x="5022" y="252"/>
                    <a:pt x="4908" y="206"/>
                  </a:cubicBezTo>
                  <a:close/>
                  <a:moveTo>
                    <a:pt x="2100" y="343"/>
                  </a:moveTo>
                  <a:cubicBezTo>
                    <a:pt x="2009" y="389"/>
                    <a:pt x="1918" y="434"/>
                    <a:pt x="1827" y="503"/>
                  </a:cubicBezTo>
                  <a:lnTo>
                    <a:pt x="1941" y="663"/>
                  </a:lnTo>
                  <a:cubicBezTo>
                    <a:pt x="2009" y="617"/>
                    <a:pt x="2100" y="571"/>
                    <a:pt x="2192" y="526"/>
                  </a:cubicBezTo>
                  <a:lnTo>
                    <a:pt x="2100" y="343"/>
                  </a:lnTo>
                  <a:close/>
                  <a:moveTo>
                    <a:pt x="5501" y="480"/>
                  </a:moveTo>
                  <a:lnTo>
                    <a:pt x="5387" y="663"/>
                  </a:lnTo>
                  <a:cubicBezTo>
                    <a:pt x="5479" y="708"/>
                    <a:pt x="5570" y="777"/>
                    <a:pt x="5638" y="822"/>
                  </a:cubicBezTo>
                  <a:lnTo>
                    <a:pt x="5775" y="663"/>
                  </a:lnTo>
                  <a:cubicBezTo>
                    <a:pt x="5684" y="594"/>
                    <a:pt x="5593" y="526"/>
                    <a:pt x="5501" y="480"/>
                  </a:cubicBezTo>
                  <a:close/>
                  <a:moveTo>
                    <a:pt x="1553" y="663"/>
                  </a:moveTo>
                  <a:cubicBezTo>
                    <a:pt x="1461" y="731"/>
                    <a:pt x="1393" y="799"/>
                    <a:pt x="1302" y="868"/>
                  </a:cubicBezTo>
                  <a:lnTo>
                    <a:pt x="1438" y="1028"/>
                  </a:lnTo>
                  <a:cubicBezTo>
                    <a:pt x="1507" y="959"/>
                    <a:pt x="1598" y="891"/>
                    <a:pt x="1690" y="845"/>
                  </a:cubicBezTo>
                  <a:lnTo>
                    <a:pt x="1553" y="663"/>
                  </a:lnTo>
                  <a:close/>
                  <a:moveTo>
                    <a:pt x="6026" y="845"/>
                  </a:moveTo>
                  <a:lnTo>
                    <a:pt x="5889" y="1005"/>
                  </a:lnTo>
                  <a:cubicBezTo>
                    <a:pt x="5958" y="1073"/>
                    <a:pt x="6049" y="1142"/>
                    <a:pt x="6118" y="1210"/>
                  </a:cubicBezTo>
                  <a:lnTo>
                    <a:pt x="6255" y="1073"/>
                  </a:lnTo>
                  <a:cubicBezTo>
                    <a:pt x="6186" y="982"/>
                    <a:pt x="6095" y="914"/>
                    <a:pt x="6026" y="845"/>
                  </a:cubicBezTo>
                  <a:close/>
                  <a:moveTo>
                    <a:pt x="1073" y="1073"/>
                  </a:moveTo>
                  <a:cubicBezTo>
                    <a:pt x="1005" y="1165"/>
                    <a:pt x="913" y="1233"/>
                    <a:pt x="845" y="1324"/>
                  </a:cubicBezTo>
                  <a:lnTo>
                    <a:pt x="1005" y="1439"/>
                  </a:lnTo>
                  <a:cubicBezTo>
                    <a:pt x="1073" y="1370"/>
                    <a:pt x="1142" y="1302"/>
                    <a:pt x="1210" y="1233"/>
                  </a:cubicBezTo>
                  <a:lnTo>
                    <a:pt x="1073" y="1073"/>
                  </a:lnTo>
                  <a:close/>
                  <a:moveTo>
                    <a:pt x="6483" y="1302"/>
                  </a:moveTo>
                  <a:lnTo>
                    <a:pt x="6323" y="1439"/>
                  </a:lnTo>
                  <a:cubicBezTo>
                    <a:pt x="6392" y="1507"/>
                    <a:pt x="6437" y="1598"/>
                    <a:pt x="6506" y="1667"/>
                  </a:cubicBezTo>
                  <a:lnTo>
                    <a:pt x="6665" y="1553"/>
                  </a:lnTo>
                  <a:cubicBezTo>
                    <a:pt x="6620" y="1461"/>
                    <a:pt x="6551" y="1370"/>
                    <a:pt x="6483" y="1302"/>
                  </a:cubicBezTo>
                  <a:close/>
                  <a:moveTo>
                    <a:pt x="662" y="1576"/>
                  </a:moveTo>
                  <a:cubicBezTo>
                    <a:pt x="594" y="1667"/>
                    <a:pt x="548" y="1758"/>
                    <a:pt x="480" y="1849"/>
                  </a:cubicBezTo>
                  <a:lnTo>
                    <a:pt x="662" y="1941"/>
                  </a:lnTo>
                  <a:cubicBezTo>
                    <a:pt x="708" y="1849"/>
                    <a:pt x="777" y="1781"/>
                    <a:pt x="822" y="1690"/>
                  </a:cubicBezTo>
                  <a:lnTo>
                    <a:pt x="662" y="1576"/>
                  </a:lnTo>
                  <a:close/>
                  <a:moveTo>
                    <a:pt x="6848" y="1827"/>
                  </a:moveTo>
                  <a:lnTo>
                    <a:pt x="6665" y="1918"/>
                  </a:lnTo>
                  <a:cubicBezTo>
                    <a:pt x="6711" y="2009"/>
                    <a:pt x="6757" y="2100"/>
                    <a:pt x="6802" y="2192"/>
                  </a:cubicBezTo>
                  <a:lnTo>
                    <a:pt x="6985" y="2100"/>
                  </a:lnTo>
                  <a:cubicBezTo>
                    <a:pt x="6939" y="2009"/>
                    <a:pt x="6894" y="1918"/>
                    <a:pt x="6848" y="1827"/>
                  </a:cubicBezTo>
                  <a:close/>
                  <a:moveTo>
                    <a:pt x="343" y="2123"/>
                  </a:moveTo>
                  <a:cubicBezTo>
                    <a:pt x="297" y="2215"/>
                    <a:pt x="252" y="2329"/>
                    <a:pt x="229" y="2420"/>
                  </a:cubicBezTo>
                  <a:lnTo>
                    <a:pt x="411" y="2489"/>
                  </a:lnTo>
                  <a:cubicBezTo>
                    <a:pt x="457" y="2397"/>
                    <a:pt x="480" y="2306"/>
                    <a:pt x="525" y="2215"/>
                  </a:cubicBezTo>
                  <a:lnTo>
                    <a:pt x="343" y="2123"/>
                  </a:lnTo>
                  <a:close/>
                  <a:moveTo>
                    <a:pt x="7122" y="2397"/>
                  </a:moveTo>
                  <a:lnTo>
                    <a:pt x="6917" y="2466"/>
                  </a:lnTo>
                  <a:cubicBezTo>
                    <a:pt x="6962" y="2557"/>
                    <a:pt x="6985" y="2671"/>
                    <a:pt x="7008" y="2762"/>
                  </a:cubicBezTo>
                  <a:lnTo>
                    <a:pt x="7213" y="2694"/>
                  </a:lnTo>
                  <a:cubicBezTo>
                    <a:pt x="7190" y="2603"/>
                    <a:pt x="7145" y="2489"/>
                    <a:pt x="7122" y="2397"/>
                  </a:cubicBezTo>
                  <a:close/>
                  <a:moveTo>
                    <a:pt x="115" y="2717"/>
                  </a:moveTo>
                  <a:cubicBezTo>
                    <a:pt x="92" y="2831"/>
                    <a:pt x="69" y="2945"/>
                    <a:pt x="46" y="3036"/>
                  </a:cubicBezTo>
                  <a:lnTo>
                    <a:pt x="252" y="3082"/>
                  </a:lnTo>
                  <a:cubicBezTo>
                    <a:pt x="274" y="2968"/>
                    <a:pt x="297" y="2877"/>
                    <a:pt x="320" y="2785"/>
                  </a:cubicBezTo>
                  <a:lnTo>
                    <a:pt x="115" y="2717"/>
                  </a:lnTo>
                  <a:close/>
                  <a:moveTo>
                    <a:pt x="7282" y="3014"/>
                  </a:moveTo>
                  <a:lnTo>
                    <a:pt x="7076" y="3059"/>
                  </a:lnTo>
                  <a:cubicBezTo>
                    <a:pt x="7099" y="3150"/>
                    <a:pt x="7122" y="3242"/>
                    <a:pt x="7122" y="3356"/>
                  </a:cubicBezTo>
                  <a:lnTo>
                    <a:pt x="7327" y="3333"/>
                  </a:lnTo>
                  <a:cubicBezTo>
                    <a:pt x="7327" y="3219"/>
                    <a:pt x="7305" y="3128"/>
                    <a:pt x="7282" y="3014"/>
                  </a:cubicBezTo>
                  <a:close/>
                  <a:moveTo>
                    <a:pt x="23" y="3356"/>
                  </a:moveTo>
                  <a:cubicBezTo>
                    <a:pt x="0" y="3470"/>
                    <a:pt x="0" y="3561"/>
                    <a:pt x="0" y="3653"/>
                  </a:cubicBezTo>
                  <a:lnTo>
                    <a:pt x="0" y="3675"/>
                  </a:lnTo>
                  <a:lnTo>
                    <a:pt x="206" y="3675"/>
                  </a:lnTo>
                  <a:cubicBezTo>
                    <a:pt x="206" y="3561"/>
                    <a:pt x="206" y="3470"/>
                    <a:pt x="229" y="3379"/>
                  </a:cubicBezTo>
                  <a:lnTo>
                    <a:pt x="23" y="3356"/>
                  </a:lnTo>
                  <a:close/>
                  <a:moveTo>
                    <a:pt x="7145" y="3653"/>
                  </a:moveTo>
                  <a:lnTo>
                    <a:pt x="7145" y="3675"/>
                  </a:lnTo>
                  <a:cubicBezTo>
                    <a:pt x="7145" y="3767"/>
                    <a:pt x="7122" y="3881"/>
                    <a:pt x="7122" y="3972"/>
                  </a:cubicBezTo>
                  <a:lnTo>
                    <a:pt x="7327" y="3995"/>
                  </a:lnTo>
                  <a:cubicBezTo>
                    <a:pt x="7327" y="3881"/>
                    <a:pt x="7350" y="3767"/>
                    <a:pt x="7350" y="3675"/>
                  </a:cubicBezTo>
                  <a:lnTo>
                    <a:pt x="7350" y="3653"/>
                  </a:lnTo>
                  <a:close/>
                  <a:moveTo>
                    <a:pt x="229" y="3972"/>
                  </a:moveTo>
                  <a:lnTo>
                    <a:pt x="23" y="3995"/>
                  </a:lnTo>
                  <a:cubicBezTo>
                    <a:pt x="23" y="4109"/>
                    <a:pt x="46" y="4200"/>
                    <a:pt x="69" y="4315"/>
                  </a:cubicBezTo>
                  <a:lnTo>
                    <a:pt x="252" y="4269"/>
                  </a:lnTo>
                  <a:cubicBezTo>
                    <a:pt x="252" y="4178"/>
                    <a:pt x="229" y="4086"/>
                    <a:pt x="229" y="3972"/>
                  </a:cubicBezTo>
                  <a:close/>
                  <a:moveTo>
                    <a:pt x="7076" y="4269"/>
                  </a:moveTo>
                  <a:cubicBezTo>
                    <a:pt x="7076" y="4360"/>
                    <a:pt x="7054" y="4474"/>
                    <a:pt x="7008" y="4566"/>
                  </a:cubicBezTo>
                  <a:lnTo>
                    <a:pt x="7213" y="4611"/>
                  </a:lnTo>
                  <a:cubicBezTo>
                    <a:pt x="7236" y="4520"/>
                    <a:pt x="7259" y="4406"/>
                    <a:pt x="7282" y="4315"/>
                  </a:cubicBezTo>
                  <a:lnTo>
                    <a:pt x="7076" y="4269"/>
                  </a:lnTo>
                  <a:close/>
                  <a:moveTo>
                    <a:pt x="320" y="4566"/>
                  </a:moveTo>
                  <a:lnTo>
                    <a:pt x="137" y="4634"/>
                  </a:lnTo>
                  <a:cubicBezTo>
                    <a:pt x="160" y="4725"/>
                    <a:pt x="183" y="4840"/>
                    <a:pt x="229" y="4931"/>
                  </a:cubicBezTo>
                  <a:lnTo>
                    <a:pt x="411" y="4862"/>
                  </a:lnTo>
                  <a:cubicBezTo>
                    <a:pt x="389" y="4771"/>
                    <a:pt x="366" y="4657"/>
                    <a:pt x="320" y="4566"/>
                  </a:cubicBezTo>
                  <a:close/>
                  <a:moveTo>
                    <a:pt x="6917" y="4862"/>
                  </a:moveTo>
                  <a:cubicBezTo>
                    <a:pt x="6894" y="4954"/>
                    <a:pt x="6848" y="5045"/>
                    <a:pt x="6802" y="5136"/>
                  </a:cubicBezTo>
                  <a:lnTo>
                    <a:pt x="7008" y="5228"/>
                  </a:lnTo>
                  <a:cubicBezTo>
                    <a:pt x="7054" y="5113"/>
                    <a:pt x="7076" y="5022"/>
                    <a:pt x="7122" y="4931"/>
                  </a:cubicBezTo>
                  <a:lnTo>
                    <a:pt x="6917" y="4862"/>
                  </a:lnTo>
                  <a:close/>
                  <a:moveTo>
                    <a:pt x="525" y="5136"/>
                  </a:moveTo>
                  <a:lnTo>
                    <a:pt x="343" y="5228"/>
                  </a:lnTo>
                  <a:cubicBezTo>
                    <a:pt x="389" y="5319"/>
                    <a:pt x="434" y="5410"/>
                    <a:pt x="503" y="5501"/>
                  </a:cubicBezTo>
                  <a:lnTo>
                    <a:pt x="685" y="5410"/>
                  </a:lnTo>
                  <a:cubicBezTo>
                    <a:pt x="617" y="5319"/>
                    <a:pt x="571" y="5228"/>
                    <a:pt x="525" y="5136"/>
                  </a:cubicBezTo>
                  <a:close/>
                  <a:moveTo>
                    <a:pt x="6665" y="5387"/>
                  </a:moveTo>
                  <a:cubicBezTo>
                    <a:pt x="6620" y="5479"/>
                    <a:pt x="6574" y="5570"/>
                    <a:pt x="6506" y="5661"/>
                  </a:cubicBezTo>
                  <a:lnTo>
                    <a:pt x="6688" y="5775"/>
                  </a:lnTo>
                  <a:cubicBezTo>
                    <a:pt x="6734" y="5684"/>
                    <a:pt x="6802" y="5593"/>
                    <a:pt x="6848" y="5501"/>
                  </a:cubicBezTo>
                  <a:lnTo>
                    <a:pt x="6665" y="5387"/>
                  </a:lnTo>
                  <a:close/>
                  <a:moveTo>
                    <a:pt x="845" y="5661"/>
                  </a:moveTo>
                  <a:lnTo>
                    <a:pt x="662" y="5775"/>
                  </a:lnTo>
                  <a:cubicBezTo>
                    <a:pt x="731" y="5867"/>
                    <a:pt x="799" y="5958"/>
                    <a:pt x="868" y="6026"/>
                  </a:cubicBezTo>
                  <a:lnTo>
                    <a:pt x="1028" y="5889"/>
                  </a:lnTo>
                  <a:cubicBezTo>
                    <a:pt x="959" y="5821"/>
                    <a:pt x="891" y="5730"/>
                    <a:pt x="845" y="5661"/>
                  </a:cubicBezTo>
                  <a:close/>
                  <a:moveTo>
                    <a:pt x="6323" y="5889"/>
                  </a:moveTo>
                  <a:cubicBezTo>
                    <a:pt x="6255" y="5981"/>
                    <a:pt x="6186" y="6049"/>
                    <a:pt x="6118" y="6118"/>
                  </a:cubicBezTo>
                  <a:lnTo>
                    <a:pt x="6277" y="6255"/>
                  </a:lnTo>
                  <a:cubicBezTo>
                    <a:pt x="6346" y="6186"/>
                    <a:pt x="6414" y="6118"/>
                    <a:pt x="6483" y="6026"/>
                  </a:cubicBezTo>
                  <a:lnTo>
                    <a:pt x="6323" y="5889"/>
                  </a:lnTo>
                  <a:close/>
                  <a:moveTo>
                    <a:pt x="1233" y="6118"/>
                  </a:moveTo>
                  <a:lnTo>
                    <a:pt x="1073" y="6278"/>
                  </a:lnTo>
                  <a:cubicBezTo>
                    <a:pt x="1165" y="6346"/>
                    <a:pt x="1233" y="6414"/>
                    <a:pt x="1324" y="6483"/>
                  </a:cubicBezTo>
                  <a:lnTo>
                    <a:pt x="1461" y="6323"/>
                  </a:lnTo>
                  <a:cubicBezTo>
                    <a:pt x="1370" y="6255"/>
                    <a:pt x="1302" y="6186"/>
                    <a:pt x="1233" y="6118"/>
                  </a:cubicBezTo>
                  <a:close/>
                  <a:moveTo>
                    <a:pt x="5889" y="6323"/>
                  </a:moveTo>
                  <a:cubicBezTo>
                    <a:pt x="5821" y="6392"/>
                    <a:pt x="5752" y="6437"/>
                    <a:pt x="5661" y="6506"/>
                  </a:cubicBezTo>
                  <a:lnTo>
                    <a:pt x="5775" y="6666"/>
                  </a:lnTo>
                  <a:cubicBezTo>
                    <a:pt x="5867" y="6620"/>
                    <a:pt x="5958" y="6551"/>
                    <a:pt x="6026" y="6483"/>
                  </a:cubicBezTo>
                  <a:lnTo>
                    <a:pt x="5889" y="6323"/>
                  </a:lnTo>
                  <a:close/>
                  <a:moveTo>
                    <a:pt x="1690" y="6506"/>
                  </a:moveTo>
                  <a:lnTo>
                    <a:pt x="1575" y="6688"/>
                  </a:lnTo>
                  <a:cubicBezTo>
                    <a:pt x="1667" y="6734"/>
                    <a:pt x="1758" y="6802"/>
                    <a:pt x="1849" y="6848"/>
                  </a:cubicBezTo>
                  <a:lnTo>
                    <a:pt x="1941" y="6666"/>
                  </a:lnTo>
                  <a:cubicBezTo>
                    <a:pt x="1849" y="6620"/>
                    <a:pt x="1781" y="6574"/>
                    <a:pt x="1690" y="6506"/>
                  </a:cubicBezTo>
                  <a:close/>
                  <a:moveTo>
                    <a:pt x="5410" y="6666"/>
                  </a:moveTo>
                  <a:cubicBezTo>
                    <a:pt x="5319" y="6711"/>
                    <a:pt x="5227" y="6757"/>
                    <a:pt x="5136" y="6802"/>
                  </a:cubicBezTo>
                  <a:lnTo>
                    <a:pt x="5227" y="6985"/>
                  </a:lnTo>
                  <a:cubicBezTo>
                    <a:pt x="5319" y="6939"/>
                    <a:pt x="5410" y="6894"/>
                    <a:pt x="5501" y="6848"/>
                  </a:cubicBezTo>
                  <a:lnTo>
                    <a:pt x="5410" y="6666"/>
                  </a:lnTo>
                  <a:close/>
                  <a:moveTo>
                    <a:pt x="2215" y="6802"/>
                  </a:moveTo>
                  <a:lnTo>
                    <a:pt x="2123" y="7008"/>
                  </a:lnTo>
                  <a:cubicBezTo>
                    <a:pt x="2215" y="7031"/>
                    <a:pt x="2329" y="7076"/>
                    <a:pt x="2420" y="7122"/>
                  </a:cubicBezTo>
                  <a:lnTo>
                    <a:pt x="2488" y="6917"/>
                  </a:lnTo>
                  <a:cubicBezTo>
                    <a:pt x="2397" y="6894"/>
                    <a:pt x="2306" y="6848"/>
                    <a:pt x="2215" y="6802"/>
                  </a:cubicBezTo>
                  <a:close/>
                  <a:moveTo>
                    <a:pt x="4862" y="6917"/>
                  </a:moveTo>
                  <a:cubicBezTo>
                    <a:pt x="4771" y="6962"/>
                    <a:pt x="4680" y="6985"/>
                    <a:pt x="4566" y="7008"/>
                  </a:cubicBezTo>
                  <a:lnTo>
                    <a:pt x="4634" y="7213"/>
                  </a:lnTo>
                  <a:cubicBezTo>
                    <a:pt x="4725" y="7191"/>
                    <a:pt x="4839" y="7145"/>
                    <a:pt x="4931" y="7122"/>
                  </a:cubicBezTo>
                  <a:lnTo>
                    <a:pt x="4862" y="6917"/>
                  </a:lnTo>
                  <a:close/>
                  <a:moveTo>
                    <a:pt x="2785" y="7008"/>
                  </a:moveTo>
                  <a:lnTo>
                    <a:pt x="2717" y="7213"/>
                  </a:lnTo>
                  <a:cubicBezTo>
                    <a:pt x="2831" y="7236"/>
                    <a:pt x="2945" y="7259"/>
                    <a:pt x="3036" y="7282"/>
                  </a:cubicBezTo>
                  <a:lnTo>
                    <a:pt x="3082" y="7076"/>
                  </a:lnTo>
                  <a:cubicBezTo>
                    <a:pt x="2968" y="7054"/>
                    <a:pt x="2876" y="7031"/>
                    <a:pt x="2785" y="7008"/>
                  </a:cubicBezTo>
                  <a:close/>
                  <a:moveTo>
                    <a:pt x="3379" y="7122"/>
                  </a:moveTo>
                  <a:lnTo>
                    <a:pt x="3356" y="7327"/>
                  </a:lnTo>
                  <a:lnTo>
                    <a:pt x="3675" y="7327"/>
                  </a:lnTo>
                  <a:lnTo>
                    <a:pt x="3675" y="7122"/>
                  </a:lnTo>
                  <a:close/>
                  <a:moveTo>
                    <a:pt x="4269" y="7076"/>
                  </a:moveTo>
                  <a:cubicBezTo>
                    <a:pt x="4178" y="7099"/>
                    <a:pt x="4086" y="7099"/>
                    <a:pt x="3972" y="7122"/>
                  </a:cubicBezTo>
                  <a:lnTo>
                    <a:pt x="3995" y="7327"/>
                  </a:lnTo>
                  <a:cubicBezTo>
                    <a:pt x="4109" y="7305"/>
                    <a:pt x="4200" y="7305"/>
                    <a:pt x="4314"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111;p39">
              <a:extLst>
                <a:ext uri="{FF2B5EF4-FFF2-40B4-BE49-F238E27FC236}">
                  <a16:creationId xmlns:a16="http://schemas.microsoft.com/office/drawing/2014/main" id="{582C0051-1B0F-4982-9DC2-527D70C9CADA}"/>
                </a:ext>
              </a:extLst>
            </p:cNvPr>
            <p:cNvSpPr/>
            <p:nvPr/>
          </p:nvSpPr>
          <p:spPr>
            <a:xfrm>
              <a:off x="5351671" y="4471503"/>
              <a:ext cx="125819" cy="125819"/>
            </a:xfrm>
            <a:custGeom>
              <a:avLst/>
              <a:gdLst/>
              <a:ahLst/>
              <a:cxnLst/>
              <a:rect l="l" t="t" r="r" b="b"/>
              <a:pathLst>
                <a:path w="3036" h="3036" extrusionOk="0">
                  <a:moveTo>
                    <a:pt x="1529" y="0"/>
                  </a:moveTo>
                  <a:cubicBezTo>
                    <a:pt x="685" y="0"/>
                    <a:pt x="0" y="685"/>
                    <a:pt x="0" y="1529"/>
                  </a:cubicBezTo>
                  <a:cubicBezTo>
                    <a:pt x="0" y="2351"/>
                    <a:pt x="685" y="3036"/>
                    <a:pt x="1529" y="3036"/>
                  </a:cubicBezTo>
                  <a:cubicBezTo>
                    <a:pt x="2374" y="3036"/>
                    <a:pt x="3036" y="2351"/>
                    <a:pt x="3036" y="1529"/>
                  </a:cubicBezTo>
                  <a:cubicBezTo>
                    <a:pt x="3036" y="685"/>
                    <a:pt x="2374"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112;p39">
              <a:extLst>
                <a:ext uri="{FF2B5EF4-FFF2-40B4-BE49-F238E27FC236}">
                  <a16:creationId xmlns:a16="http://schemas.microsoft.com/office/drawing/2014/main" id="{6E63C0AF-7EF8-488C-A7B3-7349852A405D}"/>
                </a:ext>
              </a:extLst>
            </p:cNvPr>
            <p:cNvSpPr/>
            <p:nvPr/>
          </p:nvSpPr>
          <p:spPr>
            <a:xfrm>
              <a:off x="5353536" y="4473368"/>
              <a:ext cx="123001" cy="123043"/>
            </a:xfrm>
            <a:custGeom>
              <a:avLst/>
              <a:gdLst/>
              <a:ahLst/>
              <a:cxnLst/>
              <a:rect l="l" t="t" r="r" b="b"/>
              <a:pathLst>
                <a:path w="2968" h="2969" extrusionOk="0">
                  <a:moveTo>
                    <a:pt x="1484" y="206"/>
                  </a:moveTo>
                  <a:cubicBezTo>
                    <a:pt x="2169" y="206"/>
                    <a:pt x="2740" y="777"/>
                    <a:pt x="2740" y="1484"/>
                  </a:cubicBezTo>
                  <a:cubicBezTo>
                    <a:pt x="2740" y="2169"/>
                    <a:pt x="2169" y="2740"/>
                    <a:pt x="1484" y="2740"/>
                  </a:cubicBezTo>
                  <a:cubicBezTo>
                    <a:pt x="777" y="2740"/>
                    <a:pt x="229" y="2169"/>
                    <a:pt x="229" y="1484"/>
                  </a:cubicBezTo>
                  <a:cubicBezTo>
                    <a:pt x="229" y="777"/>
                    <a:pt x="777" y="206"/>
                    <a:pt x="1484" y="206"/>
                  </a:cubicBezTo>
                  <a:close/>
                  <a:moveTo>
                    <a:pt x="1484" y="1"/>
                  </a:moveTo>
                  <a:cubicBezTo>
                    <a:pt x="663" y="1"/>
                    <a:pt x="1" y="663"/>
                    <a:pt x="1" y="1484"/>
                  </a:cubicBezTo>
                  <a:cubicBezTo>
                    <a:pt x="1" y="2283"/>
                    <a:pt x="663"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113;p39">
              <a:extLst>
                <a:ext uri="{FF2B5EF4-FFF2-40B4-BE49-F238E27FC236}">
                  <a16:creationId xmlns:a16="http://schemas.microsoft.com/office/drawing/2014/main" id="{EF1629B2-556D-47FD-ACC6-9754D1C7F80E}"/>
                </a:ext>
              </a:extLst>
            </p:cNvPr>
            <p:cNvSpPr/>
            <p:nvPr/>
          </p:nvSpPr>
          <p:spPr>
            <a:xfrm>
              <a:off x="5271232" y="4391063"/>
              <a:ext cx="287611" cy="286699"/>
            </a:xfrm>
            <a:custGeom>
              <a:avLst/>
              <a:gdLst/>
              <a:ahLst/>
              <a:cxnLst/>
              <a:rect l="l" t="t" r="r" b="b"/>
              <a:pathLst>
                <a:path w="6940" h="6918" extrusionOk="0">
                  <a:moveTo>
                    <a:pt x="3470" y="229"/>
                  </a:moveTo>
                  <a:cubicBezTo>
                    <a:pt x="5251" y="229"/>
                    <a:pt x="6712" y="1667"/>
                    <a:pt x="6712" y="3470"/>
                  </a:cubicBezTo>
                  <a:cubicBezTo>
                    <a:pt x="6712" y="5251"/>
                    <a:pt x="5251" y="6712"/>
                    <a:pt x="3470" y="6712"/>
                  </a:cubicBezTo>
                  <a:cubicBezTo>
                    <a:pt x="1690" y="6712"/>
                    <a:pt x="229" y="5251"/>
                    <a:pt x="229" y="3470"/>
                  </a:cubicBezTo>
                  <a:cubicBezTo>
                    <a:pt x="229" y="1667"/>
                    <a:pt x="1690" y="229"/>
                    <a:pt x="3470" y="229"/>
                  </a:cubicBezTo>
                  <a:close/>
                  <a:moveTo>
                    <a:pt x="3470" y="1"/>
                  </a:moveTo>
                  <a:cubicBezTo>
                    <a:pt x="1553" y="1"/>
                    <a:pt x="1" y="1553"/>
                    <a:pt x="1" y="3470"/>
                  </a:cubicBezTo>
                  <a:cubicBezTo>
                    <a:pt x="1" y="5365"/>
                    <a:pt x="1553" y="6917"/>
                    <a:pt x="3470" y="6917"/>
                  </a:cubicBezTo>
                  <a:cubicBezTo>
                    <a:pt x="5388" y="6917"/>
                    <a:pt x="6940" y="5365"/>
                    <a:pt x="6940" y="3470"/>
                  </a:cubicBezTo>
                  <a:cubicBezTo>
                    <a:pt x="6940" y="1553"/>
                    <a:pt x="5388" y="1"/>
                    <a:pt x="3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114;p39">
              <a:extLst>
                <a:ext uri="{FF2B5EF4-FFF2-40B4-BE49-F238E27FC236}">
                  <a16:creationId xmlns:a16="http://schemas.microsoft.com/office/drawing/2014/main" id="{CBF7657C-4EA8-4475-BE3C-75AED0A1B5A8}"/>
                </a:ext>
              </a:extLst>
            </p:cNvPr>
            <p:cNvSpPr/>
            <p:nvPr/>
          </p:nvSpPr>
          <p:spPr>
            <a:xfrm>
              <a:off x="5398004" y="4516883"/>
              <a:ext cx="34107" cy="35060"/>
            </a:xfrm>
            <a:custGeom>
              <a:avLst/>
              <a:gdLst/>
              <a:ahLst/>
              <a:cxnLst/>
              <a:rect l="l" t="t" r="r" b="b"/>
              <a:pathLst>
                <a:path w="823" h="846" extrusionOk="0">
                  <a:moveTo>
                    <a:pt x="411" y="1"/>
                  </a:moveTo>
                  <a:cubicBezTo>
                    <a:pt x="183" y="1"/>
                    <a:pt x="1" y="206"/>
                    <a:pt x="1" y="434"/>
                  </a:cubicBezTo>
                  <a:cubicBezTo>
                    <a:pt x="1" y="663"/>
                    <a:pt x="183" y="845"/>
                    <a:pt x="411" y="845"/>
                  </a:cubicBezTo>
                  <a:cubicBezTo>
                    <a:pt x="640" y="845"/>
                    <a:pt x="822" y="663"/>
                    <a:pt x="822" y="434"/>
                  </a:cubicBezTo>
                  <a:cubicBezTo>
                    <a:pt x="822" y="206"/>
                    <a:pt x="640"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115;p39">
              <a:extLst>
                <a:ext uri="{FF2B5EF4-FFF2-40B4-BE49-F238E27FC236}">
                  <a16:creationId xmlns:a16="http://schemas.microsoft.com/office/drawing/2014/main" id="{32848BA3-F5C1-4450-987F-3624206164EF}"/>
                </a:ext>
              </a:extLst>
            </p:cNvPr>
            <p:cNvSpPr/>
            <p:nvPr/>
          </p:nvSpPr>
          <p:spPr>
            <a:xfrm>
              <a:off x="5406500" y="4488495"/>
              <a:ext cx="16121" cy="16163"/>
            </a:xfrm>
            <a:custGeom>
              <a:avLst/>
              <a:gdLst/>
              <a:ahLst/>
              <a:cxnLst/>
              <a:rect l="l" t="t" r="r" b="b"/>
              <a:pathLst>
                <a:path w="389" h="390" extrusionOk="0">
                  <a:moveTo>
                    <a:pt x="206" y="1"/>
                  </a:moveTo>
                  <a:cubicBezTo>
                    <a:pt x="92" y="1"/>
                    <a:pt x="1" y="92"/>
                    <a:pt x="1" y="206"/>
                  </a:cubicBezTo>
                  <a:cubicBezTo>
                    <a:pt x="1" y="298"/>
                    <a:pt x="92" y="389"/>
                    <a:pt x="206" y="389"/>
                  </a:cubicBezTo>
                  <a:cubicBezTo>
                    <a:pt x="320" y="389"/>
                    <a:pt x="389" y="298"/>
                    <a:pt x="389" y="206"/>
                  </a:cubicBezTo>
                  <a:cubicBezTo>
                    <a:pt x="389" y="92"/>
                    <a:pt x="320"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116;p39">
              <a:extLst>
                <a:ext uri="{FF2B5EF4-FFF2-40B4-BE49-F238E27FC236}">
                  <a16:creationId xmlns:a16="http://schemas.microsoft.com/office/drawing/2014/main" id="{BD4C198E-E7F4-4391-A1CD-90AFBAFE330A}"/>
                </a:ext>
              </a:extLst>
            </p:cNvPr>
            <p:cNvSpPr/>
            <p:nvPr/>
          </p:nvSpPr>
          <p:spPr>
            <a:xfrm>
              <a:off x="5406500" y="4564210"/>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117;p39">
              <a:extLst>
                <a:ext uri="{FF2B5EF4-FFF2-40B4-BE49-F238E27FC236}">
                  <a16:creationId xmlns:a16="http://schemas.microsoft.com/office/drawing/2014/main" id="{442B8690-E611-4FC4-9E5E-F33318DD5C08}"/>
                </a:ext>
              </a:extLst>
            </p:cNvPr>
            <p:cNvSpPr/>
            <p:nvPr/>
          </p:nvSpPr>
          <p:spPr>
            <a:xfrm>
              <a:off x="5444337"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118;p39">
              <a:extLst>
                <a:ext uri="{FF2B5EF4-FFF2-40B4-BE49-F238E27FC236}">
                  <a16:creationId xmlns:a16="http://schemas.microsoft.com/office/drawing/2014/main" id="{759329CC-3141-4520-911A-2971043FDF8D}"/>
                </a:ext>
              </a:extLst>
            </p:cNvPr>
            <p:cNvSpPr/>
            <p:nvPr/>
          </p:nvSpPr>
          <p:spPr>
            <a:xfrm>
              <a:off x="5368663"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119;p39">
              <a:extLst>
                <a:ext uri="{FF2B5EF4-FFF2-40B4-BE49-F238E27FC236}">
                  <a16:creationId xmlns:a16="http://schemas.microsoft.com/office/drawing/2014/main" id="{7D520DA8-904B-4D66-987F-FAA48F312179}"/>
                </a:ext>
              </a:extLst>
            </p:cNvPr>
            <p:cNvSpPr/>
            <p:nvPr/>
          </p:nvSpPr>
          <p:spPr>
            <a:xfrm>
              <a:off x="5433023" y="4499643"/>
              <a:ext cx="17033" cy="16328"/>
            </a:xfrm>
            <a:custGeom>
              <a:avLst/>
              <a:gdLst/>
              <a:ahLst/>
              <a:cxnLst/>
              <a:rect l="l" t="t" r="r" b="b"/>
              <a:pathLst>
                <a:path w="411" h="394" extrusionOk="0">
                  <a:moveTo>
                    <a:pt x="205" y="0"/>
                  </a:moveTo>
                  <a:cubicBezTo>
                    <a:pt x="154" y="0"/>
                    <a:pt x="103" y="17"/>
                    <a:pt x="69" y="52"/>
                  </a:cubicBezTo>
                  <a:cubicBezTo>
                    <a:pt x="0" y="143"/>
                    <a:pt x="0" y="257"/>
                    <a:pt x="69" y="325"/>
                  </a:cubicBezTo>
                  <a:cubicBezTo>
                    <a:pt x="103" y="371"/>
                    <a:pt x="154" y="394"/>
                    <a:pt x="205" y="394"/>
                  </a:cubicBezTo>
                  <a:cubicBezTo>
                    <a:pt x="257" y="394"/>
                    <a:pt x="308" y="371"/>
                    <a:pt x="342" y="325"/>
                  </a:cubicBezTo>
                  <a:cubicBezTo>
                    <a:pt x="411" y="257"/>
                    <a:pt x="411" y="143"/>
                    <a:pt x="342" y="52"/>
                  </a:cubicBezTo>
                  <a:cubicBezTo>
                    <a:pt x="308" y="17"/>
                    <a:pt x="257"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120;p39">
              <a:extLst>
                <a:ext uri="{FF2B5EF4-FFF2-40B4-BE49-F238E27FC236}">
                  <a16:creationId xmlns:a16="http://schemas.microsoft.com/office/drawing/2014/main" id="{4FF38EAD-EF32-4D98-8115-3AD0053933A3}"/>
                </a:ext>
              </a:extLst>
            </p:cNvPr>
            <p:cNvSpPr/>
            <p:nvPr/>
          </p:nvSpPr>
          <p:spPr>
            <a:xfrm>
              <a:off x="5379065" y="4553559"/>
              <a:ext cx="18027" cy="15624"/>
            </a:xfrm>
            <a:custGeom>
              <a:avLst/>
              <a:gdLst/>
              <a:ahLst/>
              <a:cxnLst/>
              <a:rect l="l" t="t" r="r" b="b"/>
              <a:pathLst>
                <a:path w="435" h="377" extrusionOk="0">
                  <a:moveTo>
                    <a:pt x="221" y="0"/>
                  </a:moveTo>
                  <a:cubicBezTo>
                    <a:pt x="172" y="0"/>
                    <a:pt x="127" y="17"/>
                    <a:pt x="92" y="52"/>
                  </a:cubicBezTo>
                  <a:cubicBezTo>
                    <a:pt x="1" y="120"/>
                    <a:pt x="1" y="257"/>
                    <a:pt x="92" y="325"/>
                  </a:cubicBezTo>
                  <a:cubicBezTo>
                    <a:pt x="127" y="360"/>
                    <a:pt x="172" y="377"/>
                    <a:pt x="221" y="377"/>
                  </a:cubicBezTo>
                  <a:cubicBezTo>
                    <a:pt x="269" y="377"/>
                    <a:pt x="321" y="360"/>
                    <a:pt x="366" y="325"/>
                  </a:cubicBezTo>
                  <a:cubicBezTo>
                    <a:pt x="435" y="257"/>
                    <a:pt x="435" y="120"/>
                    <a:pt x="366" y="52"/>
                  </a:cubicBezTo>
                  <a:cubicBezTo>
                    <a:pt x="321"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121;p39">
              <a:extLst>
                <a:ext uri="{FF2B5EF4-FFF2-40B4-BE49-F238E27FC236}">
                  <a16:creationId xmlns:a16="http://schemas.microsoft.com/office/drawing/2014/main" id="{63704D42-FDC5-4F9C-9CB0-6A27321B1A3F}"/>
                </a:ext>
              </a:extLst>
            </p:cNvPr>
            <p:cNvSpPr/>
            <p:nvPr/>
          </p:nvSpPr>
          <p:spPr>
            <a:xfrm>
              <a:off x="5433023" y="4553559"/>
              <a:ext cx="17033" cy="15624"/>
            </a:xfrm>
            <a:custGeom>
              <a:avLst/>
              <a:gdLst/>
              <a:ahLst/>
              <a:cxnLst/>
              <a:rect l="l" t="t" r="r" b="b"/>
              <a:pathLst>
                <a:path w="411" h="377" extrusionOk="0">
                  <a:moveTo>
                    <a:pt x="205" y="0"/>
                  </a:moveTo>
                  <a:cubicBezTo>
                    <a:pt x="154" y="0"/>
                    <a:pt x="103" y="17"/>
                    <a:pt x="69" y="52"/>
                  </a:cubicBezTo>
                  <a:cubicBezTo>
                    <a:pt x="0" y="120"/>
                    <a:pt x="0" y="257"/>
                    <a:pt x="69" y="325"/>
                  </a:cubicBezTo>
                  <a:cubicBezTo>
                    <a:pt x="103" y="360"/>
                    <a:pt x="154" y="377"/>
                    <a:pt x="205" y="377"/>
                  </a:cubicBezTo>
                  <a:cubicBezTo>
                    <a:pt x="257" y="377"/>
                    <a:pt x="308" y="360"/>
                    <a:pt x="342" y="325"/>
                  </a:cubicBezTo>
                  <a:cubicBezTo>
                    <a:pt x="411" y="257"/>
                    <a:pt x="411" y="120"/>
                    <a:pt x="342" y="52"/>
                  </a:cubicBezTo>
                  <a:cubicBezTo>
                    <a:pt x="308" y="17"/>
                    <a:pt x="257"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122;p39">
              <a:extLst>
                <a:ext uri="{FF2B5EF4-FFF2-40B4-BE49-F238E27FC236}">
                  <a16:creationId xmlns:a16="http://schemas.microsoft.com/office/drawing/2014/main" id="{857FA6E1-E9BF-4045-A790-8EF0E1FCCBF2}"/>
                </a:ext>
              </a:extLst>
            </p:cNvPr>
            <p:cNvSpPr/>
            <p:nvPr/>
          </p:nvSpPr>
          <p:spPr>
            <a:xfrm>
              <a:off x="5379065" y="4499643"/>
              <a:ext cx="18027" cy="16328"/>
            </a:xfrm>
            <a:custGeom>
              <a:avLst/>
              <a:gdLst/>
              <a:ahLst/>
              <a:cxnLst/>
              <a:rect l="l" t="t" r="r" b="b"/>
              <a:pathLst>
                <a:path w="435" h="394" extrusionOk="0">
                  <a:moveTo>
                    <a:pt x="221" y="0"/>
                  </a:moveTo>
                  <a:cubicBezTo>
                    <a:pt x="172" y="0"/>
                    <a:pt x="127" y="17"/>
                    <a:pt x="92" y="52"/>
                  </a:cubicBezTo>
                  <a:cubicBezTo>
                    <a:pt x="1" y="143"/>
                    <a:pt x="1" y="257"/>
                    <a:pt x="92" y="325"/>
                  </a:cubicBezTo>
                  <a:cubicBezTo>
                    <a:pt x="127" y="371"/>
                    <a:pt x="172" y="394"/>
                    <a:pt x="221" y="394"/>
                  </a:cubicBezTo>
                  <a:cubicBezTo>
                    <a:pt x="269" y="394"/>
                    <a:pt x="321" y="371"/>
                    <a:pt x="366" y="325"/>
                  </a:cubicBezTo>
                  <a:cubicBezTo>
                    <a:pt x="435" y="257"/>
                    <a:pt x="435" y="143"/>
                    <a:pt x="366" y="52"/>
                  </a:cubicBezTo>
                  <a:cubicBezTo>
                    <a:pt x="321"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123;p39">
              <a:extLst>
                <a:ext uri="{FF2B5EF4-FFF2-40B4-BE49-F238E27FC236}">
                  <a16:creationId xmlns:a16="http://schemas.microsoft.com/office/drawing/2014/main" id="{08374442-E2F8-47D4-84B3-B01529F7957B}"/>
                </a:ext>
              </a:extLst>
            </p:cNvPr>
            <p:cNvSpPr/>
            <p:nvPr/>
          </p:nvSpPr>
          <p:spPr>
            <a:xfrm>
              <a:off x="5246656" y="4368394"/>
              <a:ext cx="665981" cy="162745"/>
            </a:xfrm>
            <a:custGeom>
              <a:avLst/>
              <a:gdLst/>
              <a:ahLst/>
              <a:cxnLst/>
              <a:rect l="l" t="t" r="r" b="b"/>
              <a:pathLst>
                <a:path w="16070" h="3927" extrusionOk="0">
                  <a:moveTo>
                    <a:pt x="3949" y="0"/>
                  </a:moveTo>
                  <a:cubicBezTo>
                    <a:pt x="1781" y="0"/>
                    <a:pt x="0" y="1758"/>
                    <a:pt x="0" y="3926"/>
                  </a:cubicBezTo>
                  <a:lnTo>
                    <a:pt x="229" y="3926"/>
                  </a:lnTo>
                  <a:cubicBezTo>
                    <a:pt x="229" y="1872"/>
                    <a:pt x="1895" y="206"/>
                    <a:pt x="3949" y="206"/>
                  </a:cubicBezTo>
                  <a:lnTo>
                    <a:pt x="12144" y="206"/>
                  </a:lnTo>
                  <a:cubicBezTo>
                    <a:pt x="14175" y="206"/>
                    <a:pt x="15841" y="1872"/>
                    <a:pt x="15841" y="3926"/>
                  </a:cubicBezTo>
                  <a:lnTo>
                    <a:pt x="16069" y="3926"/>
                  </a:lnTo>
                  <a:cubicBezTo>
                    <a:pt x="16069" y="1758"/>
                    <a:pt x="14312" y="0"/>
                    <a:pt x="12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124;p39">
              <a:extLst>
                <a:ext uri="{FF2B5EF4-FFF2-40B4-BE49-F238E27FC236}">
                  <a16:creationId xmlns:a16="http://schemas.microsoft.com/office/drawing/2014/main" id="{64EBCDC4-E047-4CEB-BCD0-9A51667796A9}"/>
                </a:ext>
              </a:extLst>
            </p:cNvPr>
            <p:cNvSpPr/>
            <p:nvPr/>
          </p:nvSpPr>
          <p:spPr>
            <a:xfrm>
              <a:off x="7175432" y="4386339"/>
              <a:ext cx="296107" cy="296148"/>
            </a:xfrm>
            <a:custGeom>
              <a:avLst/>
              <a:gdLst/>
              <a:ahLst/>
              <a:cxnLst/>
              <a:rect l="l" t="t" r="r" b="b"/>
              <a:pathLst>
                <a:path w="7145" h="7146" extrusionOk="0">
                  <a:moveTo>
                    <a:pt x="3561" y="1"/>
                  </a:moveTo>
                  <a:cubicBezTo>
                    <a:pt x="1598" y="1"/>
                    <a:pt x="0" y="1599"/>
                    <a:pt x="0" y="3584"/>
                  </a:cubicBezTo>
                  <a:cubicBezTo>
                    <a:pt x="0" y="5547"/>
                    <a:pt x="1598" y="7145"/>
                    <a:pt x="3561" y="7145"/>
                  </a:cubicBezTo>
                  <a:cubicBezTo>
                    <a:pt x="5547" y="7145"/>
                    <a:pt x="7145" y="5547"/>
                    <a:pt x="7145" y="3584"/>
                  </a:cubicBezTo>
                  <a:cubicBezTo>
                    <a:pt x="7145" y="1599"/>
                    <a:pt x="5547"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125;p39">
              <a:extLst>
                <a:ext uri="{FF2B5EF4-FFF2-40B4-BE49-F238E27FC236}">
                  <a16:creationId xmlns:a16="http://schemas.microsoft.com/office/drawing/2014/main" id="{27F685A4-DE75-4FB2-8F6B-DD8BCB032BDE}"/>
                </a:ext>
              </a:extLst>
            </p:cNvPr>
            <p:cNvSpPr/>
            <p:nvPr/>
          </p:nvSpPr>
          <p:spPr>
            <a:xfrm>
              <a:off x="7171619" y="4382568"/>
              <a:ext cx="303691" cy="303691"/>
            </a:xfrm>
            <a:custGeom>
              <a:avLst/>
              <a:gdLst/>
              <a:ahLst/>
              <a:cxnLst/>
              <a:rect l="l" t="t" r="r" b="b"/>
              <a:pathLst>
                <a:path w="7328" h="7328" extrusionOk="0">
                  <a:moveTo>
                    <a:pt x="3653" y="1"/>
                  </a:moveTo>
                  <a:lnTo>
                    <a:pt x="3653" y="206"/>
                  </a:lnTo>
                  <a:lnTo>
                    <a:pt x="3950" y="206"/>
                  </a:lnTo>
                  <a:lnTo>
                    <a:pt x="3973" y="1"/>
                  </a:lnTo>
                  <a:close/>
                  <a:moveTo>
                    <a:pt x="3333" y="23"/>
                  </a:moveTo>
                  <a:cubicBezTo>
                    <a:pt x="3219" y="23"/>
                    <a:pt x="3128" y="46"/>
                    <a:pt x="3014" y="46"/>
                  </a:cubicBezTo>
                  <a:lnTo>
                    <a:pt x="3060" y="252"/>
                  </a:lnTo>
                  <a:cubicBezTo>
                    <a:pt x="3151" y="252"/>
                    <a:pt x="3242" y="229"/>
                    <a:pt x="3356" y="229"/>
                  </a:cubicBezTo>
                  <a:lnTo>
                    <a:pt x="3333" y="23"/>
                  </a:lnTo>
                  <a:close/>
                  <a:moveTo>
                    <a:pt x="4292" y="46"/>
                  </a:moveTo>
                  <a:lnTo>
                    <a:pt x="4246" y="252"/>
                  </a:lnTo>
                  <a:cubicBezTo>
                    <a:pt x="4361" y="274"/>
                    <a:pt x="4452" y="297"/>
                    <a:pt x="4543" y="320"/>
                  </a:cubicBezTo>
                  <a:lnTo>
                    <a:pt x="4589" y="115"/>
                  </a:lnTo>
                  <a:cubicBezTo>
                    <a:pt x="4498" y="92"/>
                    <a:pt x="4383" y="69"/>
                    <a:pt x="4292" y="46"/>
                  </a:cubicBezTo>
                  <a:close/>
                  <a:moveTo>
                    <a:pt x="2694" y="115"/>
                  </a:moveTo>
                  <a:cubicBezTo>
                    <a:pt x="2603" y="160"/>
                    <a:pt x="2489" y="183"/>
                    <a:pt x="2398" y="229"/>
                  </a:cubicBezTo>
                  <a:lnTo>
                    <a:pt x="2466" y="411"/>
                  </a:lnTo>
                  <a:cubicBezTo>
                    <a:pt x="2557" y="389"/>
                    <a:pt x="2649" y="343"/>
                    <a:pt x="2763" y="320"/>
                  </a:cubicBezTo>
                  <a:lnTo>
                    <a:pt x="2694" y="115"/>
                  </a:lnTo>
                  <a:close/>
                  <a:moveTo>
                    <a:pt x="4908" y="206"/>
                  </a:moveTo>
                  <a:lnTo>
                    <a:pt x="4840" y="411"/>
                  </a:lnTo>
                  <a:cubicBezTo>
                    <a:pt x="4931" y="434"/>
                    <a:pt x="5023" y="480"/>
                    <a:pt x="5114" y="526"/>
                  </a:cubicBezTo>
                  <a:lnTo>
                    <a:pt x="5205" y="343"/>
                  </a:lnTo>
                  <a:cubicBezTo>
                    <a:pt x="5114" y="297"/>
                    <a:pt x="5000" y="252"/>
                    <a:pt x="4908" y="206"/>
                  </a:cubicBezTo>
                  <a:close/>
                  <a:moveTo>
                    <a:pt x="2101" y="343"/>
                  </a:moveTo>
                  <a:cubicBezTo>
                    <a:pt x="2010" y="389"/>
                    <a:pt x="1918" y="434"/>
                    <a:pt x="1827" y="503"/>
                  </a:cubicBezTo>
                  <a:lnTo>
                    <a:pt x="1918" y="663"/>
                  </a:lnTo>
                  <a:cubicBezTo>
                    <a:pt x="2010" y="617"/>
                    <a:pt x="2101" y="571"/>
                    <a:pt x="2192" y="526"/>
                  </a:cubicBezTo>
                  <a:lnTo>
                    <a:pt x="2101" y="343"/>
                  </a:lnTo>
                  <a:close/>
                  <a:moveTo>
                    <a:pt x="5479" y="480"/>
                  </a:moveTo>
                  <a:lnTo>
                    <a:pt x="5388" y="663"/>
                  </a:lnTo>
                  <a:cubicBezTo>
                    <a:pt x="5479" y="708"/>
                    <a:pt x="5547" y="777"/>
                    <a:pt x="5639" y="822"/>
                  </a:cubicBezTo>
                  <a:lnTo>
                    <a:pt x="5753" y="663"/>
                  </a:lnTo>
                  <a:cubicBezTo>
                    <a:pt x="5662" y="594"/>
                    <a:pt x="5570" y="526"/>
                    <a:pt x="5479" y="480"/>
                  </a:cubicBezTo>
                  <a:close/>
                  <a:moveTo>
                    <a:pt x="1553" y="663"/>
                  </a:moveTo>
                  <a:cubicBezTo>
                    <a:pt x="1462" y="731"/>
                    <a:pt x="1370" y="799"/>
                    <a:pt x="1302" y="868"/>
                  </a:cubicBezTo>
                  <a:lnTo>
                    <a:pt x="1439" y="1028"/>
                  </a:lnTo>
                  <a:cubicBezTo>
                    <a:pt x="1507" y="959"/>
                    <a:pt x="1576" y="891"/>
                    <a:pt x="1667" y="845"/>
                  </a:cubicBezTo>
                  <a:lnTo>
                    <a:pt x="1553" y="663"/>
                  </a:lnTo>
                  <a:close/>
                  <a:moveTo>
                    <a:pt x="6004" y="845"/>
                  </a:moveTo>
                  <a:lnTo>
                    <a:pt x="5867" y="1005"/>
                  </a:lnTo>
                  <a:cubicBezTo>
                    <a:pt x="5958" y="1073"/>
                    <a:pt x="6027" y="1142"/>
                    <a:pt x="6095" y="1210"/>
                  </a:cubicBezTo>
                  <a:lnTo>
                    <a:pt x="6255" y="1073"/>
                  </a:lnTo>
                  <a:cubicBezTo>
                    <a:pt x="6164" y="982"/>
                    <a:pt x="6095" y="914"/>
                    <a:pt x="6004" y="845"/>
                  </a:cubicBezTo>
                  <a:close/>
                  <a:moveTo>
                    <a:pt x="1051" y="1073"/>
                  </a:moveTo>
                  <a:cubicBezTo>
                    <a:pt x="982" y="1165"/>
                    <a:pt x="914" y="1233"/>
                    <a:pt x="845" y="1324"/>
                  </a:cubicBezTo>
                  <a:lnTo>
                    <a:pt x="1005" y="1439"/>
                  </a:lnTo>
                  <a:cubicBezTo>
                    <a:pt x="1074" y="1370"/>
                    <a:pt x="1142" y="1302"/>
                    <a:pt x="1211" y="1233"/>
                  </a:cubicBezTo>
                  <a:lnTo>
                    <a:pt x="1051" y="1073"/>
                  </a:lnTo>
                  <a:close/>
                  <a:moveTo>
                    <a:pt x="6461" y="1302"/>
                  </a:moveTo>
                  <a:lnTo>
                    <a:pt x="6301" y="1439"/>
                  </a:lnTo>
                  <a:cubicBezTo>
                    <a:pt x="6369" y="1507"/>
                    <a:pt x="6438" y="1598"/>
                    <a:pt x="6483" y="1667"/>
                  </a:cubicBezTo>
                  <a:lnTo>
                    <a:pt x="6666" y="1553"/>
                  </a:lnTo>
                  <a:cubicBezTo>
                    <a:pt x="6597" y="1461"/>
                    <a:pt x="6529" y="1370"/>
                    <a:pt x="6461" y="1302"/>
                  </a:cubicBezTo>
                  <a:close/>
                  <a:moveTo>
                    <a:pt x="640" y="1576"/>
                  </a:moveTo>
                  <a:cubicBezTo>
                    <a:pt x="594" y="1667"/>
                    <a:pt x="526" y="1758"/>
                    <a:pt x="480" y="1849"/>
                  </a:cubicBezTo>
                  <a:lnTo>
                    <a:pt x="663" y="1941"/>
                  </a:lnTo>
                  <a:cubicBezTo>
                    <a:pt x="709" y="1849"/>
                    <a:pt x="754" y="1781"/>
                    <a:pt x="823" y="1690"/>
                  </a:cubicBezTo>
                  <a:lnTo>
                    <a:pt x="640" y="1576"/>
                  </a:lnTo>
                  <a:close/>
                  <a:moveTo>
                    <a:pt x="6826" y="1827"/>
                  </a:moveTo>
                  <a:lnTo>
                    <a:pt x="6643" y="1918"/>
                  </a:lnTo>
                  <a:cubicBezTo>
                    <a:pt x="6712" y="2009"/>
                    <a:pt x="6757" y="2100"/>
                    <a:pt x="6803" y="2192"/>
                  </a:cubicBezTo>
                  <a:lnTo>
                    <a:pt x="6985" y="2100"/>
                  </a:lnTo>
                  <a:cubicBezTo>
                    <a:pt x="6940" y="2009"/>
                    <a:pt x="6894" y="1918"/>
                    <a:pt x="6826" y="1827"/>
                  </a:cubicBezTo>
                  <a:close/>
                  <a:moveTo>
                    <a:pt x="321" y="2123"/>
                  </a:moveTo>
                  <a:cubicBezTo>
                    <a:pt x="275" y="2215"/>
                    <a:pt x="252" y="2329"/>
                    <a:pt x="206" y="2420"/>
                  </a:cubicBezTo>
                  <a:lnTo>
                    <a:pt x="412" y="2489"/>
                  </a:lnTo>
                  <a:cubicBezTo>
                    <a:pt x="435" y="2397"/>
                    <a:pt x="480" y="2306"/>
                    <a:pt x="526" y="2215"/>
                  </a:cubicBezTo>
                  <a:lnTo>
                    <a:pt x="321" y="2123"/>
                  </a:lnTo>
                  <a:close/>
                  <a:moveTo>
                    <a:pt x="7100" y="2397"/>
                  </a:moveTo>
                  <a:lnTo>
                    <a:pt x="6917" y="2466"/>
                  </a:lnTo>
                  <a:cubicBezTo>
                    <a:pt x="6940" y="2557"/>
                    <a:pt x="6985" y="2671"/>
                    <a:pt x="7008" y="2762"/>
                  </a:cubicBezTo>
                  <a:lnTo>
                    <a:pt x="7214" y="2694"/>
                  </a:lnTo>
                  <a:cubicBezTo>
                    <a:pt x="7168" y="2603"/>
                    <a:pt x="7145" y="2489"/>
                    <a:pt x="7100" y="2397"/>
                  </a:cubicBezTo>
                  <a:close/>
                  <a:moveTo>
                    <a:pt x="115" y="2717"/>
                  </a:moveTo>
                  <a:cubicBezTo>
                    <a:pt x="92" y="2831"/>
                    <a:pt x="69" y="2945"/>
                    <a:pt x="47" y="3036"/>
                  </a:cubicBezTo>
                  <a:lnTo>
                    <a:pt x="252" y="3082"/>
                  </a:lnTo>
                  <a:cubicBezTo>
                    <a:pt x="275" y="2968"/>
                    <a:pt x="298" y="2877"/>
                    <a:pt x="321" y="2785"/>
                  </a:cubicBezTo>
                  <a:lnTo>
                    <a:pt x="115" y="2717"/>
                  </a:lnTo>
                  <a:close/>
                  <a:moveTo>
                    <a:pt x="7282" y="3014"/>
                  </a:moveTo>
                  <a:lnTo>
                    <a:pt x="7077" y="3059"/>
                  </a:lnTo>
                  <a:cubicBezTo>
                    <a:pt x="7077" y="3150"/>
                    <a:pt x="7100" y="3242"/>
                    <a:pt x="7100" y="3356"/>
                  </a:cubicBezTo>
                  <a:lnTo>
                    <a:pt x="7305" y="3333"/>
                  </a:lnTo>
                  <a:cubicBezTo>
                    <a:pt x="7305" y="3219"/>
                    <a:pt x="7282" y="3128"/>
                    <a:pt x="7282" y="3014"/>
                  </a:cubicBezTo>
                  <a:close/>
                  <a:moveTo>
                    <a:pt x="1" y="3356"/>
                  </a:moveTo>
                  <a:cubicBezTo>
                    <a:pt x="1" y="3470"/>
                    <a:pt x="1" y="3561"/>
                    <a:pt x="1" y="3653"/>
                  </a:cubicBezTo>
                  <a:lnTo>
                    <a:pt x="1" y="3675"/>
                  </a:lnTo>
                  <a:lnTo>
                    <a:pt x="206" y="3675"/>
                  </a:lnTo>
                  <a:cubicBezTo>
                    <a:pt x="206" y="3561"/>
                    <a:pt x="206" y="3470"/>
                    <a:pt x="206" y="3379"/>
                  </a:cubicBezTo>
                  <a:lnTo>
                    <a:pt x="1" y="3356"/>
                  </a:lnTo>
                  <a:close/>
                  <a:moveTo>
                    <a:pt x="7122" y="3653"/>
                  </a:moveTo>
                  <a:lnTo>
                    <a:pt x="7122" y="3675"/>
                  </a:lnTo>
                  <a:cubicBezTo>
                    <a:pt x="7122" y="3767"/>
                    <a:pt x="7122" y="3881"/>
                    <a:pt x="7100" y="3972"/>
                  </a:cubicBezTo>
                  <a:lnTo>
                    <a:pt x="7328" y="3995"/>
                  </a:lnTo>
                  <a:cubicBezTo>
                    <a:pt x="7328" y="3881"/>
                    <a:pt x="7328" y="3767"/>
                    <a:pt x="7328" y="3675"/>
                  </a:cubicBezTo>
                  <a:lnTo>
                    <a:pt x="7328" y="3653"/>
                  </a:lnTo>
                  <a:close/>
                  <a:moveTo>
                    <a:pt x="206" y="3972"/>
                  </a:moveTo>
                  <a:lnTo>
                    <a:pt x="1" y="3995"/>
                  </a:lnTo>
                  <a:cubicBezTo>
                    <a:pt x="24" y="4109"/>
                    <a:pt x="24" y="4200"/>
                    <a:pt x="47" y="4315"/>
                  </a:cubicBezTo>
                  <a:lnTo>
                    <a:pt x="252" y="4269"/>
                  </a:lnTo>
                  <a:cubicBezTo>
                    <a:pt x="229" y="4178"/>
                    <a:pt x="229" y="4086"/>
                    <a:pt x="206" y="3972"/>
                  </a:cubicBezTo>
                  <a:close/>
                  <a:moveTo>
                    <a:pt x="7077" y="4269"/>
                  </a:moveTo>
                  <a:cubicBezTo>
                    <a:pt x="7054" y="4360"/>
                    <a:pt x="7031" y="4474"/>
                    <a:pt x="7008" y="4566"/>
                  </a:cubicBezTo>
                  <a:lnTo>
                    <a:pt x="7214" y="4611"/>
                  </a:lnTo>
                  <a:cubicBezTo>
                    <a:pt x="7237" y="4520"/>
                    <a:pt x="7259" y="4406"/>
                    <a:pt x="7282" y="4315"/>
                  </a:cubicBezTo>
                  <a:lnTo>
                    <a:pt x="7077" y="4269"/>
                  </a:lnTo>
                  <a:close/>
                  <a:moveTo>
                    <a:pt x="321" y="4566"/>
                  </a:moveTo>
                  <a:lnTo>
                    <a:pt x="115" y="4634"/>
                  </a:lnTo>
                  <a:cubicBezTo>
                    <a:pt x="138" y="4725"/>
                    <a:pt x="184" y="4840"/>
                    <a:pt x="206" y="4931"/>
                  </a:cubicBezTo>
                  <a:lnTo>
                    <a:pt x="412" y="4862"/>
                  </a:lnTo>
                  <a:cubicBezTo>
                    <a:pt x="366" y="4771"/>
                    <a:pt x="343" y="4657"/>
                    <a:pt x="321" y="4566"/>
                  </a:cubicBezTo>
                  <a:close/>
                  <a:moveTo>
                    <a:pt x="6917" y="4862"/>
                  </a:moveTo>
                  <a:cubicBezTo>
                    <a:pt x="6871" y="4954"/>
                    <a:pt x="6849" y="5045"/>
                    <a:pt x="6803" y="5136"/>
                  </a:cubicBezTo>
                  <a:lnTo>
                    <a:pt x="6985" y="5228"/>
                  </a:lnTo>
                  <a:cubicBezTo>
                    <a:pt x="7031" y="5113"/>
                    <a:pt x="7077" y="5022"/>
                    <a:pt x="7100" y="4931"/>
                  </a:cubicBezTo>
                  <a:lnTo>
                    <a:pt x="6917" y="4862"/>
                  </a:lnTo>
                  <a:close/>
                  <a:moveTo>
                    <a:pt x="526" y="5136"/>
                  </a:moveTo>
                  <a:lnTo>
                    <a:pt x="343" y="5228"/>
                  </a:lnTo>
                  <a:cubicBezTo>
                    <a:pt x="389" y="5319"/>
                    <a:pt x="435" y="5410"/>
                    <a:pt x="480" y="5501"/>
                  </a:cubicBezTo>
                  <a:lnTo>
                    <a:pt x="663" y="5410"/>
                  </a:lnTo>
                  <a:cubicBezTo>
                    <a:pt x="617" y="5319"/>
                    <a:pt x="572" y="5228"/>
                    <a:pt x="526" y="5136"/>
                  </a:cubicBezTo>
                  <a:close/>
                  <a:moveTo>
                    <a:pt x="6666" y="5387"/>
                  </a:moveTo>
                  <a:cubicBezTo>
                    <a:pt x="6620" y="5479"/>
                    <a:pt x="6552" y="5570"/>
                    <a:pt x="6506" y="5661"/>
                  </a:cubicBezTo>
                  <a:lnTo>
                    <a:pt x="6666" y="5775"/>
                  </a:lnTo>
                  <a:cubicBezTo>
                    <a:pt x="6734" y="5684"/>
                    <a:pt x="6780" y="5593"/>
                    <a:pt x="6849" y="5501"/>
                  </a:cubicBezTo>
                  <a:lnTo>
                    <a:pt x="6666" y="5387"/>
                  </a:lnTo>
                  <a:close/>
                  <a:moveTo>
                    <a:pt x="823" y="5661"/>
                  </a:moveTo>
                  <a:lnTo>
                    <a:pt x="663" y="5775"/>
                  </a:lnTo>
                  <a:cubicBezTo>
                    <a:pt x="709" y="5867"/>
                    <a:pt x="777" y="5958"/>
                    <a:pt x="845" y="6026"/>
                  </a:cubicBezTo>
                  <a:lnTo>
                    <a:pt x="1005" y="5889"/>
                  </a:lnTo>
                  <a:cubicBezTo>
                    <a:pt x="937" y="5821"/>
                    <a:pt x="891" y="5730"/>
                    <a:pt x="823" y="5661"/>
                  </a:cubicBezTo>
                  <a:close/>
                  <a:moveTo>
                    <a:pt x="6324" y="5889"/>
                  </a:moveTo>
                  <a:cubicBezTo>
                    <a:pt x="6255" y="5981"/>
                    <a:pt x="6187" y="6049"/>
                    <a:pt x="6118" y="6118"/>
                  </a:cubicBezTo>
                  <a:lnTo>
                    <a:pt x="6255" y="6255"/>
                  </a:lnTo>
                  <a:cubicBezTo>
                    <a:pt x="6324" y="6186"/>
                    <a:pt x="6415" y="6118"/>
                    <a:pt x="6483" y="6026"/>
                  </a:cubicBezTo>
                  <a:lnTo>
                    <a:pt x="6324" y="5889"/>
                  </a:lnTo>
                  <a:close/>
                  <a:moveTo>
                    <a:pt x="1211" y="6118"/>
                  </a:moveTo>
                  <a:lnTo>
                    <a:pt x="1074" y="6278"/>
                  </a:lnTo>
                  <a:cubicBezTo>
                    <a:pt x="1142" y="6346"/>
                    <a:pt x="1234" y="6414"/>
                    <a:pt x="1302" y="6483"/>
                  </a:cubicBezTo>
                  <a:lnTo>
                    <a:pt x="1439" y="6323"/>
                  </a:lnTo>
                  <a:cubicBezTo>
                    <a:pt x="1370" y="6255"/>
                    <a:pt x="1279" y="6186"/>
                    <a:pt x="1211" y="6118"/>
                  </a:cubicBezTo>
                  <a:close/>
                  <a:moveTo>
                    <a:pt x="5890" y="6323"/>
                  </a:moveTo>
                  <a:cubicBezTo>
                    <a:pt x="5821" y="6392"/>
                    <a:pt x="5730" y="6437"/>
                    <a:pt x="5639" y="6506"/>
                  </a:cubicBezTo>
                  <a:lnTo>
                    <a:pt x="5776" y="6666"/>
                  </a:lnTo>
                  <a:cubicBezTo>
                    <a:pt x="5844" y="6620"/>
                    <a:pt x="5936" y="6551"/>
                    <a:pt x="6027" y="6483"/>
                  </a:cubicBezTo>
                  <a:lnTo>
                    <a:pt x="5890" y="6323"/>
                  </a:lnTo>
                  <a:close/>
                  <a:moveTo>
                    <a:pt x="1690" y="6506"/>
                  </a:moveTo>
                  <a:lnTo>
                    <a:pt x="1553" y="6688"/>
                  </a:lnTo>
                  <a:cubicBezTo>
                    <a:pt x="1644" y="6734"/>
                    <a:pt x="1736" y="6802"/>
                    <a:pt x="1827" y="6848"/>
                  </a:cubicBezTo>
                  <a:lnTo>
                    <a:pt x="1941" y="6666"/>
                  </a:lnTo>
                  <a:cubicBezTo>
                    <a:pt x="1850" y="6620"/>
                    <a:pt x="1758" y="6574"/>
                    <a:pt x="1690" y="6506"/>
                  </a:cubicBezTo>
                  <a:close/>
                  <a:moveTo>
                    <a:pt x="5388" y="6666"/>
                  </a:moveTo>
                  <a:cubicBezTo>
                    <a:pt x="5296" y="6711"/>
                    <a:pt x="5228" y="6757"/>
                    <a:pt x="5137" y="6802"/>
                  </a:cubicBezTo>
                  <a:lnTo>
                    <a:pt x="5205" y="6985"/>
                  </a:lnTo>
                  <a:cubicBezTo>
                    <a:pt x="5319" y="6939"/>
                    <a:pt x="5411" y="6894"/>
                    <a:pt x="5502" y="6848"/>
                  </a:cubicBezTo>
                  <a:lnTo>
                    <a:pt x="5388" y="6666"/>
                  </a:lnTo>
                  <a:close/>
                  <a:moveTo>
                    <a:pt x="2192" y="6802"/>
                  </a:moveTo>
                  <a:lnTo>
                    <a:pt x="2124" y="7008"/>
                  </a:lnTo>
                  <a:cubicBezTo>
                    <a:pt x="2215" y="7031"/>
                    <a:pt x="2306" y="7076"/>
                    <a:pt x="2420" y="7122"/>
                  </a:cubicBezTo>
                  <a:lnTo>
                    <a:pt x="2489" y="6917"/>
                  </a:lnTo>
                  <a:cubicBezTo>
                    <a:pt x="2398" y="6894"/>
                    <a:pt x="2283" y="6848"/>
                    <a:pt x="2192" y="6802"/>
                  </a:cubicBezTo>
                  <a:close/>
                  <a:moveTo>
                    <a:pt x="4840" y="6917"/>
                  </a:moveTo>
                  <a:cubicBezTo>
                    <a:pt x="4749" y="6962"/>
                    <a:pt x="4657" y="6985"/>
                    <a:pt x="4566" y="7008"/>
                  </a:cubicBezTo>
                  <a:lnTo>
                    <a:pt x="4612" y="7213"/>
                  </a:lnTo>
                  <a:cubicBezTo>
                    <a:pt x="4726" y="7191"/>
                    <a:pt x="4817" y="7145"/>
                    <a:pt x="4908" y="7122"/>
                  </a:cubicBezTo>
                  <a:lnTo>
                    <a:pt x="4840" y="6917"/>
                  </a:lnTo>
                  <a:close/>
                  <a:moveTo>
                    <a:pt x="2763" y="7008"/>
                  </a:moveTo>
                  <a:lnTo>
                    <a:pt x="2717" y="7213"/>
                  </a:lnTo>
                  <a:cubicBezTo>
                    <a:pt x="2808" y="7236"/>
                    <a:pt x="2923" y="7259"/>
                    <a:pt x="3037" y="7282"/>
                  </a:cubicBezTo>
                  <a:lnTo>
                    <a:pt x="3060" y="7076"/>
                  </a:lnTo>
                  <a:cubicBezTo>
                    <a:pt x="2968" y="7054"/>
                    <a:pt x="2854" y="7031"/>
                    <a:pt x="2763" y="7008"/>
                  </a:cubicBezTo>
                  <a:close/>
                  <a:moveTo>
                    <a:pt x="3356" y="7122"/>
                  </a:moveTo>
                  <a:lnTo>
                    <a:pt x="3356" y="7327"/>
                  </a:lnTo>
                  <a:lnTo>
                    <a:pt x="3676" y="7327"/>
                  </a:lnTo>
                  <a:lnTo>
                    <a:pt x="3653" y="7122"/>
                  </a:lnTo>
                  <a:close/>
                  <a:moveTo>
                    <a:pt x="4269" y="7076"/>
                  </a:moveTo>
                  <a:cubicBezTo>
                    <a:pt x="4178" y="7099"/>
                    <a:pt x="4064" y="7099"/>
                    <a:pt x="3973" y="7122"/>
                  </a:cubicBezTo>
                  <a:lnTo>
                    <a:pt x="3995" y="7327"/>
                  </a:lnTo>
                  <a:cubicBezTo>
                    <a:pt x="4087" y="7305"/>
                    <a:pt x="4201" y="7305"/>
                    <a:pt x="4292"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126;p39">
              <a:extLst>
                <a:ext uri="{FF2B5EF4-FFF2-40B4-BE49-F238E27FC236}">
                  <a16:creationId xmlns:a16="http://schemas.microsoft.com/office/drawing/2014/main" id="{4C785B58-18DA-45CD-BC0E-C6E718C954FC}"/>
                </a:ext>
              </a:extLst>
            </p:cNvPr>
            <p:cNvSpPr/>
            <p:nvPr/>
          </p:nvSpPr>
          <p:spPr>
            <a:xfrm>
              <a:off x="7260554" y="4471503"/>
              <a:ext cx="125861" cy="125819"/>
            </a:xfrm>
            <a:custGeom>
              <a:avLst/>
              <a:gdLst/>
              <a:ahLst/>
              <a:cxnLst/>
              <a:rect l="l" t="t" r="r" b="b"/>
              <a:pathLst>
                <a:path w="3037" h="3036" extrusionOk="0">
                  <a:moveTo>
                    <a:pt x="1507" y="0"/>
                  </a:moveTo>
                  <a:cubicBezTo>
                    <a:pt x="685" y="0"/>
                    <a:pt x="1" y="685"/>
                    <a:pt x="1" y="1529"/>
                  </a:cubicBezTo>
                  <a:cubicBezTo>
                    <a:pt x="1" y="2351"/>
                    <a:pt x="685" y="3036"/>
                    <a:pt x="1507" y="3036"/>
                  </a:cubicBezTo>
                  <a:cubicBezTo>
                    <a:pt x="2352" y="3036"/>
                    <a:pt x="3036" y="2351"/>
                    <a:pt x="3036" y="1529"/>
                  </a:cubicBezTo>
                  <a:cubicBezTo>
                    <a:pt x="3036" y="685"/>
                    <a:pt x="2352" y="0"/>
                    <a:pt x="1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127;p39">
              <a:extLst>
                <a:ext uri="{FF2B5EF4-FFF2-40B4-BE49-F238E27FC236}">
                  <a16:creationId xmlns:a16="http://schemas.microsoft.com/office/drawing/2014/main" id="{11515B85-47CB-4981-A9C2-0386B0D877E8}"/>
                </a:ext>
              </a:extLst>
            </p:cNvPr>
            <p:cNvSpPr/>
            <p:nvPr/>
          </p:nvSpPr>
          <p:spPr>
            <a:xfrm>
              <a:off x="7261508" y="4473368"/>
              <a:ext cx="123001" cy="123043"/>
            </a:xfrm>
            <a:custGeom>
              <a:avLst/>
              <a:gdLst/>
              <a:ahLst/>
              <a:cxnLst/>
              <a:rect l="l" t="t" r="r" b="b"/>
              <a:pathLst>
                <a:path w="2968" h="2969" extrusionOk="0">
                  <a:moveTo>
                    <a:pt x="1484" y="206"/>
                  </a:moveTo>
                  <a:cubicBezTo>
                    <a:pt x="2192" y="206"/>
                    <a:pt x="2762" y="777"/>
                    <a:pt x="2762" y="1484"/>
                  </a:cubicBezTo>
                  <a:cubicBezTo>
                    <a:pt x="2762" y="2169"/>
                    <a:pt x="2192" y="2740"/>
                    <a:pt x="1484" y="2740"/>
                  </a:cubicBezTo>
                  <a:cubicBezTo>
                    <a:pt x="799" y="2740"/>
                    <a:pt x="229" y="2169"/>
                    <a:pt x="229" y="1484"/>
                  </a:cubicBezTo>
                  <a:cubicBezTo>
                    <a:pt x="229" y="777"/>
                    <a:pt x="799" y="206"/>
                    <a:pt x="1484" y="206"/>
                  </a:cubicBezTo>
                  <a:close/>
                  <a:moveTo>
                    <a:pt x="1484" y="1"/>
                  </a:moveTo>
                  <a:cubicBezTo>
                    <a:pt x="685" y="1"/>
                    <a:pt x="0" y="663"/>
                    <a:pt x="0" y="1484"/>
                  </a:cubicBezTo>
                  <a:cubicBezTo>
                    <a:pt x="0" y="2283"/>
                    <a:pt x="685"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128;p39">
              <a:extLst>
                <a:ext uri="{FF2B5EF4-FFF2-40B4-BE49-F238E27FC236}">
                  <a16:creationId xmlns:a16="http://schemas.microsoft.com/office/drawing/2014/main" id="{B20DC7B9-6F0B-4254-A8A4-AF23E5D3B49E}"/>
                </a:ext>
              </a:extLst>
            </p:cNvPr>
            <p:cNvSpPr/>
            <p:nvPr/>
          </p:nvSpPr>
          <p:spPr>
            <a:xfrm>
              <a:off x="7180156" y="4391063"/>
              <a:ext cx="286658" cy="286699"/>
            </a:xfrm>
            <a:custGeom>
              <a:avLst/>
              <a:gdLst/>
              <a:ahLst/>
              <a:cxnLst/>
              <a:rect l="l" t="t" r="r" b="b"/>
              <a:pathLst>
                <a:path w="6917" h="6918" extrusionOk="0">
                  <a:moveTo>
                    <a:pt x="3447" y="229"/>
                  </a:moveTo>
                  <a:cubicBezTo>
                    <a:pt x="5250" y="229"/>
                    <a:pt x="6688" y="1667"/>
                    <a:pt x="6688" y="3470"/>
                  </a:cubicBezTo>
                  <a:cubicBezTo>
                    <a:pt x="6688" y="5251"/>
                    <a:pt x="5250" y="6712"/>
                    <a:pt x="3447" y="6712"/>
                  </a:cubicBezTo>
                  <a:cubicBezTo>
                    <a:pt x="1667" y="6712"/>
                    <a:pt x="206" y="5251"/>
                    <a:pt x="206" y="3470"/>
                  </a:cubicBezTo>
                  <a:cubicBezTo>
                    <a:pt x="206" y="1667"/>
                    <a:pt x="1667" y="229"/>
                    <a:pt x="3447" y="229"/>
                  </a:cubicBezTo>
                  <a:close/>
                  <a:moveTo>
                    <a:pt x="3447" y="1"/>
                  </a:moveTo>
                  <a:cubicBezTo>
                    <a:pt x="1552" y="1"/>
                    <a:pt x="0" y="1553"/>
                    <a:pt x="0" y="3470"/>
                  </a:cubicBezTo>
                  <a:cubicBezTo>
                    <a:pt x="0" y="5365"/>
                    <a:pt x="1552" y="6917"/>
                    <a:pt x="3447" y="6917"/>
                  </a:cubicBezTo>
                  <a:cubicBezTo>
                    <a:pt x="5364" y="6917"/>
                    <a:pt x="6916" y="5365"/>
                    <a:pt x="6916" y="3470"/>
                  </a:cubicBezTo>
                  <a:cubicBezTo>
                    <a:pt x="6916" y="1553"/>
                    <a:pt x="5364" y="1"/>
                    <a:pt x="3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129;p39">
              <a:extLst>
                <a:ext uri="{FF2B5EF4-FFF2-40B4-BE49-F238E27FC236}">
                  <a16:creationId xmlns:a16="http://schemas.microsoft.com/office/drawing/2014/main" id="{700A6724-DD35-4B13-A10B-64753DDA769B}"/>
                </a:ext>
              </a:extLst>
            </p:cNvPr>
            <p:cNvSpPr/>
            <p:nvPr/>
          </p:nvSpPr>
          <p:spPr>
            <a:xfrm>
              <a:off x="7305975" y="4516883"/>
              <a:ext cx="35019" cy="35060"/>
            </a:xfrm>
            <a:custGeom>
              <a:avLst/>
              <a:gdLst/>
              <a:ahLst/>
              <a:cxnLst/>
              <a:rect l="l" t="t" r="r" b="b"/>
              <a:pathLst>
                <a:path w="845" h="846" extrusionOk="0">
                  <a:moveTo>
                    <a:pt x="411" y="1"/>
                  </a:moveTo>
                  <a:cubicBezTo>
                    <a:pt x="183" y="1"/>
                    <a:pt x="0" y="206"/>
                    <a:pt x="0" y="434"/>
                  </a:cubicBezTo>
                  <a:cubicBezTo>
                    <a:pt x="0" y="663"/>
                    <a:pt x="183" y="845"/>
                    <a:pt x="411" y="845"/>
                  </a:cubicBezTo>
                  <a:cubicBezTo>
                    <a:pt x="639" y="845"/>
                    <a:pt x="845" y="663"/>
                    <a:pt x="845" y="434"/>
                  </a:cubicBezTo>
                  <a:cubicBezTo>
                    <a:pt x="845" y="206"/>
                    <a:pt x="639"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130;p39">
              <a:extLst>
                <a:ext uri="{FF2B5EF4-FFF2-40B4-BE49-F238E27FC236}">
                  <a16:creationId xmlns:a16="http://schemas.microsoft.com/office/drawing/2014/main" id="{B873D2C3-B533-4436-B710-A28F71856837}"/>
                </a:ext>
              </a:extLst>
            </p:cNvPr>
            <p:cNvSpPr/>
            <p:nvPr/>
          </p:nvSpPr>
          <p:spPr>
            <a:xfrm>
              <a:off x="7315424" y="4488495"/>
              <a:ext cx="16121" cy="16163"/>
            </a:xfrm>
            <a:custGeom>
              <a:avLst/>
              <a:gdLst/>
              <a:ahLst/>
              <a:cxnLst/>
              <a:rect l="l" t="t" r="r" b="b"/>
              <a:pathLst>
                <a:path w="389" h="390" extrusionOk="0">
                  <a:moveTo>
                    <a:pt x="183" y="1"/>
                  </a:moveTo>
                  <a:cubicBezTo>
                    <a:pt x="92" y="1"/>
                    <a:pt x="0" y="92"/>
                    <a:pt x="0" y="206"/>
                  </a:cubicBezTo>
                  <a:cubicBezTo>
                    <a:pt x="0" y="298"/>
                    <a:pt x="92" y="389"/>
                    <a:pt x="183" y="389"/>
                  </a:cubicBezTo>
                  <a:cubicBezTo>
                    <a:pt x="297" y="389"/>
                    <a:pt x="388" y="298"/>
                    <a:pt x="388" y="206"/>
                  </a:cubicBezTo>
                  <a:cubicBezTo>
                    <a:pt x="388" y="92"/>
                    <a:pt x="297"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131;p39">
              <a:extLst>
                <a:ext uri="{FF2B5EF4-FFF2-40B4-BE49-F238E27FC236}">
                  <a16:creationId xmlns:a16="http://schemas.microsoft.com/office/drawing/2014/main" id="{2C0A29BE-498D-4829-BB5A-1D6183057E02}"/>
                </a:ext>
              </a:extLst>
            </p:cNvPr>
            <p:cNvSpPr/>
            <p:nvPr/>
          </p:nvSpPr>
          <p:spPr>
            <a:xfrm>
              <a:off x="7315424" y="4564210"/>
              <a:ext cx="16121" cy="16121"/>
            </a:xfrm>
            <a:custGeom>
              <a:avLst/>
              <a:gdLst/>
              <a:ahLst/>
              <a:cxnLst/>
              <a:rect l="l" t="t" r="r" b="b"/>
              <a:pathLst>
                <a:path w="389" h="389" extrusionOk="0">
                  <a:moveTo>
                    <a:pt x="183" y="0"/>
                  </a:moveTo>
                  <a:cubicBezTo>
                    <a:pt x="92" y="0"/>
                    <a:pt x="0" y="91"/>
                    <a:pt x="0" y="205"/>
                  </a:cubicBezTo>
                  <a:cubicBezTo>
                    <a:pt x="0" y="297"/>
                    <a:pt x="92"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132;p39">
              <a:extLst>
                <a:ext uri="{FF2B5EF4-FFF2-40B4-BE49-F238E27FC236}">
                  <a16:creationId xmlns:a16="http://schemas.microsoft.com/office/drawing/2014/main" id="{5E1F6CF2-13A0-47D3-A423-25A5813E7558}"/>
                </a:ext>
              </a:extLst>
            </p:cNvPr>
            <p:cNvSpPr/>
            <p:nvPr/>
          </p:nvSpPr>
          <p:spPr>
            <a:xfrm>
              <a:off x="7353261" y="4526373"/>
              <a:ext cx="16121" cy="16121"/>
            </a:xfrm>
            <a:custGeom>
              <a:avLst/>
              <a:gdLst/>
              <a:ahLst/>
              <a:cxnLst/>
              <a:rect l="l" t="t" r="r" b="b"/>
              <a:pathLst>
                <a:path w="389" h="389" extrusionOk="0">
                  <a:moveTo>
                    <a:pt x="183" y="0"/>
                  </a:moveTo>
                  <a:cubicBezTo>
                    <a:pt x="92" y="0"/>
                    <a:pt x="0" y="91"/>
                    <a:pt x="0" y="205"/>
                  </a:cubicBezTo>
                  <a:cubicBezTo>
                    <a:pt x="0" y="297"/>
                    <a:pt x="92"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133;p39">
              <a:extLst>
                <a:ext uri="{FF2B5EF4-FFF2-40B4-BE49-F238E27FC236}">
                  <a16:creationId xmlns:a16="http://schemas.microsoft.com/office/drawing/2014/main" id="{263E36E2-7BC8-4355-A161-1DCC5017AA22}"/>
                </a:ext>
              </a:extLst>
            </p:cNvPr>
            <p:cNvSpPr/>
            <p:nvPr/>
          </p:nvSpPr>
          <p:spPr>
            <a:xfrm>
              <a:off x="7277587" y="4526373"/>
              <a:ext cx="16121" cy="16121"/>
            </a:xfrm>
            <a:custGeom>
              <a:avLst/>
              <a:gdLst/>
              <a:ahLst/>
              <a:cxnLst/>
              <a:rect l="l" t="t" r="r" b="b"/>
              <a:pathLst>
                <a:path w="389" h="389" extrusionOk="0">
                  <a:moveTo>
                    <a:pt x="183" y="0"/>
                  </a:moveTo>
                  <a:cubicBezTo>
                    <a:pt x="92" y="0"/>
                    <a:pt x="0" y="91"/>
                    <a:pt x="0" y="205"/>
                  </a:cubicBezTo>
                  <a:cubicBezTo>
                    <a:pt x="0" y="297"/>
                    <a:pt x="92"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134;p39">
              <a:extLst>
                <a:ext uri="{FF2B5EF4-FFF2-40B4-BE49-F238E27FC236}">
                  <a16:creationId xmlns:a16="http://schemas.microsoft.com/office/drawing/2014/main" id="{3B74D062-945A-4063-B945-14C6AF7D6E45}"/>
                </a:ext>
              </a:extLst>
            </p:cNvPr>
            <p:cNvSpPr/>
            <p:nvPr/>
          </p:nvSpPr>
          <p:spPr>
            <a:xfrm>
              <a:off x="7340953" y="4499643"/>
              <a:ext cx="18027" cy="16328"/>
            </a:xfrm>
            <a:custGeom>
              <a:avLst/>
              <a:gdLst/>
              <a:ahLst/>
              <a:cxnLst/>
              <a:rect l="l" t="t" r="r" b="b"/>
              <a:pathLst>
                <a:path w="435" h="394" extrusionOk="0">
                  <a:moveTo>
                    <a:pt x="220" y="0"/>
                  </a:moveTo>
                  <a:cubicBezTo>
                    <a:pt x="172" y="0"/>
                    <a:pt x="126" y="17"/>
                    <a:pt x="92" y="52"/>
                  </a:cubicBezTo>
                  <a:cubicBezTo>
                    <a:pt x="1" y="143"/>
                    <a:pt x="1" y="257"/>
                    <a:pt x="92" y="325"/>
                  </a:cubicBezTo>
                  <a:cubicBezTo>
                    <a:pt x="126" y="371"/>
                    <a:pt x="172" y="394"/>
                    <a:pt x="220" y="394"/>
                  </a:cubicBezTo>
                  <a:cubicBezTo>
                    <a:pt x="269" y="394"/>
                    <a:pt x="320" y="371"/>
                    <a:pt x="366" y="325"/>
                  </a:cubicBezTo>
                  <a:cubicBezTo>
                    <a:pt x="434" y="257"/>
                    <a:pt x="434" y="143"/>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135;p39">
              <a:extLst>
                <a:ext uri="{FF2B5EF4-FFF2-40B4-BE49-F238E27FC236}">
                  <a16:creationId xmlns:a16="http://schemas.microsoft.com/office/drawing/2014/main" id="{02460772-1AB7-41A1-9151-A02C89CC9888}"/>
                </a:ext>
              </a:extLst>
            </p:cNvPr>
            <p:cNvSpPr/>
            <p:nvPr/>
          </p:nvSpPr>
          <p:spPr>
            <a:xfrm>
              <a:off x="7287989" y="4553559"/>
              <a:ext cx="17074" cy="15624"/>
            </a:xfrm>
            <a:custGeom>
              <a:avLst/>
              <a:gdLst/>
              <a:ahLst/>
              <a:cxnLst/>
              <a:rect l="l" t="t" r="r" b="b"/>
              <a:pathLst>
                <a:path w="412" h="377" extrusionOk="0">
                  <a:moveTo>
                    <a:pt x="206" y="0"/>
                  </a:moveTo>
                  <a:cubicBezTo>
                    <a:pt x="155" y="0"/>
                    <a:pt x="103" y="17"/>
                    <a:pt x="69" y="52"/>
                  </a:cubicBezTo>
                  <a:cubicBezTo>
                    <a:pt x="0" y="120"/>
                    <a:pt x="0" y="257"/>
                    <a:pt x="69" y="325"/>
                  </a:cubicBezTo>
                  <a:cubicBezTo>
                    <a:pt x="103" y="360"/>
                    <a:pt x="155" y="377"/>
                    <a:pt x="206" y="377"/>
                  </a:cubicBezTo>
                  <a:cubicBezTo>
                    <a:pt x="257" y="377"/>
                    <a:pt x="309" y="360"/>
                    <a:pt x="343" y="325"/>
                  </a:cubicBezTo>
                  <a:cubicBezTo>
                    <a:pt x="411" y="257"/>
                    <a:pt x="411" y="120"/>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136;p39">
              <a:extLst>
                <a:ext uri="{FF2B5EF4-FFF2-40B4-BE49-F238E27FC236}">
                  <a16:creationId xmlns:a16="http://schemas.microsoft.com/office/drawing/2014/main" id="{26607BB4-3BF9-4081-9F6D-807D71BB0334}"/>
                </a:ext>
              </a:extLst>
            </p:cNvPr>
            <p:cNvSpPr/>
            <p:nvPr/>
          </p:nvSpPr>
          <p:spPr>
            <a:xfrm>
              <a:off x="7340953" y="4553559"/>
              <a:ext cx="18027" cy="15624"/>
            </a:xfrm>
            <a:custGeom>
              <a:avLst/>
              <a:gdLst/>
              <a:ahLst/>
              <a:cxnLst/>
              <a:rect l="l" t="t" r="r" b="b"/>
              <a:pathLst>
                <a:path w="435" h="377" extrusionOk="0">
                  <a:moveTo>
                    <a:pt x="220" y="0"/>
                  </a:moveTo>
                  <a:cubicBezTo>
                    <a:pt x="172" y="0"/>
                    <a:pt x="126" y="17"/>
                    <a:pt x="92" y="52"/>
                  </a:cubicBezTo>
                  <a:cubicBezTo>
                    <a:pt x="1" y="120"/>
                    <a:pt x="1" y="257"/>
                    <a:pt x="92" y="325"/>
                  </a:cubicBezTo>
                  <a:cubicBezTo>
                    <a:pt x="126" y="360"/>
                    <a:pt x="172" y="377"/>
                    <a:pt x="220" y="377"/>
                  </a:cubicBezTo>
                  <a:cubicBezTo>
                    <a:pt x="269" y="377"/>
                    <a:pt x="320" y="360"/>
                    <a:pt x="366" y="325"/>
                  </a:cubicBezTo>
                  <a:cubicBezTo>
                    <a:pt x="434" y="257"/>
                    <a:pt x="434" y="120"/>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137;p39">
              <a:extLst>
                <a:ext uri="{FF2B5EF4-FFF2-40B4-BE49-F238E27FC236}">
                  <a16:creationId xmlns:a16="http://schemas.microsoft.com/office/drawing/2014/main" id="{D33D70B8-51B4-491D-AE8B-E0B39E3E91B3}"/>
                </a:ext>
              </a:extLst>
            </p:cNvPr>
            <p:cNvSpPr/>
            <p:nvPr/>
          </p:nvSpPr>
          <p:spPr>
            <a:xfrm>
              <a:off x="7287989" y="4499643"/>
              <a:ext cx="17074" cy="16328"/>
            </a:xfrm>
            <a:custGeom>
              <a:avLst/>
              <a:gdLst/>
              <a:ahLst/>
              <a:cxnLst/>
              <a:rect l="l" t="t" r="r" b="b"/>
              <a:pathLst>
                <a:path w="412" h="394" extrusionOk="0">
                  <a:moveTo>
                    <a:pt x="206" y="0"/>
                  </a:moveTo>
                  <a:cubicBezTo>
                    <a:pt x="155" y="0"/>
                    <a:pt x="103" y="17"/>
                    <a:pt x="69" y="52"/>
                  </a:cubicBezTo>
                  <a:cubicBezTo>
                    <a:pt x="0" y="143"/>
                    <a:pt x="0" y="257"/>
                    <a:pt x="69" y="325"/>
                  </a:cubicBezTo>
                  <a:cubicBezTo>
                    <a:pt x="103" y="371"/>
                    <a:pt x="155" y="394"/>
                    <a:pt x="206" y="394"/>
                  </a:cubicBezTo>
                  <a:cubicBezTo>
                    <a:pt x="257" y="394"/>
                    <a:pt x="309" y="371"/>
                    <a:pt x="343" y="325"/>
                  </a:cubicBezTo>
                  <a:cubicBezTo>
                    <a:pt x="411" y="257"/>
                    <a:pt x="411" y="143"/>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138;p39">
              <a:extLst>
                <a:ext uri="{FF2B5EF4-FFF2-40B4-BE49-F238E27FC236}">
                  <a16:creationId xmlns:a16="http://schemas.microsoft.com/office/drawing/2014/main" id="{6B5BE748-401F-4700-A5AF-32862AAFE9A1}"/>
                </a:ext>
              </a:extLst>
            </p:cNvPr>
            <p:cNvSpPr/>
            <p:nvPr/>
          </p:nvSpPr>
          <p:spPr>
            <a:xfrm>
              <a:off x="6844347" y="4386339"/>
              <a:ext cx="295153" cy="296148"/>
            </a:xfrm>
            <a:custGeom>
              <a:avLst/>
              <a:gdLst/>
              <a:ahLst/>
              <a:cxnLst/>
              <a:rect l="l" t="t" r="r" b="b"/>
              <a:pathLst>
                <a:path w="7122" h="7146" extrusionOk="0">
                  <a:moveTo>
                    <a:pt x="3561" y="1"/>
                  </a:moveTo>
                  <a:cubicBezTo>
                    <a:pt x="1575" y="1"/>
                    <a:pt x="0" y="1599"/>
                    <a:pt x="0" y="3584"/>
                  </a:cubicBezTo>
                  <a:cubicBezTo>
                    <a:pt x="0" y="5547"/>
                    <a:pt x="1575" y="7145"/>
                    <a:pt x="3561" y="7145"/>
                  </a:cubicBezTo>
                  <a:cubicBezTo>
                    <a:pt x="5524" y="7145"/>
                    <a:pt x="7122" y="5547"/>
                    <a:pt x="7122" y="3584"/>
                  </a:cubicBezTo>
                  <a:cubicBezTo>
                    <a:pt x="7122" y="1599"/>
                    <a:pt x="5524"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139;p39">
              <a:extLst>
                <a:ext uri="{FF2B5EF4-FFF2-40B4-BE49-F238E27FC236}">
                  <a16:creationId xmlns:a16="http://schemas.microsoft.com/office/drawing/2014/main" id="{F1DCD974-B96B-42DB-99EE-D2FAC100962A}"/>
                </a:ext>
              </a:extLst>
            </p:cNvPr>
            <p:cNvSpPr/>
            <p:nvPr/>
          </p:nvSpPr>
          <p:spPr>
            <a:xfrm>
              <a:off x="6839623" y="4382568"/>
              <a:ext cx="304602" cy="303691"/>
            </a:xfrm>
            <a:custGeom>
              <a:avLst/>
              <a:gdLst/>
              <a:ahLst/>
              <a:cxnLst/>
              <a:rect l="l" t="t" r="r" b="b"/>
              <a:pathLst>
                <a:path w="7350" h="7328" extrusionOk="0">
                  <a:moveTo>
                    <a:pt x="3652" y="1"/>
                  </a:moveTo>
                  <a:lnTo>
                    <a:pt x="3652" y="206"/>
                  </a:lnTo>
                  <a:lnTo>
                    <a:pt x="3949" y="206"/>
                  </a:lnTo>
                  <a:lnTo>
                    <a:pt x="3972" y="1"/>
                  </a:lnTo>
                  <a:close/>
                  <a:moveTo>
                    <a:pt x="3333" y="23"/>
                  </a:moveTo>
                  <a:cubicBezTo>
                    <a:pt x="3241" y="23"/>
                    <a:pt x="3127" y="46"/>
                    <a:pt x="3013" y="46"/>
                  </a:cubicBezTo>
                  <a:lnTo>
                    <a:pt x="3059" y="252"/>
                  </a:lnTo>
                  <a:cubicBezTo>
                    <a:pt x="3150" y="252"/>
                    <a:pt x="3264" y="229"/>
                    <a:pt x="3356" y="229"/>
                  </a:cubicBezTo>
                  <a:lnTo>
                    <a:pt x="3333" y="23"/>
                  </a:lnTo>
                  <a:close/>
                  <a:moveTo>
                    <a:pt x="4291" y="46"/>
                  </a:moveTo>
                  <a:lnTo>
                    <a:pt x="4269" y="252"/>
                  </a:lnTo>
                  <a:cubicBezTo>
                    <a:pt x="4360" y="274"/>
                    <a:pt x="4451" y="297"/>
                    <a:pt x="4565" y="320"/>
                  </a:cubicBezTo>
                  <a:lnTo>
                    <a:pt x="4611" y="115"/>
                  </a:lnTo>
                  <a:cubicBezTo>
                    <a:pt x="4497" y="92"/>
                    <a:pt x="4406" y="69"/>
                    <a:pt x="4291" y="46"/>
                  </a:cubicBezTo>
                  <a:close/>
                  <a:moveTo>
                    <a:pt x="2716" y="115"/>
                  </a:moveTo>
                  <a:cubicBezTo>
                    <a:pt x="2602" y="160"/>
                    <a:pt x="2511" y="183"/>
                    <a:pt x="2397" y="229"/>
                  </a:cubicBezTo>
                  <a:lnTo>
                    <a:pt x="2465" y="411"/>
                  </a:lnTo>
                  <a:cubicBezTo>
                    <a:pt x="2580" y="389"/>
                    <a:pt x="2671" y="343"/>
                    <a:pt x="2762" y="320"/>
                  </a:cubicBezTo>
                  <a:lnTo>
                    <a:pt x="2716" y="115"/>
                  </a:lnTo>
                  <a:close/>
                  <a:moveTo>
                    <a:pt x="4908" y="206"/>
                  </a:moveTo>
                  <a:lnTo>
                    <a:pt x="4839" y="411"/>
                  </a:lnTo>
                  <a:cubicBezTo>
                    <a:pt x="4931" y="434"/>
                    <a:pt x="5022" y="480"/>
                    <a:pt x="5113" y="526"/>
                  </a:cubicBezTo>
                  <a:lnTo>
                    <a:pt x="5204" y="343"/>
                  </a:lnTo>
                  <a:cubicBezTo>
                    <a:pt x="5113" y="297"/>
                    <a:pt x="5022" y="252"/>
                    <a:pt x="4908" y="206"/>
                  </a:cubicBezTo>
                  <a:close/>
                  <a:moveTo>
                    <a:pt x="2100" y="343"/>
                  </a:moveTo>
                  <a:cubicBezTo>
                    <a:pt x="2009" y="389"/>
                    <a:pt x="1918" y="434"/>
                    <a:pt x="1826" y="503"/>
                  </a:cubicBezTo>
                  <a:lnTo>
                    <a:pt x="1940" y="663"/>
                  </a:lnTo>
                  <a:cubicBezTo>
                    <a:pt x="2009" y="617"/>
                    <a:pt x="2100" y="571"/>
                    <a:pt x="2191" y="526"/>
                  </a:cubicBezTo>
                  <a:lnTo>
                    <a:pt x="2100" y="343"/>
                  </a:lnTo>
                  <a:close/>
                  <a:moveTo>
                    <a:pt x="5501" y="480"/>
                  </a:moveTo>
                  <a:lnTo>
                    <a:pt x="5387" y="663"/>
                  </a:lnTo>
                  <a:cubicBezTo>
                    <a:pt x="5478" y="708"/>
                    <a:pt x="5570" y="777"/>
                    <a:pt x="5638" y="822"/>
                  </a:cubicBezTo>
                  <a:lnTo>
                    <a:pt x="5775" y="663"/>
                  </a:lnTo>
                  <a:cubicBezTo>
                    <a:pt x="5684" y="594"/>
                    <a:pt x="5592" y="526"/>
                    <a:pt x="5501" y="480"/>
                  </a:cubicBezTo>
                  <a:close/>
                  <a:moveTo>
                    <a:pt x="1552" y="663"/>
                  </a:moveTo>
                  <a:cubicBezTo>
                    <a:pt x="1461" y="731"/>
                    <a:pt x="1393" y="799"/>
                    <a:pt x="1301" y="868"/>
                  </a:cubicBezTo>
                  <a:lnTo>
                    <a:pt x="1438" y="1028"/>
                  </a:lnTo>
                  <a:cubicBezTo>
                    <a:pt x="1507" y="959"/>
                    <a:pt x="1598" y="891"/>
                    <a:pt x="1667" y="845"/>
                  </a:cubicBezTo>
                  <a:lnTo>
                    <a:pt x="1552" y="663"/>
                  </a:lnTo>
                  <a:close/>
                  <a:moveTo>
                    <a:pt x="6026" y="845"/>
                  </a:moveTo>
                  <a:lnTo>
                    <a:pt x="5889" y="1005"/>
                  </a:lnTo>
                  <a:cubicBezTo>
                    <a:pt x="5958" y="1073"/>
                    <a:pt x="6049" y="1142"/>
                    <a:pt x="6117" y="1210"/>
                  </a:cubicBezTo>
                  <a:lnTo>
                    <a:pt x="6254" y="1073"/>
                  </a:lnTo>
                  <a:cubicBezTo>
                    <a:pt x="6186" y="982"/>
                    <a:pt x="6095" y="914"/>
                    <a:pt x="6026" y="845"/>
                  </a:cubicBezTo>
                  <a:close/>
                  <a:moveTo>
                    <a:pt x="1073" y="1073"/>
                  </a:moveTo>
                  <a:cubicBezTo>
                    <a:pt x="982" y="1165"/>
                    <a:pt x="913" y="1233"/>
                    <a:pt x="845" y="1324"/>
                  </a:cubicBezTo>
                  <a:lnTo>
                    <a:pt x="1005" y="1439"/>
                  </a:lnTo>
                  <a:cubicBezTo>
                    <a:pt x="1073" y="1370"/>
                    <a:pt x="1142" y="1302"/>
                    <a:pt x="1210" y="1233"/>
                  </a:cubicBezTo>
                  <a:lnTo>
                    <a:pt x="1073" y="1073"/>
                  </a:lnTo>
                  <a:close/>
                  <a:moveTo>
                    <a:pt x="6483" y="1302"/>
                  </a:moveTo>
                  <a:lnTo>
                    <a:pt x="6323" y="1439"/>
                  </a:lnTo>
                  <a:cubicBezTo>
                    <a:pt x="6369" y="1507"/>
                    <a:pt x="6437" y="1598"/>
                    <a:pt x="6505" y="1667"/>
                  </a:cubicBezTo>
                  <a:lnTo>
                    <a:pt x="6665" y="1553"/>
                  </a:lnTo>
                  <a:cubicBezTo>
                    <a:pt x="6597" y="1461"/>
                    <a:pt x="6551" y="1370"/>
                    <a:pt x="6483" y="1302"/>
                  </a:cubicBezTo>
                  <a:close/>
                  <a:moveTo>
                    <a:pt x="662" y="1576"/>
                  </a:moveTo>
                  <a:cubicBezTo>
                    <a:pt x="594" y="1667"/>
                    <a:pt x="548" y="1758"/>
                    <a:pt x="480" y="1849"/>
                  </a:cubicBezTo>
                  <a:lnTo>
                    <a:pt x="662" y="1941"/>
                  </a:lnTo>
                  <a:cubicBezTo>
                    <a:pt x="708" y="1849"/>
                    <a:pt x="776" y="1781"/>
                    <a:pt x="822" y="1690"/>
                  </a:cubicBezTo>
                  <a:lnTo>
                    <a:pt x="662" y="1576"/>
                  </a:lnTo>
                  <a:close/>
                  <a:moveTo>
                    <a:pt x="6848" y="1827"/>
                  </a:moveTo>
                  <a:lnTo>
                    <a:pt x="6665" y="1918"/>
                  </a:lnTo>
                  <a:cubicBezTo>
                    <a:pt x="6711" y="2009"/>
                    <a:pt x="6757" y="2100"/>
                    <a:pt x="6802" y="2192"/>
                  </a:cubicBezTo>
                  <a:lnTo>
                    <a:pt x="6985" y="2100"/>
                  </a:lnTo>
                  <a:cubicBezTo>
                    <a:pt x="6939" y="2009"/>
                    <a:pt x="6894" y="1918"/>
                    <a:pt x="6848" y="1827"/>
                  </a:cubicBezTo>
                  <a:close/>
                  <a:moveTo>
                    <a:pt x="343" y="2123"/>
                  </a:moveTo>
                  <a:cubicBezTo>
                    <a:pt x="297" y="2215"/>
                    <a:pt x="251" y="2329"/>
                    <a:pt x="206" y="2420"/>
                  </a:cubicBezTo>
                  <a:lnTo>
                    <a:pt x="411" y="2489"/>
                  </a:lnTo>
                  <a:cubicBezTo>
                    <a:pt x="457" y="2397"/>
                    <a:pt x="480" y="2306"/>
                    <a:pt x="525" y="2215"/>
                  </a:cubicBezTo>
                  <a:lnTo>
                    <a:pt x="343" y="2123"/>
                  </a:lnTo>
                  <a:close/>
                  <a:moveTo>
                    <a:pt x="7122" y="2397"/>
                  </a:moveTo>
                  <a:lnTo>
                    <a:pt x="6916" y="2466"/>
                  </a:lnTo>
                  <a:cubicBezTo>
                    <a:pt x="6962" y="2557"/>
                    <a:pt x="6985" y="2671"/>
                    <a:pt x="7008" y="2762"/>
                  </a:cubicBezTo>
                  <a:lnTo>
                    <a:pt x="7213" y="2694"/>
                  </a:lnTo>
                  <a:cubicBezTo>
                    <a:pt x="7190" y="2603"/>
                    <a:pt x="7145" y="2489"/>
                    <a:pt x="7122" y="2397"/>
                  </a:cubicBezTo>
                  <a:close/>
                  <a:moveTo>
                    <a:pt x="114" y="2717"/>
                  </a:moveTo>
                  <a:cubicBezTo>
                    <a:pt x="92" y="2831"/>
                    <a:pt x="69" y="2945"/>
                    <a:pt x="46" y="3036"/>
                  </a:cubicBezTo>
                  <a:lnTo>
                    <a:pt x="251" y="3082"/>
                  </a:lnTo>
                  <a:cubicBezTo>
                    <a:pt x="274" y="2968"/>
                    <a:pt x="297" y="2877"/>
                    <a:pt x="320" y="2785"/>
                  </a:cubicBezTo>
                  <a:lnTo>
                    <a:pt x="114" y="2717"/>
                  </a:lnTo>
                  <a:close/>
                  <a:moveTo>
                    <a:pt x="7282" y="3014"/>
                  </a:moveTo>
                  <a:lnTo>
                    <a:pt x="7076" y="3059"/>
                  </a:lnTo>
                  <a:cubicBezTo>
                    <a:pt x="7099" y="3150"/>
                    <a:pt x="7099" y="3242"/>
                    <a:pt x="7122" y="3356"/>
                  </a:cubicBezTo>
                  <a:lnTo>
                    <a:pt x="7327" y="3333"/>
                  </a:lnTo>
                  <a:cubicBezTo>
                    <a:pt x="7304" y="3219"/>
                    <a:pt x="7304" y="3128"/>
                    <a:pt x="7282" y="3014"/>
                  </a:cubicBezTo>
                  <a:close/>
                  <a:moveTo>
                    <a:pt x="23" y="3356"/>
                  </a:moveTo>
                  <a:cubicBezTo>
                    <a:pt x="0" y="3470"/>
                    <a:pt x="0" y="3561"/>
                    <a:pt x="0" y="3653"/>
                  </a:cubicBezTo>
                  <a:lnTo>
                    <a:pt x="0" y="3675"/>
                  </a:lnTo>
                  <a:lnTo>
                    <a:pt x="206" y="3675"/>
                  </a:lnTo>
                  <a:cubicBezTo>
                    <a:pt x="206" y="3561"/>
                    <a:pt x="206" y="3470"/>
                    <a:pt x="229" y="3379"/>
                  </a:cubicBezTo>
                  <a:lnTo>
                    <a:pt x="23" y="3356"/>
                  </a:lnTo>
                  <a:close/>
                  <a:moveTo>
                    <a:pt x="7122" y="3653"/>
                  </a:moveTo>
                  <a:lnTo>
                    <a:pt x="7122" y="3675"/>
                  </a:lnTo>
                  <a:cubicBezTo>
                    <a:pt x="7122" y="3767"/>
                    <a:pt x="7122" y="3881"/>
                    <a:pt x="7122" y="3972"/>
                  </a:cubicBezTo>
                  <a:lnTo>
                    <a:pt x="7327" y="3995"/>
                  </a:lnTo>
                  <a:cubicBezTo>
                    <a:pt x="7327" y="3881"/>
                    <a:pt x="7350" y="3767"/>
                    <a:pt x="7350" y="3675"/>
                  </a:cubicBezTo>
                  <a:lnTo>
                    <a:pt x="7350" y="3653"/>
                  </a:lnTo>
                  <a:close/>
                  <a:moveTo>
                    <a:pt x="229" y="3972"/>
                  </a:moveTo>
                  <a:lnTo>
                    <a:pt x="23" y="3995"/>
                  </a:lnTo>
                  <a:cubicBezTo>
                    <a:pt x="23" y="4109"/>
                    <a:pt x="46" y="4200"/>
                    <a:pt x="46" y="4315"/>
                  </a:cubicBezTo>
                  <a:lnTo>
                    <a:pt x="251" y="4269"/>
                  </a:lnTo>
                  <a:cubicBezTo>
                    <a:pt x="251" y="4178"/>
                    <a:pt x="229" y="4086"/>
                    <a:pt x="229" y="3972"/>
                  </a:cubicBezTo>
                  <a:close/>
                  <a:moveTo>
                    <a:pt x="7076" y="4269"/>
                  </a:moveTo>
                  <a:cubicBezTo>
                    <a:pt x="7053" y="4360"/>
                    <a:pt x="7030" y="4474"/>
                    <a:pt x="7008" y="4566"/>
                  </a:cubicBezTo>
                  <a:lnTo>
                    <a:pt x="7213" y="4611"/>
                  </a:lnTo>
                  <a:cubicBezTo>
                    <a:pt x="7236" y="4520"/>
                    <a:pt x="7259" y="4406"/>
                    <a:pt x="7282" y="4315"/>
                  </a:cubicBezTo>
                  <a:lnTo>
                    <a:pt x="7076" y="4269"/>
                  </a:lnTo>
                  <a:close/>
                  <a:moveTo>
                    <a:pt x="320" y="4566"/>
                  </a:moveTo>
                  <a:lnTo>
                    <a:pt x="114" y="4634"/>
                  </a:lnTo>
                  <a:cubicBezTo>
                    <a:pt x="160" y="4725"/>
                    <a:pt x="183" y="4840"/>
                    <a:pt x="229" y="4931"/>
                  </a:cubicBezTo>
                  <a:lnTo>
                    <a:pt x="411" y="4862"/>
                  </a:lnTo>
                  <a:cubicBezTo>
                    <a:pt x="388" y="4771"/>
                    <a:pt x="343" y="4657"/>
                    <a:pt x="320" y="4566"/>
                  </a:cubicBezTo>
                  <a:close/>
                  <a:moveTo>
                    <a:pt x="6916" y="4862"/>
                  </a:moveTo>
                  <a:cubicBezTo>
                    <a:pt x="6894" y="4954"/>
                    <a:pt x="6848" y="5045"/>
                    <a:pt x="6802" y="5136"/>
                  </a:cubicBezTo>
                  <a:lnTo>
                    <a:pt x="7008" y="5228"/>
                  </a:lnTo>
                  <a:cubicBezTo>
                    <a:pt x="7053" y="5113"/>
                    <a:pt x="7076" y="5022"/>
                    <a:pt x="7122" y="4931"/>
                  </a:cubicBezTo>
                  <a:lnTo>
                    <a:pt x="6916" y="4862"/>
                  </a:lnTo>
                  <a:close/>
                  <a:moveTo>
                    <a:pt x="525" y="5136"/>
                  </a:moveTo>
                  <a:lnTo>
                    <a:pt x="343" y="5228"/>
                  </a:lnTo>
                  <a:cubicBezTo>
                    <a:pt x="388" y="5319"/>
                    <a:pt x="434" y="5410"/>
                    <a:pt x="502" y="5501"/>
                  </a:cubicBezTo>
                  <a:lnTo>
                    <a:pt x="662" y="5410"/>
                  </a:lnTo>
                  <a:cubicBezTo>
                    <a:pt x="617" y="5319"/>
                    <a:pt x="571" y="5228"/>
                    <a:pt x="525" y="5136"/>
                  </a:cubicBezTo>
                  <a:close/>
                  <a:moveTo>
                    <a:pt x="6665" y="5387"/>
                  </a:moveTo>
                  <a:cubicBezTo>
                    <a:pt x="6620" y="5479"/>
                    <a:pt x="6574" y="5570"/>
                    <a:pt x="6505" y="5661"/>
                  </a:cubicBezTo>
                  <a:lnTo>
                    <a:pt x="6688" y="5775"/>
                  </a:lnTo>
                  <a:cubicBezTo>
                    <a:pt x="6734" y="5684"/>
                    <a:pt x="6802" y="5593"/>
                    <a:pt x="6848" y="5501"/>
                  </a:cubicBezTo>
                  <a:lnTo>
                    <a:pt x="6665" y="5387"/>
                  </a:lnTo>
                  <a:close/>
                  <a:moveTo>
                    <a:pt x="845" y="5661"/>
                  </a:moveTo>
                  <a:lnTo>
                    <a:pt x="662" y="5775"/>
                  </a:lnTo>
                  <a:cubicBezTo>
                    <a:pt x="731" y="5867"/>
                    <a:pt x="799" y="5958"/>
                    <a:pt x="868" y="6026"/>
                  </a:cubicBezTo>
                  <a:lnTo>
                    <a:pt x="1027" y="5889"/>
                  </a:lnTo>
                  <a:cubicBezTo>
                    <a:pt x="959" y="5821"/>
                    <a:pt x="890" y="5730"/>
                    <a:pt x="845" y="5661"/>
                  </a:cubicBezTo>
                  <a:close/>
                  <a:moveTo>
                    <a:pt x="6323" y="5889"/>
                  </a:moveTo>
                  <a:cubicBezTo>
                    <a:pt x="6254" y="5981"/>
                    <a:pt x="6186" y="6049"/>
                    <a:pt x="6117" y="6118"/>
                  </a:cubicBezTo>
                  <a:lnTo>
                    <a:pt x="6277" y="6255"/>
                  </a:lnTo>
                  <a:cubicBezTo>
                    <a:pt x="6346" y="6186"/>
                    <a:pt x="6414" y="6118"/>
                    <a:pt x="6483" y="6026"/>
                  </a:cubicBezTo>
                  <a:lnTo>
                    <a:pt x="6323" y="5889"/>
                  </a:lnTo>
                  <a:close/>
                  <a:moveTo>
                    <a:pt x="1233" y="6118"/>
                  </a:moveTo>
                  <a:lnTo>
                    <a:pt x="1073" y="6278"/>
                  </a:lnTo>
                  <a:cubicBezTo>
                    <a:pt x="1164" y="6346"/>
                    <a:pt x="1233" y="6414"/>
                    <a:pt x="1324" y="6483"/>
                  </a:cubicBezTo>
                  <a:lnTo>
                    <a:pt x="1438" y="6323"/>
                  </a:lnTo>
                  <a:cubicBezTo>
                    <a:pt x="1370" y="6255"/>
                    <a:pt x="1301" y="6186"/>
                    <a:pt x="1233" y="6118"/>
                  </a:cubicBezTo>
                  <a:close/>
                  <a:moveTo>
                    <a:pt x="5889" y="6323"/>
                  </a:moveTo>
                  <a:cubicBezTo>
                    <a:pt x="5821" y="6392"/>
                    <a:pt x="5729" y="6437"/>
                    <a:pt x="5661" y="6506"/>
                  </a:cubicBezTo>
                  <a:lnTo>
                    <a:pt x="5775" y="6666"/>
                  </a:lnTo>
                  <a:cubicBezTo>
                    <a:pt x="5866" y="6620"/>
                    <a:pt x="5958" y="6551"/>
                    <a:pt x="6026" y="6483"/>
                  </a:cubicBezTo>
                  <a:lnTo>
                    <a:pt x="5889" y="6323"/>
                  </a:lnTo>
                  <a:close/>
                  <a:moveTo>
                    <a:pt x="1689" y="6506"/>
                  </a:moveTo>
                  <a:lnTo>
                    <a:pt x="1575" y="6688"/>
                  </a:lnTo>
                  <a:cubicBezTo>
                    <a:pt x="1667" y="6734"/>
                    <a:pt x="1758" y="6802"/>
                    <a:pt x="1849" y="6848"/>
                  </a:cubicBezTo>
                  <a:lnTo>
                    <a:pt x="1940" y="6666"/>
                  </a:lnTo>
                  <a:cubicBezTo>
                    <a:pt x="1849" y="6620"/>
                    <a:pt x="1781" y="6574"/>
                    <a:pt x="1689" y="6506"/>
                  </a:cubicBezTo>
                  <a:close/>
                  <a:moveTo>
                    <a:pt x="5410" y="6666"/>
                  </a:moveTo>
                  <a:cubicBezTo>
                    <a:pt x="5319" y="6711"/>
                    <a:pt x="5227" y="6757"/>
                    <a:pt x="5136" y="6802"/>
                  </a:cubicBezTo>
                  <a:lnTo>
                    <a:pt x="5227" y="6985"/>
                  </a:lnTo>
                  <a:cubicBezTo>
                    <a:pt x="5319" y="6939"/>
                    <a:pt x="5410" y="6894"/>
                    <a:pt x="5501" y="6848"/>
                  </a:cubicBezTo>
                  <a:lnTo>
                    <a:pt x="5410" y="6666"/>
                  </a:lnTo>
                  <a:close/>
                  <a:moveTo>
                    <a:pt x="2214" y="6802"/>
                  </a:moveTo>
                  <a:lnTo>
                    <a:pt x="2123" y="7008"/>
                  </a:lnTo>
                  <a:cubicBezTo>
                    <a:pt x="2214" y="7031"/>
                    <a:pt x="2328" y="7076"/>
                    <a:pt x="2420" y="7122"/>
                  </a:cubicBezTo>
                  <a:lnTo>
                    <a:pt x="2488" y="6917"/>
                  </a:lnTo>
                  <a:cubicBezTo>
                    <a:pt x="2397" y="6894"/>
                    <a:pt x="2306" y="6848"/>
                    <a:pt x="2214" y="6802"/>
                  </a:cubicBezTo>
                  <a:close/>
                  <a:moveTo>
                    <a:pt x="4862" y="6917"/>
                  </a:moveTo>
                  <a:cubicBezTo>
                    <a:pt x="4771" y="6962"/>
                    <a:pt x="4657" y="6985"/>
                    <a:pt x="4565" y="7008"/>
                  </a:cubicBezTo>
                  <a:lnTo>
                    <a:pt x="4634" y="7213"/>
                  </a:lnTo>
                  <a:cubicBezTo>
                    <a:pt x="4725" y="7191"/>
                    <a:pt x="4839" y="7145"/>
                    <a:pt x="4931" y="7122"/>
                  </a:cubicBezTo>
                  <a:lnTo>
                    <a:pt x="4862" y="6917"/>
                  </a:lnTo>
                  <a:close/>
                  <a:moveTo>
                    <a:pt x="2785" y="7008"/>
                  </a:moveTo>
                  <a:lnTo>
                    <a:pt x="2716" y="7213"/>
                  </a:lnTo>
                  <a:cubicBezTo>
                    <a:pt x="2831" y="7236"/>
                    <a:pt x="2922" y="7259"/>
                    <a:pt x="3036" y="7282"/>
                  </a:cubicBezTo>
                  <a:lnTo>
                    <a:pt x="3082" y="7076"/>
                  </a:lnTo>
                  <a:cubicBezTo>
                    <a:pt x="2968" y="7054"/>
                    <a:pt x="2876" y="7031"/>
                    <a:pt x="2785" y="7008"/>
                  </a:cubicBezTo>
                  <a:close/>
                  <a:moveTo>
                    <a:pt x="3378" y="7122"/>
                  </a:moveTo>
                  <a:lnTo>
                    <a:pt x="3356" y="7327"/>
                  </a:lnTo>
                  <a:lnTo>
                    <a:pt x="3675" y="7327"/>
                  </a:lnTo>
                  <a:lnTo>
                    <a:pt x="3675" y="7122"/>
                  </a:lnTo>
                  <a:close/>
                  <a:moveTo>
                    <a:pt x="4269" y="7076"/>
                  </a:moveTo>
                  <a:cubicBezTo>
                    <a:pt x="4177" y="7099"/>
                    <a:pt x="4086" y="7099"/>
                    <a:pt x="3972" y="7122"/>
                  </a:cubicBezTo>
                  <a:lnTo>
                    <a:pt x="3995" y="7327"/>
                  </a:lnTo>
                  <a:cubicBezTo>
                    <a:pt x="4109" y="7305"/>
                    <a:pt x="4200" y="7305"/>
                    <a:pt x="4314"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140;p39">
              <a:extLst>
                <a:ext uri="{FF2B5EF4-FFF2-40B4-BE49-F238E27FC236}">
                  <a16:creationId xmlns:a16="http://schemas.microsoft.com/office/drawing/2014/main" id="{3A654BE9-4EDB-41C2-B07B-4A6CDB6745E7}"/>
                </a:ext>
              </a:extLst>
            </p:cNvPr>
            <p:cNvSpPr/>
            <p:nvPr/>
          </p:nvSpPr>
          <p:spPr>
            <a:xfrm>
              <a:off x="6928517" y="4471503"/>
              <a:ext cx="125861" cy="125819"/>
            </a:xfrm>
            <a:custGeom>
              <a:avLst/>
              <a:gdLst/>
              <a:ahLst/>
              <a:cxnLst/>
              <a:rect l="l" t="t" r="r" b="b"/>
              <a:pathLst>
                <a:path w="3037" h="3036" extrusionOk="0">
                  <a:moveTo>
                    <a:pt x="1530" y="0"/>
                  </a:moveTo>
                  <a:cubicBezTo>
                    <a:pt x="686" y="0"/>
                    <a:pt x="1" y="685"/>
                    <a:pt x="1" y="1529"/>
                  </a:cubicBezTo>
                  <a:cubicBezTo>
                    <a:pt x="1" y="2351"/>
                    <a:pt x="686" y="3036"/>
                    <a:pt x="1530" y="3036"/>
                  </a:cubicBezTo>
                  <a:cubicBezTo>
                    <a:pt x="2352" y="3036"/>
                    <a:pt x="3037" y="2351"/>
                    <a:pt x="3037" y="1529"/>
                  </a:cubicBezTo>
                  <a:cubicBezTo>
                    <a:pt x="3037" y="685"/>
                    <a:pt x="235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141;p39">
              <a:extLst>
                <a:ext uri="{FF2B5EF4-FFF2-40B4-BE49-F238E27FC236}">
                  <a16:creationId xmlns:a16="http://schemas.microsoft.com/office/drawing/2014/main" id="{BAD00FA7-7DEB-473E-BA27-A211DA7FCBD5}"/>
                </a:ext>
              </a:extLst>
            </p:cNvPr>
            <p:cNvSpPr/>
            <p:nvPr/>
          </p:nvSpPr>
          <p:spPr>
            <a:xfrm>
              <a:off x="6930424" y="4473368"/>
              <a:ext cx="123001" cy="123043"/>
            </a:xfrm>
            <a:custGeom>
              <a:avLst/>
              <a:gdLst/>
              <a:ahLst/>
              <a:cxnLst/>
              <a:rect l="l" t="t" r="r" b="b"/>
              <a:pathLst>
                <a:path w="2968" h="2969" extrusionOk="0">
                  <a:moveTo>
                    <a:pt x="1484" y="206"/>
                  </a:moveTo>
                  <a:cubicBezTo>
                    <a:pt x="2169" y="206"/>
                    <a:pt x="2740" y="777"/>
                    <a:pt x="2740" y="1484"/>
                  </a:cubicBezTo>
                  <a:cubicBezTo>
                    <a:pt x="2740" y="2169"/>
                    <a:pt x="2169" y="2740"/>
                    <a:pt x="1484" y="2740"/>
                  </a:cubicBezTo>
                  <a:cubicBezTo>
                    <a:pt x="777" y="2740"/>
                    <a:pt x="229" y="2169"/>
                    <a:pt x="229" y="1484"/>
                  </a:cubicBezTo>
                  <a:cubicBezTo>
                    <a:pt x="229" y="777"/>
                    <a:pt x="777" y="206"/>
                    <a:pt x="1484" y="206"/>
                  </a:cubicBezTo>
                  <a:close/>
                  <a:moveTo>
                    <a:pt x="1484" y="1"/>
                  </a:moveTo>
                  <a:cubicBezTo>
                    <a:pt x="662" y="1"/>
                    <a:pt x="0" y="663"/>
                    <a:pt x="0" y="1484"/>
                  </a:cubicBezTo>
                  <a:cubicBezTo>
                    <a:pt x="0" y="2283"/>
                    <a:pt x="662"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142;p39">
              <a:extLst>
                <a:ext uri="{FF2B5EF4-FFF2-40B4-BE49-F238E27FC236}">
                  <a16:creationId xmlns:a16="http://schemas.microsoft.com/office/drawing/2014/main" id="{7C8FB96B-C0EF-4292-A4C2-CFCE75A75345}"/>
                </a:ext>
              </a:extLst>
            </p:cNvPr>
            <p:cNvSpPr/>
            <p:nvPr/>
          </p:nvSpPr>
          <p:spPr>
            <a:xfrm>
              <a:off x="6848119" y="4391063"/>
              <a:ext cx="287611" cy="286699"/>
            </a:xfrm>
            <a:custGeom>
              <a:avLst/>
              <a:gdLst/>
              <a:ahLst/>
              <a:cxnLst/>
              <a:rect l="l" t="t" r="r" b="b"/>
              <a:pathLst>
                <a:path w="6940" h="6918" extrusionOk="0">
                  <a:moveTo>
                    <a:pt x="3470" y="229"/>
                  </a:moveTo>
                  <a:cubicBezTo>
                    <a:pt x="5251" y="229"/>
                    <a:pt x="6711" y="1667"/>
                    <a:pt x="6711" y="3470"/>
                  </a:cubicBezTo>
                  <a:cubicBezTo>
                    <a:pt x="6711" y="5251"/>
                    <a:pt x="5251" y="6712"/>
                    <a:pt x="3470" y="6712"/>
                  </a:cubicBezTo>
                  <a:cubicBezTo>
                    <a:pt x="1690" y="6712"/>
                    <a:pt x="229" y="5251"/>
                    <a:pt x="229" y="3470"/>
                  </a:cubicBezTo>
                  <a:cubicBezTo>
                    <a:pt x="229" y="1667"/>
                    <a:pt x="1690" y="229"/>
                    <a:pt x="3470" y="229"/>
                  </a:cubicBezTo>
                  <a:close/>
                  <a:moveTo>
                    <a:pt x="3470" y="1"/>
                  </a:moveTo>
                  <a:cubicBezTo>
                    <a:pt x="1553" y="1"/>
                    <a:pt x="1" y="1553"/>
                    <a:pt x="1" y="3470"/>
                  </a:cubicBezTo>
                  <a:cubicBezTo>
                    <a:pt x="1" y="5365"/>
                    <a:pt x="1553" y="6917"/>
                    <a:pt x="3470" y="6917"/>
                  </a:cubicBezTo>
                  <a:cubicBezTo>
                    <a:pt x="5365" y="6917"/>
                    <a:pt x="6940" y="5365"/>
                    <a:pt x="6940" y="3470"/>
                  </a:cubicBezTo>
                  <a:cubicBezTo>
                    <a:pt x="6940" y="1553"/>
                    <a:pt x="5365" y="1"/>
                    <a:pt x="3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143;p39">
              <a:extLst>
                <a:ext uri="{FF2B5EF4-FFF2-40B4-BE49-F238E27FC236}">
                  <a16:creationId xmlns:a16="http://schemas.microsoft.com/office/drawing/2014/main" id="{5799B29C-AC3D-45D2-9072-495CC655DC70}"/>
                </a:ext>
              </a:extLst>
            </p:cNvPr>
            <p:cNvSpPr/>
            <p:nvPr/>
          </p:nvSpPr>
          <p:spPr>
            <a:xfrm>
              <a:off x="6973938" y="4516883"/>
              <a:ext cx="35019" cy="35060"/>
            </a:xfrm>
            <a:custGeom>
              <a:avLst/>
              <a:gdLst/>
              <a:ahLst/>
              <a:cxnLst/>
              <a:rect l="l" t="t" r="r" b="b"/>
              <a:pathLst>
                <a:path w="845" h="846" extrusionOk="0">
                  <a:moveTo>
                    <a:pt x="434" y="1"/>
                  </a:moveTo>
                  <a:cubicBezTo>
                    <a:pt x="206" y="1"/>
                    <a:pt x="0" y="206"/>
                    <a:pt x="0" y="434"/>
                  </a:cubicBezTo>
                  <a:cubicBezTo>
                    <a:pt x="0" y="663"/>
                    <a:pt x="206" y="845"/>
                    <a:pt x="434" y="845"/>
                  </a:cubicBezTo>
                  <a:cubicBezTo>
                    <a:pt x="662" y="845"/>
                    <a:pt x="845" y="663"/>
                    <a:pt x="845" y="434"/>
                  </a:cubicBezTo>
                  <a:cubicBezTo>
                    <a:pt x="845" y="206"/>
                    <a:pt x="662"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144;p39">
              <a:extLst>
                <a:ext uri="{FF2B5EF4-FFF2-40B4-BE49-F238E27FC236}">
                  <a16:creationId xmlns:a16="http://schemas.microsoft.com/office/drawing/2014/main" id="{6DCA7A92-DEE3-4018-A447-E603A60D8CF6}"/>
                </a:ext>
              </a:extLst>
            </p:cNvPr>
            <p:cNvSpPr/>
            <p:nvPr/>
          </p:nvSpPr>
          <p:spPr>
            <a:xfrm>
              <a:off x="6983387" y="4488495"/>
              <a:ext cx="16121" cy="16163"/>
            </a:xfrm>
            <a:custGeom>
              <a:avLst/>
              <a:gdLst/>
              <a:ahLst/>
              <a:cxnLst/>
              <a:rect l="l" t="t" r="r" b="b"/>
              <a:pathLst>
                <a:path w="389" h="390" extrusionOk="0">
                  <a:moveTo>
                    <a:pt x="206" y="1"/>
                  </a:moveTo>
                  <a:cubicBezTo>
                    <a:pt x="92" y="1"/>
                    <a:pt x="1" y="92"/>
                    <a:pt x="1" y="206"/>
                  </a:cubicBezTo>
                  <a:cubicBezTo>
                    <a:pt x="1" y="298"/>
                    <a:pt x="92" y="389"/>
                    <a:pt x="206" y="389"/>
                  </a:cubicBezTo>
                  <a:cubicBezTo>
                    <a:pt x="297" y="389"/>
                    <a:pt x="389" y="298"/>
                    <a:pt x="389" y="206"/>
                  </a:cubicBezTo>
                  <a:cubicBezTo>
                    <a:pt x="389" y="92"/>
                    <a:pt x="297"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145;p39">
              <a:extLst>
                <a:ext uri="{FF2B5EF4-FFF2-40B4-BE49-F238E27FC236}">
                  <a16:creationId xmlns:a16="http://schemas.microsoft.com/office/drawing/2014/main" id="{6584390B-A039-47BC-8CAA-38111C528D94}"/>
                </a:ext>
              </a:extLst>
            </p:cNvPr>
            <p:cNvSpPr/>
            <p:nvPr/>
          </p:nvSpPr>
          <p:spPr>
            <a:xfrm>
              <a:off x="6983387" y="4564210"/>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297" y="388"/>
                    <a:pt x="389" y="297"/>
                    <a:pt x="389" y="205"/>
                  </a:cubicBezTo>
                  <a:cubicBezTo>
                    <a:pt x="389" y="91"/>
                    <a:pt x="29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146;p39">
              <a:extLst>
                <a:ext uri="{FF2B5EF4-FFF2-40B4-BE49-F238E27FC236}">
                  <a16:creationId xmlns:a16="http://schemas.microsoft.com/office/drawing/2014/main" id="{518769C8-2575-4000-891F-DB5B2D0F3266}"/>
                </a:ext>
              </a:extLst>
            </p:cNvPr>
            <p:cNvSpPr/>
            <p:nvPr/>
          </p:nvSpPr>
          <p:spPr>
            <a:xfrm>
              <a:off x="7021224"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297" y="388"/>
                    <a:pt x="389" y="297"/>
                    <a:pt x="389" y="205"/>
                  </a:cubicBezTo>
                  <a:cubicBezTo>
                    <a:pt x="389" y="91"/>
                    <a:pt x="29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147;p39">
              <a:extLst>
                <a:ext uri="{FF2B5EF4-FFF2-40B4-BE49-F238E27FC236}">
                  <a16:creationId xmlns:a16="http://schemas.microsoft.com/office/drawing/2014/main" id="{0C41C15B-B5F3-478B-95F2-3B0FB197B0EA}"/>
                </a:ext>
              </a:extLst>
            </p:cNvPr>
            <p:cNvSpPr/>
            <p:nvPr/>
          </p:nvSpPr>
          <p:spPr>
            <a:xfrm>
              <a:off x="6945550"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148;p39">
              <a:extLst>
                <a:ext uri="{FF2B5EF4-FFF2-40B4-BE49-F238E27FC236}">
                  <a16:creationId xmlns:a16="http://schemas.microsoft.com/office/drawing/2014/main" id="{72DAA911-5DEB-49E1-91A4-581450884E2C}"/>
                </a:ext>
              </a:extLst>
            </p:cNvPr>
            <p:cNvSpPr/>
            <p:nvPr/>
          </p:nvSpPr>
          <p:spPr>
            <a:xfrm>
              <a:off x="7009869" y="4499643"/>
              <a:ext cx="17074" cy="16328"/>
            </a:xfrm>
            <a:custGeom>
              <a:avLst/>
              <a:gdLst/>
              <a:ahLst/>
              <a:cxnLst/>
              <a:rect l="l" t="t" r="r" b="b"/>
              <a:pathLst>
                <a:path w="412" h="394" extrusionOk="0">
                  <a:moveTo>
                    <a:pt x="206" y="0"/>
                  </a:moveTo>
                  <a:cubicBezTo>
                    <a:pt x="155" y="0"/>
                    <a:pt x="104" y="17"/>
                    <a:pt x="69" y="52"/>
                  </a:cubicBezTo>
                  <a:cubicBezTo>
                    <a:pt x="1" y="143"/>
                    <a:pt x="1" y="257"/>
                    <a:pt x="69" y="325"/>
                  </a:cubicBezTo>
                  <a:cubicBezTo>
                    <a:pt x="104" y="371"/>
                    <a:pt x="155" y="394"/>
                    <a:pt x="206" y="394"/>
                  </a:cubicBezTo>
                  <a:cubicBezTo>
                    <a:pt x="258" y="394"/>
                    <a:pt x="309" y="371"/>
                    <a:pt x="343" y="325"/>
                  </a:cubicBezTo>
                  <a:cubicBezTo>
                    <a:pt x="412" y="257"/>
                    <a:pt x="412" y="143"/>
                    <a:pt x="343" y="52"/>
                  </a:cubicBezTo>
                  <a:cubicBezTo>
                    <a:pt x="309" y="17"/>
                    <a:pt x="258"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149;p39">
              <a:extLst>
                <a:ext uri="{FF2B5EF4-FFF2-40B4-BE49-F238E27FC236}">
                  <a16:creationId xmlns:a16="http://schemas.microsoft.com/office/drawing/2014/main" id="{E79A1033-1BD1-44AF-9A6A-BF6DC7721A18}"/>
                </a:ext>
              </a:extLst>
            </p:cNvPr>
            <p:cNvSpPr/>
            <p:nvPr/>
          </p:nvSpPr>
          <p:spPr>
            <a:xfrm>
              <a:off x="6955952" y="4553559"/>
              <a:ext cx="18027" cy="15624"/>
            </a:xfrm>
            <a:custGeom>
              <a:avLst/>
              <a:gdLst/>
              <a:ahLst/>
              <a:cxnLst/>
              <a:rect l="l" t="t" r="r" b="b"/>
              <a:pathLst>
                <a:path w="435" h="377" extrusionOk="0">
                  <a:moveTo>
                    <a:pt x="218" y="0"/>
                  </a:moveTo>
                  <a:cubicBezTo>
                    <a:pt x="166" y="0"/>
                    <a:pt x="115" y="17"/>
                    <a:pt x="69" y="52"/>
                  </a:cubicBezTo>
                  <a:cubicBezTo>
                    <a:pt x="1" y="120"/>
                    <a:pt x="1" y="257"/>
                    <a:pt x="69" y="325"/>
                  </a:cubicBezTo>
                  <a:cubicBezTo>
                    <a:pt x="115" y="360"/>
                    <a:pt x="166" y="377"/>
                    <a:pt x="218" y="377"/>
                  </a:cubicBezTo>
                  <a:cubicBezTo>
                    <a:pt x="269" y="377"/>
                    <a:pt x="320" y="360"/>
                    <a:pt x="366" y="325"/>
                  </a:cubicBezTo>
                  <a:cubicBezTo>
                    <a:pt x="434" y="257"/>
                    <a:pt x="434" y="120"/>
                    <a:pt x="366" y="52"/>
                  </a:cubicBezTo>
                  <a:cubicBezTo>
                    <a:pt x="320" y="17"/>
                    <a:pt x="269"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150;p39">
              <a:extLst>
                <a:ext uri="{FF2B5EF4-FFF2-40B4-BE49-F238E27FC236}">
                  <a16:creationId xmlns:a16="http://schemas.microsoft.com/office/drawing/2014/main" id="{55F68051-0647-47EC-9FB3-4F1AE9368450}"/>
                </a:ext>
              </a:extLst>
            </p:cNvPr>
            <p:cNvSpPr/>
            <p:nvPr/>
          </p:nvSpPr>
          <p:spPr>
            <a:xfrm>
              <a:off x="7009869" y="4553559"/>
              <a:ext cx="17074" cy="15624"/>
            </a:xfrm>
            <a:custGeom>
              <a:avLst/>
              <a:gdLst/>
              <a:ahLst/>
              <a:cxnLst/>
              <a:rect l="l" t="t" r="r" b="b"/>
              <a:pathLst>
                <a:path w="412" h="377" extrusionOk="0">
                  <a:moveTo>
                    <a:pt x="206" y="0"/>
                  </a:moveTo>
                  <a:cubicBezTo>
                    <a:pt x="155" y="0"/>
                    <a:pt x="104" y="17"/>
                    <a:pt x="69" y="52"/>
                  </a:cubicBezTo>
                  <a:cubicBezTo>
                    <a:pt x="1" y="120"/>
                    <a:pt x="1" y="257"/>
                    <a:pt x="69" y="325"/>
                  </a:cubicBezTo>
                  <a:cubicBezTo>
                    <a:pt x="104" y="360"/>
                    <a:pt x="155" y="377"/>
                    <a:pt x="206" y="377"/>
                  </a:cubicBezTo>
                  <a:cubicBezTo>
                    <a:pt x="258" y="377"/>
                    <a:pt x="309" y="360"/>
                    <a:pt x="343" y="325"/>
                  </a:cubicBezTo>
                  <a:cubicBezTo>
                    <a:pt x="412" y="257"/>
                    <a:pt x="412" y="120"/>
                    <a:pt x="343" y="52"/>
                  </a:cubicBezTo>
                  <a:cubicBezTo>
                    <a:pt x="309" y="17"/>
                    <a:pt x="258"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151;p39">
              <a:extLst>
                <a:ext uri="{FF2B5EF4-FFF2-40B4-BE49-F238E27FC236}">
                  <a16:creationId xmlns:a16="http://schemas.microsoft.com/office/drawing/2014/main" id="{38B6CCE2-8FED-418D-B73A-AFD3542AEE7A}"/>
                </a:ext>
              </a:extLst>
            </p:cNvPr>
            <p:cNvSpPr/>
            <p:nvPr/>
          </p:nvSpPr>
          <p:spPr>
            <a:xfrm>
              <a:off x="6955952" y="4499643"/>
              <a:ext cx="18027" cy="16328"/>
            </a:xfrm>
            <a:custGeom>
              <a:avLst/>
              <a:gdLst/>
              <a:ahLst/>
              <a:cxnLst/>
              <a:rect l="l" t="t" r="r" b="b"/>
              <a:pathLst>
                <a:path w="435" h="394" extrusionOk="0">
                  <a:moveTo>
                    <a:pt x="218" y="0"/>
                  </a:moveTo>
                  <a:cubicBezTo>
                    <a:pt x="166" y="0"/>
                    <a:pt x="115" y="17"/>
                    <a:pt x="69" y="52"/>
                  </a:cubicBezTo>
                  <a:cubicBezTo>
                    <a:pt x="1" y="143"/>
                    <a:pt x="1" y="257"/>
                    <a:pt x="69" y="325"/>
                  </a:cubicBezTo>
                  <a:cubicBezTo>
                    <a:pt x="115" y="371"/>
                    <a:pt x="166" y="394"/>
                    <a:pt x="218" y="394"/>
                  </a:cubicBezTo>
                  <a:cubicBezTo>
                    <a:pt x="269" y="394"/>
                    <a:pt x="320" y="371"/>
                    <a:pt x="366" y="325"/>
                  </a:cubicBezTo>
                  <a:cubicBezTo>
                    <a:pt x="434" y="257"/>
                    <a:pt x="434" y="143"/>
                    <a:pt x="366" y="52"/>
                  </a:cubicBezTo>
                  <a:cubicBezTo>
                    <a:pt x="320" y="17"/>
                    <a:pt x="269"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152;p39">
              <a:extLst>
                <a:ext uri="{FF2B5EF4-FFF2-40B4-BE49-F238E27FC236}">
                  <a16:creationId xmlns:a16="http://schemas.microsoft.com/office/drawing/2014/main" id="{844D0D6C-B0A5-4A3C-913F-872269B15FE9}"/>
                </a:ext>
              </a:extLst>
            </p:cNvPr>
            <p:cNvSpPr/>
            <p:nvPr/>
          </p:nvSpPr>
          <p:spPr>
            <a:xfrm>
              <a:off x="6823543" y="4368394"/>
              <a:ext cx="665981" cy="162745"/>
            </a:xfrm>
            <a:custGeom>
              <a:avLst/>
              <a:gdLst/>
              <a:ahLst/>
              <a:cxnLst/>
              <a:rect l="l" t="t" r="r" b="b"/>
              <a:pathLst>
                <a:path w="16070" h="3927" extrusionOk="0">
                  <a:moveTo>
                    <a:pt x="3949" y="0"/>
                  </a:moveTo>
                  <a:cubicBezTo>
                    <a:pt x="1781" y="0"/>
                    <a:pt x="0" y="1758"/>
                    <a:pt x="0" y="3926"/>
                  </a:cubicBezTo>
                  <a:lnTo>
                    <a:pt x="228" y="3926"/>
                  </a:lnTo>
                  <a:cubicBezTo>
                    <a:pt x="228" y="1872"/>
                    <a:pt x="1895" y="206"/>
                    <a:pt x="3949" y="206"/>
                  </a:cubicBezTo>
                  <a:lnTo>
                    <a:pt x="12120" y="206"/>
                  </a:lnTo>
                  <a:cubicBezTo>
                    <a:pt x="14175" y="206"/>
                    <a:pt x="15841" y="1872"/>
                    <a:pt x="15841" y="3926"/>
                  </a:cubicBezTo>
                  <a:lnTo>
                    <a:pt x="16069" y="3926"/>
                  </a:lnTo>
                  <a:cubicBezTo>
                    <a:pt x="16069" y="1758"/>
                    <a:pt x="14312" y="0"/>
                    <a:pt x="1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5" name="Subtitle 4">
            <a:extLst>
              <a:ext uri="{FF2B5EF4-FFF2-40B4-BE49-F238E27FC236}">
                <a16:creationId xmlns:a16="http://schemas.microsoft.com/office/drawing/2014/main" id="{B664AAC1-2D3A-4511-9A7C-2DD08F27DE17}"/>
              </a:ext>
            </a:extLst>
          </p:cNvPr>
          <p:cNvSpPr>
            <a:spLocks noGrp="1"/>
          </p:cNvSpPr>
          <p:nvPr>
            <p:ph type="subTitle" idx="4"/>
          </p:nvPr>
        </p:nvSpPr>
        <p:spPr>
          <a:xfrm>
            <a:off x="1058959" y="496613"/>
            <a:ext cx="7407124" cy="2987566"/>
          </a:xfrm>
        </p:spPr>
        <p:txBody>
          <a:bodyPr/>
          <a:lstStyle/>
          <a:p>
            <a:pPr marL="0" indent="0" algn="l"/>
            <a:r>
              <a:rPr lang="en-GB" sz="2000" dirty="0">
                <a:latin typeface="Cambria" panose="02040503050406030204" pitchFamily="18" charset="0"/>
                <a:ea typeface="Cambria" panose="02040503050406030204" pitchFamily="18" charset="0"/>
              </a:rPr>
              <a:t>Data Quality Management</a:t>
            </a:r>
          </a:p>
          <a:p>
            <a:pPr marL="0" indent="0" algn="l"/>
            <a:endParaRPr lang="en-GB" dirty="0">
              <a:latin typeface="Cambria" panose="02040503050406030204" pitchFamily="18" charset="0"/>
              <a:ea typeface="Cambria" panose="02040503050406030204" pitchFamily="18" charset="0"/>
            </a:endParaRPr>
          </a:p>
          <a:p>
            <a:pPr marL="285750"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Standardized material types by replacing "NA" with "UNDER PROCESSING"</a:t>
            </a:r>
          </a:p>
          <a:p>
            <a:pPr marL="285750"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Rounded all monetary values to 2 decimals for reporting clarity</a:t>
            </a:r>
          </a:p>
          <a:p>
            <a:pPr marL="285750" indent="-285750" algn="l">
              <a:buFont typeface="Arial" panose="020B0604020202020204" pitchFamily="34" charset="0"/>
              <a:buChar char="•"/>
            </a:pPr>
            <a:r>
              <a:rPr lang="en-GB" sz="1600" dirty="0">
                <a:latin typeface="Cambria" panose="02040503050406030204" pitchFamily="18" charset="0"/>
                <a:ea typeface="Cambria" panose="02040503050406030204" pitchFamily="18" charset="0"/>
              </a:rPr>
              <a:t>Validated exchange rates for accurate currency conversions</a:t>
            </a:r>
          </a:p>
        </p:txBody>
      </p:sp>
      <p:grpSp>
        <p:nvGrpSpPr>
          <p:cNvPr id="6" name="Google Shape;4633;p68">
            <a:extLst>
              <a:ext uri="{FF2B5EF4-FFF2-40B4-BE49-F238E27FC236}">
                <a16:creationId xmlns:a16="http://schemas.microsoft.com/office/drawing/2014/main" id="{999179AB-87D5-4C02-9BB9-F1BAF235BBB1}"/>
              </a:ext>
            </a:extLst>
          </p:cNvPr>
          <p:cNvGrpSpPr/>
          <p:nvPr/>
        </p:nvGrpSpPr>
        <p:grpSpPr>
          <a:xfrm>
            <a:off x="6866387" y="3439693"/>
            <a:ext cx="2132551" cy="1485901"/>
            <a:chOff x="713093" y="1262908"/>
            <a:chExt cx="3437176" cy="2560495"/>
          </a:xfrm>
        </p:grpSpPr>
        <p:sp>
          <p:nvSpPr>
            <p:cNvPr id="7" name="Google Shape;4634;p68">
              <a:extLst>
                <a:ext uri="{FF2B5EF4-FFF2-40B4-BE49-F238E27FC236}">
                  <a16:creationId xmlns:a16="http://schemas.microsoft.com/office/drawing/2014/main" id="{760A7951-B537-4C39-9D53-A4273410D5B8}"/>
                </a:ext>
              </a:extLst>
            </p:cNvPr>
            <p:cNvSpPr/>
            <p:nvPr/>
          </p:nvSpPr>
          <p:spPr>
            <a:xfrm>
              <a:off x="1843346" y="3380094"/>
              <a:ext cx="1173792" cy="443309"/>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a:noFill/>
            </a:ln>
          </p:spPr>
        </p:sp>
        <p:cxnSp>
          <p:nvCxnSpPr>
            <p:cNvPr id="8" name="Google Shape;4635;p68">
              <a:extLst>
                <a:ext uri="{FF2B5EF4-FFF2-40B4-BE49-F238E27FC236}">
                  <a16:creationId xmlns:a16="http://schemas.microsoft.com/office/drawing/2014/main" id="{0C4B72F2-6E56-430C-9FA2-3E907C1FC6D4}"/>
                </a:ext>
              </a:extLst>
            </p:cNvPr>
            <p:cNvCxnSpPr/>
            <p:nvPr/>
          </p:nvCxnSpPr>
          <p:spPr>
            <a:xfrm>
              <a:off x="1856032" y="3781432"/>
              <a:ext cx="1156800" cy="0"/>
            </a:xfrm>
            <a:prstGeom prst="straightConnector1">
              <a:avLst/>
            </a:prstGeom>
            <a:noFill/>
            <a:ln w="19050" cap="flat" cmpd="sng">
              <a:solidFill>
                <a:schemeClr val="dk2"/>
              </a:solidFill>
              <a:prstDash val="solid"/>
              <a:round/>
              <a:headEnd type="none" w="med" len="med"/>
              <a:tailEnd type="none" w="med" len="med"/>
            </a:ln>
          </p:spPr>
        </p:cxnSp>
        <p:sp>
          <p:nvSpPr>
            <p:cNvPr id="9" name="Google Shape;4636;p68">
              <a:extLst>
                <a:ext uri="{FF2B5EF4-FFF2-40B4-BE49-F238E27FC236}">
                  <a16:creationId xmlns:a16="http://schemas.microsoft.com/office/drawing/2014/main" id="{3E9C4283-33E7-4728-B762-DACD39A72071}"/>
                </a:ext>
              </a:extLst>
            </p:cNvPr>
            <p:cNvSpPr/>
            <p:nvPr/>
          </p:nvSpPr>
          <p:spPr>
            <a:xfrm>
              <a:off x="713093" y="1262908"/>
              <a:ext cx="3437176" cy="2174613"/>
            </a:xfrm>
            <a:prstGeom prst="roundRect">
              <a:avLst>
                <a:gd name="adj" fmla="val 385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37;p68">
              <a:extLst>
                <a:ext uri="{FF2B5EF4-FFF2-40B4-BE49-F238E27FC236}">
                  <a16:creationId xmlns:a16="http://schemas.microsoft.com/office/drawing/2014/main" id="{1A7DE918-F7C7-4511-B258-6B723B3EDD2E}"/>
                </a:ext>
              </a:extLst>
            </p:cNvPr>
            <p:cNvSpPr/>
            <p:nvPr/>
          </p:nvSpPr>
          <p:spPr>
            <a:xfrm>
              <a:off x="736462" y="1286598"/>
              <a:ext cx="3390509" cy="2127177"/>
            </a:xfrm>
            <a:prstGeom prst="roundRect">
              <a:avLst>
                <a:gd name="adj" fmla="val 328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38;p68">
              <a:extLst>
                <a:ext uri="{FF2B5EF4-FFF2-40B4-BE49-F238E27FC236}">
                  <a16:creationId xmlns:a16="http://schemas.microsoft.com/office/drawing/2014/main" id="{B638B680-8654-4E7F-9012-8A6B4486D90F}"/>
                </a:ext>
              </a:extLst>
            </p:cNvPr>
            <p:cNvSpPr/>
            <p:nvPr/>
          </p:nvSpPr>
          <p:spPr>
            <a:xfrm>
              <a:off x="831168" y="1372713"/>
              <a:ext cx="3203843" cy="1953588"/>
            </a:xfrm>
            <a:prstGeom prst="rect">
              <a:avLst/>
            </a:prstGeom>
            <a:solidFill>
              <a:schemeClr val="dk2"/>
            </a:solidFill>
            <a:ln w="19050" cap="flat"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942;p39">
            <a:extLst>
              <a:ext uri="{FF2B5EF4-FFF2-40B4-BE49-F238E27FC236}">
                <a16:creationId xmlns:a16="http://schemas.microsoft.com/office/drawing/2014/main" id="{F2F1BCCC-F6DA-42B6-B122-D6B39043C9F9}"/>
              </a:ext>
            </a:extLst>
          </p:cNvPr>
          <p:cNvGrpSpPr/>
          <p:nvPr/>
        </p:nvGrpSpPr>
        <p:grpSpPr>
          <a:xfrm>
            <a:off x="7080045" y="3922398"/>
            <a:ext cx="853951" cy="544899"/>
            <a:chOff x="918357" y="3721716"/>
            <a:chExt cx="4561012" cy="1435815"/>
          </a:xfrm>
        </p:grpSpPr>
        <p:sp>
          <p:nvSpPr>
            <p:cNvPr id="13" name="Google Shape;943;p39">
              <a:extLst>
                <a:ext uri="{FF2B5EF4-FFF2-40B4-BE49-F238E27FC236}">
                  <a16:creationId xmlns:a16="http://schemas.microsoft.com/office/drawing/2014/main" id="{A30D1228-4CF5-4A56-8DDE-0C84B96C6B05}"/>
                </a:ext>
              </a:extLst>
            </p:cNvPr>
            <p:cNvSpPr/>
            <p:nvPr/>
          </p:nvSpPr>
          <p:spPr>
            <a:xfrm>
              <a:off x="1532678" y="3721716"/>
              <a:ext cx="2309102" cy="91147"/>
            </a:xfrm>
            <a:custGeom>
              <a:avLst/>
              <a:gdLst/>
              <a:ahLst/>
              <a:cxnLst/>
              <a:rect l="l" t="t" r="r" b="b"/>
              <a:pathLst>
                <a:path w="29514" h="1165" extrusionOk="0">
                  <a:moveTo>
                    <a:pt x="1" y="0"/>
                  </a:moveTo>
                  <a:lnTo>
                    <a:pt x="1" y="845"/>
                  </a:lnTo>
                  <a:lnTo>
                    <a:pt x="29514" y="1164"/>
                  </a:lnTo>
                  <a:lnTo>
                    <a:pt x="2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4;p39">
              <a:extLst>
                <a:ext uri="{FF2B5EF4-FFF2-40B4-BE49-F238E27FC236}">
                  <a16:creationId xmlns:a16="http://schemas.microsoft.com/office/drawing/2014/main" id="{4FD0894C-4F11-4BCE-AAE8-06EE598F9A88}"/>
                </a:ext>
              </a:extLst>
            </p:cNvPr>
            <p:cNvSpPr/>
            <p:nvPr/>
          </p:nvSpPr>
          <p:spPr>
            <a:xfrm>
              <a:off x="1089854" y="4928920"/>
              <a:ext cx="42874" cy="155380"/>
            </a:xfrm>
            <a:custGeom>
              <a:avLst/>
              <a:gdLst/>
              <a:ahLst/>
              <a:cxnLst/>
              <a:rect l="l" t="t" r="r" b="b"/>
              <a:pathLst>
                <a:path w="548" h="1986" extrusionOk="0">
                  <a:moveTo>
                    <a:pt x="411" y="0"/>
                  </a:moveTo>
                  <a:lnTo>
                    <a:pt x="274" y="23"/>
                  </a:lnTo>
                  <a:cubicBezTo>
                    <a:pt x="274" y="46"/>
                    <a:pt x="388" y="982"/>
                    <a:pt x="0" y="1917"/>
                  </a:cubicBezTo>
                  <a:lnTo>
                    <a:pt x="137" y="1986"/>
                  </a:lnTo>
                  <a:cubicBezTo>
                    <a:pt x="548" y="1004"/>
                    <a:pt x="434" y="46"/>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5;p39">
              <a:extLst>
                <a:ext uri="{FF2B5EF4-FFF2-40B4-BE49-F238E27FC236}">
                  <a16:creationId xmlns:a16="http://schemas.microsoft.com/office/drawing/2014/main" id="{575EB8B8-F6FE-417A-9EB2-DF766B4B36BE}"/>
                </a:ext>
              </a:extLst>
            </p:cNvPr>
            <p:cNvSpPr/>
            <p:nvPr/>
          </p:nvSpPr>
          <p:spPr>
            <a:xfrm>
              <a:off x="1070216" y="4825334"/>
              <a:ext cx="3235903" cy="116104"/>
            </a:xfrm>
            <a:custGeom>
              <a:avLst/>
              <a:gdLst/>
              <a:ahLst/>
              <a:cxnLst/>
              <a:rect l="l" t="t" r="r" b="b"/>
              <a:pathLst>
                <a:path w="41360" h="1484" extrusionOk="0">
                  <a:moveTo>
                    <a:pt x="0" y="0"/>
                  </a:moveTo>
                  <a:lnTo>
                    <a:pt x="0" y="1484"/>
                  </a:lnTo>
                  <a:lnTo>
                    <a:pt x="41360" y="1484"/>
                  </a:lnTo>
                  <a:lnTo>
                    <a:pt x="413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6;p39">
              <a:extLst>
                <a:ext uri="{FF2B5EF4-FFF2-40B4-BE49-F238E27FC236}">
                  <a16:creationId xmlns:a16="http://schemas.microsoft.com/office/drawing/2014/main" id="{06856156-D44E-444A-9E8A-635AF19E8688}"/>
                </a:ext>
              </a:extLst>
            </p:cNvPr>
            <p:cNvSpPr/>
            <p:nvPr/>
          </p:nvSpPr>
          <p:spPr>
            <a:xfrm>
              <a:off x="4829293" y="4346755"/>
              <a:ext cx="242927" cy="214371"/>
            </a:xfrm>
            <a:custGeom>
              <a:avLst/>
              <a:gdLst/>
              <a:ahLst/>
              <a:cxnLst/>
              <a:rect l="l" t="t" r="r" b="b"/>
              <a:pathLst>
                <a:path w="3105" h="2740" extrusionOk="0">
                  <a:moveTo>
                    <a:pt x="320" y="0"/>
                  </a:moveTo>
                  <a:cubicBezTo>
                    <a:pt x="137" y="0"/>
                    <a:pt x="0" y="160"/>
                    <a:pt x="0" y="320"/>
                  </a:cubicBezTo>
                  <a:lnTo>
                    <a:pt x="0" y="2420"/>
                  </a:lnTo>
                  <a:cubicBezTo>
                    <a:pt x="0" y="2602"/>
                    <a:pt x="137" y="2739"/>
                    <a:pt x="320" y="2739"/>
                  </a:cubicBezTo>
                  <a:lnTo>
                    <a:pt x="2739" y="2739"/>
                  </a:lnTo>
                  <a:cubicBezTo>
                    <a:pt x="2968" y="2739"/>
                    <a:pt x="3105" y="2534"/>
                    <a:pt x="3059" y="2328"/>
                  </a:cubicBezTo>
                  <a:lnTo>
                    <a:pt x="2397" y="228"/>
                  </a:lnTo>
                  <a:cubicBezTo>
                    <a:pt x="2351" y="91"/>
                    <a:pt x="2214" y="0"/>
                    <a:pt x="2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7;p39">
              <a:extLst>
                <a:ext uri="{FF2B5EF4-FFF2-40B4-BE49-F238E27FC236}">
                  <a16:creationId xmlns:a16="http://schemas.microsoft.com/office/drawing/2014/main" id="{1130D52A-139B-4613-870F-2850E2A7B945}"/>
                </a:ext>
              </a:extLst>
            </p:cNvPr>
            <p:cNvSpPr/>
            <p:nvPr/>
          </p:nvSpPr>
          <p:spPr>
            <a:xfrm>
              <a:off x="4507815" y="4173537"/>
              <a:ext cx="946596" cy="828613"/>
            </a:xfrm>
            <a:custGeom>
              <a:avLst/>
              <a:gdLst/>
              <a:ahLst/>
              <a:cxnLst/>
              <a:rect l="l" t="t" r="r" b="b"/>
              <a:pathLst>
                <a:path w="12099" h="10591" extrusionOk="0">
                  <a:moveTo>
                    <a:pt x="6186" y="2214"/>
                  </a:moveTo>
                  <a:cubicBezTo>
                    <a:pt x="6323" y="2214"/>
                    <a:pt x="6460" y="2305"/>
                    <a:pt x="6506" y="2442"/>
                  </a:cubicBezTo>
                  <a:lnTo>
                    <a:pt x="7168" y="4542"/>
                  </a:lnTo>
                  <a:cubicBezTo>
                    <a:pt x="7214" y="4748"/>
                    <a:pt x="7077" y="4953"/>
                    <a:pt x="6848" y="4953"/>
                  </a:cubicBezTo>
                  <a:lnTo>
                    <a:pt x="4429" y="4953"/>
                  </a:lnTo>
                  <a:cubicBezTo>
                    <a:pt x="4246" y="4953"/>
                    <a:pt x="4109" y="4816"/>
                    <a:pt x="4109" y="4634"/>
                  </a:cubicBezTo>
                  <a:lnTo>
                    <a:pt x="4109" y="2534"/>
                  </a:lnTo>
                  <a:cubicBezTo>
                    <a:pt x="4109" y="2374"/>
                    <a:pt x="4246" y="2214"/>
                    <a:pt x="4429" y="2214"/>
                  </a:cubicBezTo>
                  <a:close/>
                  <a:moveTo>
                    <a:pt x="1" y="0"/>
                  </a:moveTo>
                  <a:lnTo>
                    <a:pt x="1" y="1643"/>
                  </a:lnTo>
                  <a:lnTo>
                    <a:pt x="1" y="10591"/>
                  </a:lnTo>
                  <a:lnTo>
                    <a:pt x="12098" y="10591"/>
                  </a:lnTo>
                  <a:lnTo>
                    <a:pt x="12098" y="6939"/>
                  </a:lnTo>
                  <a:cubicBezTo>
                    <a:pt x="12098" y="6619"/>
                    <a:pt x="11893" y="6323"/>
                    <a:pt x="11573" y="6209"/>
                  </a:cubicBezTo>
                  <a:lnTo>
                    <a:pt x="7670" y="4930"/>
                  </a:lnTo>
                  <a:lnTo>
                    <a:pt x="6643" y="1917"/>
                  </a:lnTo>
                  <a:cubicBezTo>
                    <a:pt x="6620" y="1780"/>
                    <a:pt x="6506" y="1689"/>
                    <a:pt x="6369" y="1666"/>
                  </a:cubicBezTo>
                  <a:cubicBezTo>
                    <a:pt x="6369" y="1666"/>
                    <a:pt x="6369" y="1666"/>
                    <a:pt x="6392" y="1643"/>
                  </a:cubicBezTo>
                  <a:cubicBezTo>
                    <a:pt x="5296" y="479"/>
                    <a:pt x="2557"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48;p39">
              <a:extLst>
                <a:ext uri="{FF2B5EF4-FFF2-40B4-BE49-F238E27FC236}">
                  <a16:creationId xmlns:a16="http://schemas.microsoft.com/office/drawing/2014/main" id="{FDF76518-5FB2-4739-8DD8-45564EBD070E}"/>
                </a:ext>
              </a:extLst>
            </p:cNvPr>
            <p:cNvSpPr/>
            <p:nvPr/>
          </p:nvSpPr>
          <p:spPr>
            <a:xfrm>
              <a:off x="4654276" y="4827133"/>
              <a:ext cx="330475" cy="330397"/>
            </a:xfrm>
            <a:custGeom>
              <a:avLst/>
              <a:gdLst/>
              <a:ahLst/>
              <a:cxnLst/>
              <a:rect l="l" t="t" r="r" b="b"/>
              <a:pathLst>
                <a:path w="4224" h="4223" extrusionOk="0">
                  <a:moveTo>
                    <a:pt x="2100" y="0"/>
                  </a:moveTo>
                  <a:cubicBezTo>
                    <a:pt x="936" y="0"/>
                    <a:pt x="0" y="959"/>
                    <a:pt x="0" y="2123"/>
                  </a:cubicBezTo>
                  <a:cubicBezTo>
                    <a:pt x="0" y="3287"/>
                    <a:pt x="936" y="4223"/>
                    <a:pt x="2100" y="4223"/>
                  </a:cubicBezTo>
                  <a:cubicBezTo>
                    <a:pt x="3264" y="4223"/>
                    <a:pt x="4223" y="3287"/>
                    <a:pt x="4223" y="2123"/>
                  </a:cubicBezTo>
                  <a:cubicBezTo>
                    <a:pt x="4223" y="959"/>
                    <a:pt x="3264" y="0"/>
                    <a:pt x="2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49;p39">
              <a:extLst>
                <a:ext uri="{FF2B5EF4-FFF2-40B4-BE49-F238E27FC236}">
                  <a16:creationId xmlns:a16="http://schemas.microsoft.com/office/drawing/2014/main" id="{85C7F7CE-42BC-4076-8A2D-7D3BE43D21B0}"/>
                </a:ext>
              </a:extLst>
            </p:cNvPr>
            <p:cNvSpPr/>
            <p:nvPr/>
          </p:nvSpPr>
          <p:spPr>
            <a:xfrm>
              <a:off x="4741746" y="4916402"/>
              <a:ext cx="153658" cy="153658"/>
            </a:xfrm>
            <a:custGeom>
              <a:avLst/>
              <a:gdLst/>
              <a:ahLst/>
              <a:cxnLst/>
              <a:rect l="l" t="t" r="r" b="b"/>
              <a:pathLst>
                <a:path w="1964" h="1964" extrusionOk="0">
                  <a:moveTo>
                    <a:pt x="982" y="0"/>
                  </a:moveTo>
                  <a:cubicBezTo>
                    <a:pt x="435" y="0"/>
                    <a:pt x="1" y="434"/>
                    <a:pt x="1" y="982"/>
                  </a:cubicBezTo>
                  <a:cubicBezTo>
                    <a:pt x="1" y="1530"/>
                    <a:pt x="435" y="1963"/>
                    <a:pt x="982" y="1963"/>
                  </a:cubicBezTo>
                  <a:cubicBezTo>
                    <a:pt x="1530" y="1963"/>
                    <a:pt x="1964" y="1530"/>
                    <a:pt x="1964" y="982"/>
                  </a:cubicBezTo>
                  <a:cubicBezTo>
                    <a:pt x="1964" y="434"/>
                    <a:pt x="1530"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50;p39">
              <a:extLst>
                <a:ext uri="{FF2B5EF4-FFF2-40B4-BE49-F238E27FC236}">
                  <a16:creationId xmlns:a16="http://schemas.microsoft.com/office/drawing/2014/main" id="{8390F241-332A-4B3E-BB94-51BA67D81E86}"/>
                </a:ext>
              </a:extLst>
            </p:cNvPr>
            <p:cNvSpPr/>
            <p:nvPr/>
          </p:nvSpPr>
          <p:spPr>
            <a:xfrm>
              <a:off x="4784620" y="4959277"/>
              <a:ext cx="67988" cy="67910"/>
            </a:xfrm>
            <a:custGeom>
              <a:avLst/>
              <a:gdLst/>
              <a:ahLst/>
              <a:cxnLst/>
              <a:rect l="l" t="t" r="r" b="b"/>
              <a:pathLst>
                <a:path w="869" h="868" extrusionOk="0">
                  <a:moveTo>
                    <a:pt x="434" y="160"/>
                  </a:moveTo>
                  <a:cubicBezTo>
                    <a:pt x="594" y="160"/>
                    <a:pt x="708" y="274"/>
                    <a:pt x="708" y="434"/>
                  </a:cubicBezTo>
                  <a:cubicBezTo>
                    <a:pt x="708" y="571"/>
                    <a:pt x="594" y="708"/>
                    <a:pt x="434" y="708"/>
                  </a:cubicBezTo>
                  <a:cubicBezTo>
                    <a:pt x="275" y="708"/>
                    <a:pt x="160" y="571"/>
                    <a:pt x="160" y="434"/>
                  </a:cubicBezTo>
                  <a:cubicBezTo>
                    <a:pt x="160" y="274"/>
                    <a:pt x="275" y="160"/>
                    <a:pt x="434" y="160"/>
                  </a:cubicBezTo>
                  <a:close/>
                  <a:moveTo>
                    <a:pt x="434" y="0"/>
                  </a:moveTo>
                  <a:cubicBezTo>
                    <a:pt x="206" y="0"/>
                    <a:pt x="1" y="183"/>
                    <a:pt x="1" y="434"/>
                  </a:cubicBezTo>
                  <a:cubicBezTo>
                    <a:pt x="1" y="662"/>
                    <a:pt x="206" y="868"/>
                    <a:pt x="434" y="868"/>
                  </a:cubicBezTo>
                  <a:cubicBezTo>
                    <a:pt x="663" y="868"/>
                    <a:pt x="868" y="662"/>
                    <a:pt x="868" y="434"/>
                  </a:cubicBezTo>
                  <a:cubicBezTo>
                    <a:pt x="868" y="183"/>
                    <a:pt x="663"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51;p39">
              <a:extLst>
                <a:ext uri="{FF2B5EF4-FFF2-40B4-BE49-F238E27FC236}">
                  <a16:creationId xmlns:a16="http://schemas.microsoft.com/office/drawing/2014/main" id="{6D286B2C-D059-4C51-B9A4-B86FE4FEFF19}"/>
                </a:ext>
              </a:extLst>
            </p:cNvPr>
            <p:cNvSpPr/>
            <p:nvPr/>
          </p:nvSpPr>
          <p:spPr>
            <a:xfrm>
              <a:off x="4623920" y="4798499"/>
              <a:ext cx="389388" cy="203652"/>
            </a:xfrm>
            <a:custGeom>
              <a:avLst/>
              <a:gdLst/>
              <a:ahLst/>
              <a:cxnLst/>
              <a:rect l="l" t="t" r="r" b="b"/>
              <a:pathLst>
                <a:path w="4977" h="2603" extrusionOk="0">
                  <a:moveTo>
                    <a:pt x="2488" y="1"/>
                  </a:moveTo>
                  <a:cubicBezTo>
                    <a:pt x="1119" y="1"/>
                    <a:pt x="0" y="1119"/>
                    <a:pt x="0" y="2489"/>
                  </a:cubicBezTo>
                  <a:cubicBezTo>
                    <a:pt x="0" y="2535"/>
                    <a:pt x="0" y="2557"/>
                    <a:pt x="0" y="2603"/>
                  </a:cubicBezTo>
                  <a:lnTo>
                    <a:pt x="160" y="2603"/>
                  </a:lnTo>
                  <a:cubicBezTo>
                    <a:pt x="160" y="2557"/>
                    <a:pt x="160" y="2535"/>
                    <a:pt x="160" y="2489"/>
                  </a:cubicBezTo>
                  <a:cubicBezTo>
                    <a:pt x="160" y="1188"/>
                    <a:pt x="1210" y="161"/>
                    <a:pt x="2488" y="161"/>
                  </a:cubicBezTo>
                  <a:cubicBezTo>
                    <a:pt x="3789" y="161"/>
                    <a:pt x="4817" y="1188"/>
                    <a:pt x="4817" y="2489"/>
                  </a:cubicBezTo>
                  <a:cubicBezTo>
                    <a:pt x="4817" y="2535"/>
                    <a:pt x="4817" y="2557"/>
                    <a:pt x="4817" y="2603"/>
                  </a:cubicBezTo>
                  <a:lnTo>
                    <a:pt x="4976" y="2603"/>
                  </a:lnTo>
                  <a:cubicBezTo>
                    <a:pt x="4976" y="2557"/>
                    <a:pt x="4976" y="2535"/>
                    <a:pt x="4976" y="2489"/>
                  </a:cubicBezTo>
                  <a:cubicBezTo>
                    <a:pt x="4976" y="1119"/>
                    <a:pt x="3858" y="1"/>
                    <a:pt x="2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2;p39">
              <a:extLst>
                <a:ext uri="{FF2B5EF4-FFF2-40B4-BE49-F238E27FC236}">
                  <a16:creationId xmlns:a16="http://schemas.microsoft.com/office/drawing/2014/main" id="{C1C65418-3004-46EB-8E35-D9B268CBDF68}"/>
                </a:ext>
              </a:extLst>
            </p:cNvPr>
            <p:cNvSpPr/>
            <p:nvPr/>
          </p:nvSpPr>
          <p:spPr>
            <a:xfrm>
              <a:off x="4722108" y="4302082"/>
              <a:ext cx="10797" cy="523331"/>
            </a:xfrm>
            <a:custGeom>
              <a:avLst/>
              <a:gdLst/>
              <a:ahLst/>
              <a:cxnLst/>
              <a:rect l="l" t="t" r="r" b="b"/>
              <a:pathLst>
                <a:path w="138" h="6689" extrusionOk="0">
                  <a:moveTo>
                    <a:pt x="1" y="0"/>
                  </a:moveTo>
                  <a:lnTo>
                    <a:pt x="1" y="6688"/>
                  </a:lnTo>
                  <a:lnTo>
                    <a:pt x="138" y="6688"/>
                  </a:lnTo>
                  <a:lnTo>
                    <a:pt x="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3;p39">
              <a:extLst>
                <a:ext uri="{FF2B5EF4-FFF2-40B4-BE49-F238E27FC236}">
                  <a16:creationId xmlns:a16="http://schemas.microsoft.com/office/drawing/2014/main" id="{DECFCFC4-BAD2-4ECC-89B7-0715DB3F6960}"/>
                </a:ext>
              </a:extLst>
            </p:cNvPr>
            <p:cNvSpPr/>
            <p:nvPr/>
          </p:nvSpPr>
          <p:spPr>
            <a:xfrm>
              <a:off x="4888206" y="4364593"/>
              <a:ext cx="10797" cy="178616"/>
            </a:xfrm>
            <a:custGeom>
              <a:avLst/>
              <a:gdLst/>
              <a:ahLst/>
              <a:cxnLst/>
              <a:rect l="l" t="t" r="r" b="b"/>
              <a:pathLst>
                <a:path w="138" h="2283" extrusionOk="0">
                  <a:moveTo>
                    <a:pt x="1" y="0"/>
                  </a:moveTo>
                  <a:lnTo>
                    <a:pt x="1" y="2283"/>
                  </a:lnTo>
                  <a:lnTo>
                    <a:pt x="138" y="2283"/>
                  </a:lnTo>
                  <a:lnTo>
                    <a:pt x="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4;p39">
              <a:extLst>
                <a:ext uri="{FF2B5EF4-FFF2-40B4-BE49-F238E27FC236}">
                  <a16:creationId xmlns:a16="http://schemas.microsoft.com/office/drawing/2014/main" id="{B24DFC7E-BD24-49C4-8864-DD24B67EA40E}"/>
                </a:ext>
              </a:extLst>
            </p:cNvPr>
            <p:cNvSpPr/>
            <p:nvPr/>
          </p:nvSpPr>
          <p:spPr>
            <a:xfrm>
              <a:off x="4822174" y="4612841"/>
              <a:ext cx="94667" cy="37554"/>
            </a:xfrm>
            <a:custGeom>
              <a:avLst/>
              <a:gdLst/>
              <a:ahLst/>
              <a:cxnLst/>
              <a:rect l="l" t="t" r="r" b="b"/>
              <a:pathLst>
                <a:path w="1210" h="480" extrusionOk="0">
                  <a:moveTo>
                    <a:pt x="959" y="137"/>
                  </a:moveTo>
                  <a:cubicBezTo>
                    <a:pt x="1004" y="137"/>
                    <a:pt x="1050" y="183"/>
                    <a:pt x="1050" y="228"/>
                  </a:cubicBezTo>
                  <a:cubicBezTo>
                    <a:pt x="1050" y="297"/>
                    <a:pt x="1004" y="320"/>
                    <a:pt x="959" y="320"/>
                  </a:cubicBezTo>
                  <a:lnTo>
                    <a:pt x="251" y="320"/>
                  </a:lnTo>
                  <a:cubicBezTo>
                    <a:pt x="205" y="320"/>
                    <a:pt x="160" y="297"/>
                    <a:pt x="160" y="228"/>
                  </a:cubicBezTo>
                  <a:cubicBezTo>
                    <a:pt x="160" y="183"/>
                    <a:pt x="205" y="137"/>
                    <a:pt x="251" y="137"/>
                  </a:cubicBezTo>
                  <a:close/>
                  <a:moveTo>
                    <a:pt x="251" y="0"/>
                  </a:moveTo>
                  <a:cubicBezTo>
                    <a:pt x="114" y="0"/>
                    <a:pt x="0" y="91"/>
                    <a:pt x="0" y="228"/>
                  </a:cubicBezTo>
                  <a:cubicBezTo>
                    <a:pt x="0" y="365"/>
                    <a:pt x="114" y="479"/>
                    <a:pt x="251" y="479"/>
                  </a:cubicBezTo>
                  <a:lnTo>
                    <a:pt x="959" y="479"/>
                  </a:lnTo>
                  <a:cubicBezTo>
                    <a:pt x="1096" y="479"/>
                    <a:pt x="1210" y="365"/>
                    <a:pt x="1210" y="228"/>
                  </a:cubicBezTo>
                  <a:cubicBezTo>
                    <a:pt x="1210" y="91"/>
                    <a:pt x="1096" y="0"/>
                    <a:pt x="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5;p39">
              <a:extLst>
                <a:ext uri="{FF2B5EF4-FFF2-40B4-BE49-F238E27FC236}">
                  <a16:creationId xmlns:a16="http://schemas.microsoft.com/office/drawing/2014/main" id="{E232D4E1-3FFB-47ED-950D-96794E69FDC8}"/>
                </a:ext>
              </a:extLst>
            </p:cNvPr>
            <p:cNvSpPr/>
            <p:nvPr/>
          </p:nvSpPr>
          <p:spPr>
            <a:xfrm>
              <a:off x="5079262" y="4887846"/>
              <a:ext cx="262643" cy="12518"/>
            </a:xfrm>
            <a:custGeom>
              <a:avLst/>
              <a:gdLst/>
              <a:ahLst/>
              <a:cxnLst/>
              <a:rect l="l" t="t" r="r" b="b"/>
              <a:pathLst>
                <a:path w="3357" h="160" extrusionOk="0">
                  <a:moveTo>
                    <a:pt x="1" y="0"/>
                  </a:moveTo>
                  <a:lnTo>
                    <a:pt x="1" y="160"/>
                  </a:lnTo>
                  <a:lnTo>
                    <a:pt x="3356" y="160"/>
                  </a:lnTo>
                  <a:lnTo>
                    <a:pt x="33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56;p39">
              <a:extLst>
                <a:ext uri="{FF2B5EF4-FFF2-40B4-BE49-F238E27FC236}">
                  <a16:creationId xmlns:a16="http://schemas.microsoft.com/office/drawing/2014/main" id="{8A993A44-BF18-412B-BFAD-C9A86A584BB5}"/>
                </a:ext>
              </a:extLst>
            </p:cNvPr>
            <p:cNvSpPr/>
            <p:nvPr/>
          </p:nvSpPr>
          <p:spPr>
            <a:xfrm>
              <a:off x="5341827" y="4855690"/>
              <a:ext cx="130422" cy="146461"/>
            </a:xfrm>
            <a:custGeom>
              <a:avLst/>
              <a:gdLst/>
              <a:ahLst/>
              <a:cxnLst/>
              <a:rect l="l" t="t" r="r" b="b"/>
              <a:pathLst>
                <a:path w="1667" h="1872" extrusionOk="0">
                  <a:moveTo>
                    <a:pt x="662" y="0"/>
                  </a:moveTo>
                  <a:cubicBezTo>
                    <a:pt x="297" y="0"/>
                    <a:pt x="0" y="274"/>
                    <a:pt x="0" y="639"/>
                  </a:cubicBezTo>
                  <a:lnTo>
                    <a:pt x="0" y="1210"/>
                  </a:lnTo>
                  <a:cubicBezTo>
                    <a:pt x="0" y="1575"/>
                    <a:pt x="297" y="1872"/>
                    <a:pt x="662" y="1872"/>
                  </a:cubicBezTo>
                  <a:lnTo>
                    <a:pt x="1005" y="1872"/>
                  </a:lnTo>
                  <a:cubicBezTo>
                    <a:pt x="1370" y="1872"/>
                    <a:pt x="1666" y="1575"/>
                    <a:pt x="1666" y="1210"/>
                  </a:cubicBezTo>
                  <a:lnTo>
                    <a:pt x="1666" y="639"/>
                  </a:lnTo>
                  <a:cubicBezTo>
                    <a:pt x="1666" y="274"/>
                    <a:pt x="1370" y="0"/>
                    <a:pt x="1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57;p39">
              <a:extLst>
                <a:ext uri="{FF2B5EF4-FFF2-40B4-BE49-F238E27FC236}">
                  <a16:creationId xmlns:a16="http://schemas.microsoft.com/office/drawing/2014/main" id="{062387D9-58A0-4080-A9AF-3AF7B162C9AA}"/>
                </a:ext>
              </a:extLst>
            </p:cNvPr>
            <p:cNvSpPr/>
            <p:nvPr/>
          </p:nvSpPr>
          <p:spPr>
            <a:xfrm>
              <a:off x="5334629" y="4848571"/>
              <a:ext cx="144739" cy="160778"/>
            </a:xfrm>
            <a:custGeom>
              <a:avLst/>
              <a:gdLst/>
              <a:ahLst/>
              <a:cxnLst/>
              <a:rect l="l" t="t" r="r" b="b"/>
              <a:pathLst>
                <a:path w="1850" h="2055" extrusionOk="0">
                  <a:moveTo>
                    <a:pt x="1507" y="160"/>
                  </a:moveTo>
                  <a:cubicBezTo>
                    <a:pt x="1599" y="160"/>
                    <a:pt x="1690" y="251"/>
                    <a:pt x="1690" y="342"/>
                  </a:cubicBezTo>
                  <a:lnTo>
                    <a:pt x="1690" y="1712"/>
                  </a:lnTo>
                  <a:cubicBezTo>
                    <a:pt x="1690" y="1803"/>
                    <a:pt x="1599" y="1895"/>
                    <a:pt x="1507" y="1895"/>
                  </a:cubicBezTo>
                  <a:lnTo>
                    <a:pt x="343" y="1895"/>
                  </a:lnTo>
                  <a:cubicBezTo>
                    <a:pt x="252" y="1895"/>
                    <a:pt x="161" y="1803"/>
                    <a:pt x="161" y="1712"/>
                  </a:cubicBezTo>
                  <a:lnTo>
                    <a:pt x="161" y="342"/>
                  </a:lnTo>
                  <a:cubicBezTo>
                    <a:pt x="161" y="251"/>
                    <a:pt x="252" y="160"/>
                    <a:pt x="343" y="160"/>
                  </a:cubicBezTo>
                  <a:close/>
                  <a:moveTo>
                    <a:pt x="343" y="0"/>
                  </a:moveTo>
                  <a:cubicBezTo>
                    <a:pt x="161" y="0"/>
                    <a:pt x="1" y="160"/>
                    <a:pt x="1" y="342"/>
                  </a:cubicBezTo>
                  <a:lnTo>
                    <a:pt x="1" y="1712"/>
                  </a:lnTo>
                  <a:cubicBezTo>
                    <a:pt x="1" y="1895"/>
                    <a:pt x="161" y="2054"/>
                    <a:pt x="343" y="2054"/>
                  </a:cubicBezTo>
                  <a:lnTo>
                    <a:pt x="1507" y="2054"/>
                  </a:lnTo>
                  <a:cubicBezTo>
                    <a:pt x="1690" y="2054"/>
                    <a:pt x="1850" y="1895"/>
                    <a:pt x="1850" y="1712"/>
                  </a:cubicBezTo>
                  <a:lnTo>
                    <a:pt x="1850" y="342"/>
                  </a:lnTo>
                  <a:cubicBezTo>
                    <a:pt x="1850" y="160"/>
                    <a:pt x="1690"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58;p39">
              <a:extLst>
                <a:ext uri="{FF2B5EF4-FFF2-40B4-BE49-F238E27FC236}">
                  <a16:creationId xmlns:a16="http://schemas.microsoft.com/office/drawing/2014/main" id="{A05EDFEE-85A0-4408-BEA5-F9D14D5AA848}"/>
                </a:ext>
              </a:extLst>
            </p:cNvPr>
            <p:cNvSpPr/>
            <p:nvPr/>
          </p:nvSpPr>
          <p:spPr>
            <a:xfrm>
              <a:off x="5432896" y="4769942"/>
              <a:ext cx="30434" cy="57270"/>
            </a:xfrm>
            <a:custGeom>
              <a:avLst/>
              <a:gdLst/>
              <a:ahLst/>
              <a:cxnLst/>
              <a:rect l="l" t="t" r="r" b="b"/>
              <a:pathLst>
                <a:path w="389" h="732" extrusionOk="0">
                  <a:moveTo>
                    <a:pt x="206" y="1"/>
                  </a:moveTo>
                  <a:cubicBezTo>
                    <a:pt x="92" y="1"/>
                    <a:pt x="0" y="92"/>
                    <a:pt x="0" y="206"/>
                  </a:cubicBezTo>
                  <a:lnTo>
                    <a:pt x="0" y="549"/>
                  </a:lnTo>
                  <a:cubicBezTo>
                    <a:pt x="0" y="663"/>
                    <a:pt x="92" y="731"/>
                    <a:pt x="206" y="731"/>
                  </a:cubicBezTo>
                  <a:cubicBezTo>
                    <a:pt x="297" y="731"/>
                    <a:pt x="388" y="663"/>
                    <a:pt x="388" y="549"/>
                  </a:cubicBezTo>
                  <a:lnTo>
                    <a:pt x="388" y="206"/>
                  </a:lnTo>
                  <a:cubicBezTo>
                    <a:pt x="388" y="92"/>
                    <a:pt x="297"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59;p39">
              <a:extLst>
                <a:ext uri="{FF2B5EF4-FFF2-40B4-BE49-F238E27FC236}">
                  <a16:creationId xmlns:a16="http://schemas.microsoft.com/office/drawing/2014/main" id="{984B760D-134A-4505-A956-34A97DBC9188}"/>
                </a:ext>
              </a:extLst>
            </p:cNvPr>
            <p:cNvSpPr/>
            <p:nvPr/>
          </p:nvSpPr>
          <p:spPr>
            <a:xfrm>
              <a:off x="4507815" y="4296761"/>
              <a:ext cx="500094" cy="12518"/>
            </a:xfrm>
            <a:custGeom>
              <a:avLst/>
              <a:gdLst/>
              <a:ahLst/>
              <a:cxnLst/>
              <a:rect l="l" t="t" r="r" b="b"/>
              <a:pathLst>
                <a:path w="6392" h="160" extrusionOk="0">
                  <a:moveTo>
                    <a:pt x="1" y="0"/>
                  </a:moveTo>
                  <a:lnTo>
                    <a:pt x="1" y="160"/>
                  </a:lnTo>
                  <a:lnTo>
                    <a:pt x="6392" y="160"/>
                  </a:lnTo>
                  <a:lnTo>
                    <a:pt x="6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0;p39">
              <a:extLst>
                <a:ext uri="{FF2B5EF4-FFF2-40B4-BE49-F238E27FC236}">
                  <a16:creationId xmlns:a16="http://schemas.microsoft.com/office/drawing/2014/main" id="{229DA36C-7703-456D-A783-F77B9B21F06D}"/>
                </a:ext>
              </a:extLst>
            </p:cNvPr>
            <p:cNvSpPr/>
            <p:nvPr/>
          </p:nvSpPr>
          <p:spPr>
            <a:xfrm>
              <a:off x="4840012" y="4359195"/>
              <a:ext cx="217891" cy="191212"/>
            </a:xfrm>
            <a:custGeom>
              <a:avLst/>
              <a:gdLst/>
              <a:ahLst/>
              <a:cxnLst/>
              <a:rect l="l" t="t" r="r" b="b"/>
              <a:pathLst>
                <a:path w="2785" h="2444" extrusionOk="0">
                  <a:moveTo>
                    <a:pt x="1963" y="161"/>
                  </a:moveTo>
                  <a:lnTo>
                    <a:pt x="2625" y="2261"/>
                  </a:lnTo>
                  <a:cubicBezTo>
                    <a:pt x="2625" y="2261"/>
                    <a:pt x="2625" y="2261"/>
                    <a:pt x="2625" y="2283"/>
                  </a:cubicBezTo>
                  <a:lnTo>
                    <a:pt x="183" y="2283"/>
                  </a:lnTo>
                  <a:cubicBezTo>
                    <a:pt x="160" y="2283"/>
                    <a:pt x="160" y="2283"/>
                    <a:pt x="160" y="2261"/>
                  </a:cubicBezTo>
                  <a:lnTo>
                    <a:pt x="160" y="161"/>
                  </a:lnTo>
                  <a:close/>
                  <a:moveTo>
                    <a:pt x="183" y="1"/>
                  </a:moveTo>
                  <a:cubicBezTo>
                    <a:pt x="69" y="1"/>
                    <a:pt x="0" y="69"/>
                    <a:pt x="0" y="161"/>
                  </a:cubicBezTo>
                  <a:lnTo>
                    <a:pt x="0" y="2261"/>
                  </a:lnTo>
                  <a:cubicBezTo>
                    <a:pt x="0" y="2352"/>
                    <a:pt x="69" y="2443"/>
                    <a:pt x="183" y="2443"/>
                  </a:cubicBezTo>
                  <a:lnTo>
                    <a:pt x="2602" y="2443"/>
                  </a:lnTo>
                  <a:cubicBezTo>
                    <a:pt x="2671" y="2443"/>
                    <a:pt x="2716" y="2420"/>
                    <a:pt x="2739" y="2375"/>
                  </a:cubicBezTo>
                  <a:cubicBezTo>
                    <a:pt x="2785" y="2329"/>
                    <a:pt x="2785" y="2261"/>
                    <a:pt x="2762" y="2215"/>
                  </a:cubicBezTo>
                  <a:lnTo>
                    <a:pt x="2100" y="115"/>
                  </a:lnTo>
                  <a:cubicBezTo>
                    <a:pt x="2077" y="47"/>
                    <a:pt x="2032" y="1"/>
                    <a:pt x="1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1;p39">
              <a:extLst>
                <a:ext uri="{FF2B5EF4-FFF2-40B4-BE49-F238E27FC236}">
                  <a16:creationId xmlns:a16="http://schemas.microsoft.com/office/drawing/2014/main" id="{B3B92927-0A68-4FF6-B57F-E7FFE37C7D42}"/>
                </a:ext>
              </a:extLst>
            </p:cNvPr>
            <p:cNvSpPr/>
            <p:nvPr/>
          </p:nvSpPr>
          <p:spPr>
            <a:xfrm>
              <a:off x="4459621" y="4407468"/>
              <a:ext cx="48273" cy="594683"/>
            </a:xfrm>
            <a:custGeom>
              <a:avLst/>
              <a:gdLst/>
              <a:ahLst/>
              <a:cxnLst/>
              <a:rect l="l" t="t" r="r" b="b"/>
              <a:pathLst>
                <a:path w="617" h="7601" extrusionOk="0">
                  <a:moveTo>
                    <a:pt x="0" y="0"/>
                  </a:moveTo>
                  <a:lnTo>
                    <a:pt x="0" y="7601"/>
                  </a:lnTo>
                  <a:lnTo>
                    <a:pt x="617" y="7601"/>
                  </a:lnTo>
                  <a:lnTo>
                    <a:pt x="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2;p39">
              <a:extLst>
                <a:ext uri="{FF2B5EF4-FFF2-40B4-BE49-F238E27FC236}">
                  <a16:creationId xmlns:a16="http://schemas.microsoft.com/office/drawing/2014/main" id="{E9F493E4-F44E-4CB6-B9F2-7AEEEBE8E485}"/>
                </a:ext>
              </a:extLst>
            </p:cNvPr>
            <p:cNvSpPr/>
            <p:nvPr/>
          </p:nvSpPr>
          <p:spPr>
            <a:xfrm>
              <a:off x="918357" y="3777030"/>
              <a:ext cx="3541342" cy="1048383"/>
            </a:xfrm>
            <a:custGeom>
              <a:avLst/>
              <a:gdLst/>
              <a:ahLst/>
              <a:cxnLst/>
              <a:rect l="l" t="t" r="r" b="b"/>
              <a:pathLst>
                <a:path w="45264" h="13400" extrusionOk="0">
                  <a:moveTo>
                    <a:pt x="1" y="1"/>
                  </a:moveTo>
                  <a:lnTo>
                    <a:pt x="1" y="13399"/>
                  </a:lnTo>
                  <a:lnTo>
                    <a:pt x="45263" y="13399"/>
                  </a:lnTo>
                  <a:lnTo>
                    <a:pt x="45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3;p39">
              <a:extLst>
                <a:ext uri="{FF2B5EF4-FFF2-40B4-BE49-F238E27FC236}">
                  <a16:creationId xmlns:a16="http://schemas.microsoft.com/office/drawing/2014/main" id="{C375C88F-4D86-4388-86D4-C2DBC5F5E4CE}"/>
                </a:ext>
              </a:extLst>
            </p:cNvPr>
            <p:cNvSpPr/>
            <p:nvPr/>
          </p:nvSpPr>
          <p:spPr>
            <a:xfrm>
              <a:off x="991587" y="3841341"/>
              <a:ext cx="3394882" cy="919760"/>
            </a:xfrm>
            <a:custGeom>
              <a:avLst/>
              <a:gdLst/>
              <a:ahLst/>
              <a:cxnLst/>
              <a:rect l="l" t="t" r="r" b="b"/>
              <a:pathLst>
                <a:path w="43392" h="11756" extrusionOk="0">
                  <a:moveTo>
                    <a:pt x="43232" y="160"/>
                  </a:moveTo>
                  <a:lnTo>
                    <a:pt x="43232" y="11596"/>
                  </a:lnTo>
                  <a:lnTo>
                    <a:pt x="138" y="11596"/>
                  </a:lnTo>
                  <a:lnTo>
                    <a:pt x="138" y="160"/>
                  </a:lnTo>
                  <a:close/>
                  <a:moveTo>
                    <a:pt x="1" y="1"/>
                  </a:moveTo>
                  <a:lnTo>
                    <a:pt x="1" y="11756"/>
                  </a:lnTo>
                  <a:lnTo>
                    <a:pt x="43392" y="11756"/>
                  </a:lnTo>
                  <a:lnTo>
                    <a:pt x="43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4;p39">
              <a:extLst>
                <a:ext uri="{FF2B5EF4-FFF2-40B4-BE49-F238E27FC236}">
                  <a16:creationId xmlns:a16="http://schemas.microsoft.com/office/drawing/2014/main" id="{A9F80AB2-7B6B-4C12-AC41-E850BF7395EE}"/>
                </a:ext>
              </a:extLst>
            </p:cNvPr>
            <p:cNvSpPr/>
            <p:nvPr/>
          </p:nvSpPr>
          <p:spPr>
            <a:xfrm>
              <a:off x="3906013" y="4827133"/>
              <a:ext cx="330475" cy="330397"/>
            </a:xfrm>
            <a:custGeom>
              <a:avLst/>
              <a:gdLst/>
              <a:ahLst/>
              <a:cxnLst/>
              <a:rect l="l" t="t" r="r" b="b"/>
              <a:pathLst>
                <a:path w="4224" h="4223" extrusionOk="0">
                  <a:moveTo>
                    <a:pt x="2101" y="0"/>
                  </a:moveTo>
                  <a:cubicBezTo>
                    <a:pt x="936" y="0"/>
                    <a:pt x="1" y="959"/>
                    <a:pt x="1" y="2123"/>
                  </a:cubicBezTo>
                  <a:cubicBezTo>
                    <a:pt x="1" y="3287"/>
                    <a:pt x="936" y="4223"/>
                    <a:pt x="2101" y="4223"/>
                  </a:cubicBezTo>
                  <a:cubicBezTo>
                    <a:pt x="3287" y="4223"/>
                    <a:pt x="4223" y="3287"/>
                    <a:pt x="4223" y="2123"/>
                  </a:cubicBezTo>
                  <a:cubicBezTo>
                    <a:pt x="4223" y="959"/>
                    <a:pt x="3287" y="0"/>
                    <a:pt x="2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65;p39">
              <a:extLst>
                <a:ext uri="{FF2B5EF4-FFF2-40B4-BE49-F238E27FC236}">
                  <a16:creationId xmlns:a16="http://schemas.microsoft.com/office/drawing/2014/main" id="{8D7C37DC-F2D9-4651-B4BE-349F6C5E26CE}"/>
                </a:ext>
              </a:extLst>
            </p:cNvPr>
            <p:cNvSpPr/>
            <p:nvPr/>
          </p:nvSpPr>
          <p:spPr>
            <a:xfrm>
              <a:off x="3993560" y="4916402"/>
              <a:ext cx="155380" cy="153658"/>
            </a:xfrm>
            <a:custGeom>
              <a:avLst/>
              <a:gdLst/>
              <a:ahLst/>
              <a:cxnLst/>
              <a:rect l="l" t="t" r="r" b="b"/>
              <a:pathLst>
                <a:path w="1986" h="1964" extrusionOk="0">
                  <a:moveTo>
                    <a:pt x="982" y="0"/>
                  </a:moveTo>
                  <a:cubicBezTo>
                    <a:pt x="457" y="0"/>
                    <a:pt x="0" y="434"/>
                    <a:pt x="0" y="982"/>
                  </a:cubicBezTo>
                  <a:cubicBezTo>
                    <a:pt x="0" y="1530"/>
                    <a:pt x="457" y="1963"/>
                    <a:pt x="982" y="1963"/>
                  </a:cubicBezTo>
                  <a:cubicBezTo>
                    <a:pt x="1529" y="1963"/>
                    <a:pt x="1986" y="1530"/>
                    <a:pt x="1986" y="982"/>
                  </a:cubicBezTo>
                  <a:cubicBezTo>
                    <a:pt x="1986" y="434"/>
                    <a:pt x="1529"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66;p39">
              <a:extLst>
                <a:ext uri="{FF2B5EF4-FFF2-40B4-BE49-F238E27FC236}">
                  <a16:creationId xmlns:a16="http://schemas.microsoft.com/office/drawing/2014/main" id="{3E5CEE0D-BB20-414C-8E9C-8DBA37AF4B25}"/>
                </a:ext>
              </a:extLst>
            </p:cNvPr>
            <p:cNvSpPr/>
            <p:nvPr/>
          </p:nvSpPr>
          <p:spPr>
            <a:xfrm>
              <a:off x="4038156" y="4959277"/>
              <a:ext cx="66189" cy="67910"/>
            </a:xfrm>
            <a:custGeom>
              <a:avLst/>
              <a:gdLst/>
              <a:ahLst/>
              <a:cxnLst/>
              <a:rect l="l" t="t" r="r" b="b"/>
              <a:pathLst>
                <a:path w="846" h="868" extrusionOk="0">
                  <a:moveTo>
                    <a:pt x="412" y="160"/>
                  </a:moveTo>
                  <a:cubicBezTo>
                    <a:pt x="571" y="160"/>
                    <a:pt x="708" y="274"/>
                    <a:pt x="708" y="434"/>
                  </a:cubicBezTo>
                  <a:cubicBezTo>
                    <a:pt x="708" y="571"/>
                    <a:pt x="571" y="708"/>
                    <a:pt x="412" y="708"/>
                  </a:cubicBezTo>
                  <a:cubicBezTo>
                    <a:pt x="275" y="708"/>
                    <a:pt x="138" y="571"/>
                    <a:pt x="138" y="434"/>
                  </a:cubicBezTo>
                  <a:cubicBezTo>
                    <a:pt x="138" y="274"/>
                    <a:pt x="275" y="160"/>
                    <a:pt x="412" y="160"/>
                  </a:cubicBezTo>
                  <a:close/>
                  <a:moveTo>
                    <a:pt x="412" y="0"/>
                  </a:moveTo>
                  <a:cubicBezTo>
                    <a:pt x="183" y="0"/>
                    <a:pt x="1" y="183"/>
                    <a:pt x="1" y="434"/>
                  </a:cubicBezTo>
                  <a:cubicBezTo>
                    <a:pt x="1" y="662"/>
                    <a:pt x="183" y="868"/>
                    <a:pt x="412" y="868"/>
                  </a:cubicBezTo>
                  <a:cubicBezTo>
                    <a:pt x="663" y="868"/>
                    <a:pt x="845" y="662"/>
                    <a:pt x="845" y="434"/>
                  </a:cubicBezTo>
                  <a:cubicBezTo>
                    <a:pt x="845" y="183"/>
                    <a:pt x="663" y="0"/>
                    <a:pt x="41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67;p39">
              <a:extLst>
                <a:ext uri="{FF2B5EF4-FFF2-40B4-BE49-F238E27FC236}">
                  <a16:creationId xmlns:a16="http://schemas.microsoft.com/office/drawing/2014/main" id="{DEC1C6C7-2183-4D5F-B475-46B5034522B9}"/>
                </a:ext>
              </a:extLst>
            </p:cNvPr>
            <p:cNvSpPr/>
            <p:nvPr/>
          </p:nvSpPr>
          <p:spPr>
            <a:xfrm>
              <a:off x="1520238" y="4827133"/>
              <a:ext cx="330397" cy="330397"/>
            </a:xfrm>
            <a:custGeom>
              <a:avLst/>
              <a:gdLst/>
              <a:ahLst/>
              <a:cxnLst/>
              <a:rect l="l" t="t" r="r" b="b"/>
              <a:pathLst>
                <a:path w="4223" h="4223" extrusionOk="0">
                  <a:moveTo>
                    <a:pt x="2123" y="0"/>
                  </a:moveTo>
                  <a:cubicBezTo>
                    <a:pt x="959" y="0"/>
                    <a:pt x="0" y="959"/>
                    <a:pt x="0" y="2123"/>
                  </a:cubicBezTo>
                  <a:cubicBezTo>
                    <a:pt x="0" y="3287"/>
                    <a:pt x="959" y="4223"/>
                    <a:pt x="2123" y="4223"/>
                  </a:cubicBezTo>
                  <a:cubicBezTo>
                    <a:pt x="3287" y="4223"/>
                    <a:pt x="4223" y="3287"/>
                    <a:pt x="4223" y="2123"/>
                  </a:cubicBezTo>
                  <a:cubicBezTo>
                    <a:pt x="4223"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68;p39">
              <a:extLst>
                <a:ext uri="{FF2B5EF4-FFF2-40B4-BE49-F238E27FC236}">
                  <a16:creationId xmlns:a16="http://schemas.microsoft.com/office/drawing/2014/main" id="{2662C8A9-9237-46E9-857D-701323E07C15}"/>
                </a:ext>
              </a:extLst>
            </p:cNvPr>
            <p:cNvSpPr/>
            <p:nvPr/>
          </p:nvSpPr>
          <p:spPr>
            <a:xfrm>
              <a:off x="1609507" y="4916402"/>
              <a:ext cx="153658" cy="153658"/>
            </a:xfrm>
            <a:custGeom>
              <a:avLst/>
              <a:gdLst/>
              <a:ahLst/>
              <a:cxnLst/>
              <a:rect l="l" t="t" r="r" b="b"/>
              <a:pathLst>
                <a:path w="1964" h="1964" extrusionOk="0">
                  <a:moveTo>
                    <a:pt x="982" y="0"/>
                  </a:moveTo>
                  <a:cubicBezTo>
                    <a:pt x="434" y="0"/>
                    <a:pt x="0" y="434"/>
                    <a:pt x="0" y="982"/>
                  </a:cubicBezTo>
                  <a:cubicBezTo>
                    <a:pt x="0" y="1530"/>
                    <a:pt x="434" y="1963"/>
                    <a:pt x="982" y="1963"/>
                  </a:cubicBezTo>
                  <a:cubicBezTo>
                    <a:pt x="1530" y="1963"/>
                    <a:pt x="1963" y="1530"/>
                    <a:pt x="1963" y="982"/>
                  </a:cubicBezTo>
                  <a:cubicBezTo>
                    <a:pt x="1963" y="434"/>
                    <a:pt x="1530"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9;p39">
              <a:extLst>
                <a:ext uri="{FF2B5EF4-FFF2-40B4-BE49-F238E27FC236}">
                  <a16:creationId xmlns:a16="http://schemas.microsoft.com/office/drawing/2014/main" id="{1FCAF218-A8BB-46D4-8EF7-BA4A0AD3AE02}"/>
                </a:ext>
              </a:extLst>
            </p:cNvPr>
            <p:cNvSpPr/>
            <p:nvPr/>
          </p:nvSpPr>
          <p:spPr>
            <a:xfrm>
              <a:off x="1652381" y="4959277"/>
              <a:ext cx="67910" cy="67910"/>
            </a:xfrm>
            <a:custGeom>
              <a:avLst/>
              <a:gdLst/>
              <a:ahLst/>
              <a:cxnLst/>
              <a:rect l="l" t="t" r="r" b="b"/>
              <a:pathLst>
                <a:path w="868" h="868" extrusionOk="0">
                  <a:moveTo>
                    <a:pt x="434" y="160"/>
                  </a:moveTo>
                  <a:cubicBezTo>
                    <a:pt x="594" y="160"/>
                    <a:pt x="708" y="274"/>
                    <a:pt x="708" y="434"/>
                  </a:cubicBezTo>
                  <a:cubicBezTo>
                    <a:pt x="708" y="571"/>
                    <a:pt x="594" y="708"/>
                    <a:pt x="434" y="708"/>
                  </a:cubicBezTo>
                  <a:cubicBezTo>
                    <a:pt x="274" y="708"/>
                    <a:pt x="160" y="571"/>
                    <a:pt x="160" y="434"/>
                  </a:cubicBezTo>
                  <a:cubicBezTo>
                    <a:pt x="160" y="274"/>
                    <a:pt x="274" y="160"/>
                    <a:pt x="434" y="160"/>
                  </a:cubicBezTo>
                  <a:close/>
                  <a:moveTo>
                    <a:pt x="434" y="0"/>
                  </a:moveTo>
                  <a:cubicBezTo>
                    <a:pt x="206" y="0"/>
                    <a:pt x="0" y="183"/>
                    <a:pt x="0" y="434"/>
                  </a:cubicBezTo>
                  <a:cubicBezTo>
                    <a:pt x="0" y="662"/>
                    <a:pt x="206" y="868"/>
                    <a:pt x="434" y="868"/>
                  </a:cubicBezTo>
                  <a:cubicBezTo>
                    <a:pt x="662" y="868"/>
                    <a:pt x="867" y="662"/>
                    <a:pt x="867" y="434"/>
                  </a:cubicBezTo>
                  <a:cubicBezTo>
                    <a:pt x="867" y="183"/>
                    <a:pt x="662"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70;p39">
              <a:extLst>
                <a:ext uri="{FF2B5EF4-FFF2-40B4-BE49-F238E27FC236}">
                  <a16:creationId xmlns:a16="http://schemas.microsoft.com/office/drawing/2014/main" id="{2326AF16-CC1F-4D6C-8465-E25323FA62D8}"/>
                </a:ext>
              </a:extLst>
            </p:cNvPr>
            <p:cNvSpPr/>
            <p:nvPr/>
          </p:nvSpPr>
          <p:spPr>
            <a:xfrm>
              <a:off x="1871994" y="4827133"/>
              <a:ext cx="330475" cy="330397"/>
            </a:xfrm>
            <a:custGeom>
              <a:avLst/>
              <a:gdLst/>
              <a:ahLst/>
              <a:cxnLst/>
              <a:rect l="l" t="t" r="r" b="b"/>
              <a:pathLst>
                <a:path w="4224" h="4223" extrusionOk="0">
                  <a:moveTo>
                    <a:pt x="2101" y="0"/>
                  </a:moveTo>
                  <a:cubicBezTo>
                    <a:pt x="936" y="0"/>
                    <a:pt x="1" y="959"/>
                    <a:pt x="1" y="2123"/>
                  </a:cubicBezTo>
                  <a:cubicBezTo>
                    <a:pt x="1" y="3287"/>
                    <a:pt x="936" y="4223"/>
                    <a:pt x="2101" y="4223"/>
                  </a:cubicBezTo>
                  <a:cubicBezTo>
                    <a:pt x="3265" y="4223"/>
                    <a:pt x="4223" y="3287"/>
                    <a:pt x="4223" y="2123"/>
                  </a:cubicBezTo>
                  <a:cubicBezTo>
                    <a:pt x="4223" y="959"/>
                    <a:pt x="3265" y="0"/>
                    <a:pt x="2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71;p39">
              <a:extLst>
                <a:ext uri="{FF2B5EF4-FFF2-40B4-BE49-F238E27FC236}">
                  <a16:creationId xmlns:a16="http://schemas.microsoft.com/office/drawing/2014/main" id="{DEBB3E73-D85B-4ED0-BDB0-38F92765F4E1}"/>
                </a:ext>
              </a:extLst>
            </p:cNvPr>
            <p:cNvSpPr/>
            <p:nvPr/>
          </p:nvSpPr>
          <p:spPr>
            <a:xfrm>
              <a:off x="1959542" y="4916402"/>
              <a:ext cx="153658" cy="153658"/>
            </a:xfrm>
            <a:custGeom>
              <a:avLst/>
              <a:gdLst/>
              <a:ahLst/>
              <a:cxnLst/>
              <a:rect l="l" t="t" r="r" b="b"/>
              <a:pathLst>
                <a:path w="1964" h="1964" extrusionOk="0">
                  <a:moveTo>
                    <a:pt x="982" y="0"/>
                  </a:moveTo>
                  <a:cubicBezTo>
                    <a:pt x="434" y="0"/>
                    <a:pt x="0" y="434"/>
                    <a:pt x="0" y="982"/>
                  </a:cubicBezTo>
                  <a:cubicBezTo>
                    <a:pt x="0" y="1530"/>
                    <a:pt x="434" y="1963"/>
                    <a:pt x="982" y="1963"/>
                  </a:cubicBezTo>
                  <a:cubicBezTo>
                    <a:pt x="1529" y="1963"/>
                    <a:pt x="1963" y="1530"/>
                    <a:pt x="1963" y="982"/>
                  </a:cubicBezTo>
                  <a:cubicBezTo>
                    <a:pt x="1963" y="434"/>
                    <a:pt x="1529"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2;p39">
              <a:extLst>
                <a:ext uri="{FF2B5EF4-FFF2-40B4-BE49-F238E27FC236}">
                  <a16:creationId xmlns:a16="http://schemas.microsoft.com/office/drawing/2014/main" id="{6E997BF2-0B83-4473-B64E-9481B8A305FE}"/>
                </a:ext>
              </a:extLst>
            </p:cNvPr>
            <p:cNvSpPr/>
            <p:nvPr/>
          </p:nvSpPr>
          <p:spPr>
            <a:xfrm>
              <a:off x="2002338" y="4959277"/>
              <a:ext cx="67988" cy="67910"/>
            </a:xfrm>
            <a:custGeom>
              <a:avLst/>
              <a:gdLst/>
              <a:ahLst/>
              <a:cxnLst/>
              <a:rect l="l" t="t" r="r" b="b"/>
              <a:pathLst>
                <a:path w="869" h="868" extrusionOk="0">
                  <a:moveTo>
                    <a:pt x="435" y="160"/>
                  </a:moveTo>
                  <a:cubicBezTo>
                    <a:pt x="594" y="160"/>
                    <a:pt x="708" y="274"/>
                    <a:pt x="708" y="434"/>
                  </a:cubicBezTo>
                  <a:cubicBezTo>
                    <a:pt x="708" y="571"/>
                    <a:pt x="594" y="708"/>
                    <a:pt x="435" y="708"/>
                  </a:cubicBezTo>
                  <a:cubicBezTo>
                    <a:pt x="298" y="708"/>
                    <a:pt x="161" y="571"/>
                    <a:pt x="161" y="434"/>
                  </a:cubicBezTo>
                  <a:cubicBezTo>
                    <a:pt x="161" y="274"/>
                    <a:pt x="298" y="160"/>
                    <a:pt x="435" y="160"/>
                  </a:cubicBezTo>
                  <a:close/>
                  <a:moveTo>
                    <a:pt x="435" y="0"/>
                  </a:moveTo>
                  <a:cubicBezTo>
                    <a:pt x="206" y="0"/>
                    <a:pt x="1" y="183"/>
                    <a:pt x="1" y="434"/>
                  </a:cubicBezTo>
                  <a:cubicBezTo>
                    <a:pt x="1" y="662"/>
                    <a:pt x="206" y="868"/>
                    <a:pt x="435" y="868"/>
                  </a:cubicBezTo>
                  <a:cubicBezTo>
                    <a:pt x="686" y="868"/>
                    <a:pt x="868" y="662"/>
                    <a:pt x="868" y="434"/>
                  </a:cubicBezTo>
                  <a:cubicBezTo>
                    <a:pt x="868" y="183"/>
                    <a:pt x="686" y="0"/>
                    <a:pt x="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3;p39">
              <a:extLst>
                <a:ext uri="{FF2B5EF4-FFF2-40B4-BE49-F238E27FC236}">
                  <a16:creationId xmlns:a16="http://schemas.microsoft.com/office/drawing/2014/main" id="{231F4887-A68C-409A-9E4A-6263C9EC04E8}"/>
                </a:ext>
              </a:extLst>
            </p:cNvPr>
            <p:cNvSpPr/>
            <p:nvPr/>
          </p:nvSpPr>
          <p:spPr>
            <a:xfrm>
              <a:off x="1170204" y="4827133"/>
              <a:ext cx="330397" cy="330397"/>
            </a:xfrm>
            <a:custGeom>
              <a:avLst/>
              <a:gdLst/>
              <a:ahLst/>
              <a:cxnLst/>
              <a:rect l="l" t="t" r="r" b="b"/>
              <a:pathLst>
                <a:path w="4223" h="4223" extrusionOk="0">
                  <a:moveTo>
                    <a:pt x="2123" y="0"/>
                  </a:moveTo>
                  <a:cubicBezTo>
                    <a:pt x="959" y="0"/>
                    <a:pt x="0" y="959"/>
                    <a:pt x="0" y="2123"/>
                  </a:cubicBezTo>
                  <a:cubicBezTo>
                    <a:pt x="0" y="3287"/>
                    <a:pt x="959" y="4223"/>
                    <a:pt x="2123" y="4223"/>
                  </a:cubicBezTo>
                  <a:cubicBezTo>
                    <a:pt x="3287" y="4223"/>
                    <a:pt x="4223" y="3287"/>
                    <a:pt x="4223" y="2123"/>
                  </a:cubicBezTo>
                  <a:cubicBezTo>
                    <a:pt x="4223"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74;p39">
              <a:extLst>
                <a:ext uri="{FF2B5EF4-FFF2-40B4-BE49-F238E27FC236}">
                  <a16:creationId xmlns:a16="http://schemas.microsoft.com/office/drawing/2014/main" id="{DECA328C-D10C-49BF-914D-7C53A32FD587}"/>
                </a:ext>
              </a:extLst>
            </p:cNvPr>
            <p:cNvSpPr/>
            <p:nvPr/>
          </p:nvSpPr>
          <p:spPr>
            <a:xfrm>
              <a:off x="1259473" y="4916402"/>
              <a:ext cx="153658" cy="153658"/>
            </a:xfrm>
            <a:custGeom>
              <a:avLst/>
              <a:gdLst/>
              <a:ahLst/>
              <a:cxnLst/>
              <a:rect l="l" t="t" r="r" b="b"/>
              <a:pathLst>
                <a:path w="1964" h="1964" extrusionOk="0">
                  <a:moveTo>
                    <a:pt x="982" y="0"/>
                  </a:moveTo>
                  <a:cubicBezTo>
                    <a:pt x="434" y="0"/>
                    <a:pt x="1" y="434"/>
                    <a:pt x="1" y="982"/>
                  </a:cubicBezTo>
                  <a:cubicBezTo>
                    <a:pt x="1" y="1530"/>
                    <a:pt x="434" y="1963"/>
                    <a:pt x="982" y="1963"/>
                  </a:cubicBezTo>
                  <a:cubicBezTo>
                    <a:pt x="1507" y="1963"/>
                    <a:pt x="1964" y="1530"/>
                    <a:pt x="1964" y="982"/>
                  </a:cubicBezTo>
                  <a:cubicBezTo>
                    <a:pt x="1964" y="434"/>
                    <a:pt x="1507"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5;p39">
              <a:extLst>
                <a:ext uri="{FF2B5EF4-FFF2-40B4-BE49-F238E27FC236}">
                  <a16:creationId xmlns:a16="http://schemas.microsoft.com/office/drawing/2014/main" id="{225EB871-6954-4668-8B25-07453A104061}"/>
                </a:ext>
              </a:extLst>
            </p:cNvPr>
            <p:cNvSpPr/>
            <p:nvPr/>
          </p:nvSpPr>
          <p:spPr>
            <a:xfrm>
              <a:off x="1302347" y="4959277"/>
              <a:ext cx="66111" cy="67910"/>
            </a:xfrm>
            <a:custGeom>
              <a:avLst/>
              <a:gdLst/>
              <a:ahLst/>
              <a:cxnLst/>
              <a:rect l="l" t="t" r="r" b="b"/>
              <a:pathLst>
                <a:path w="845" h="868" extrusionOk="0">
                  <a:moveTo>
                    <a:pt x="434" y="160"/>
                  </a:moveTo>
                  <a:cubicBezTo>
                    <a:pt x="571" y="160"/>
                    <a:pt x="708" y="274"/>
                    <a:pt x="708" y="434"/>
                  </a:cubicBezTo>
                  <a:cubicBezTo>
                    <a:pt x="708" y="571"/>
                    <a:pt x="571" y="708"/>
                    <a:pt x="434" y="708"/>
                  </a:cubicBezTo>
                  <a:cubicBezTo>
                    <a:pt x="274" y="708"/>
                    <a:pt x="160" y="571"/>
                    <a:pt x="160" y="434"/>
                  </a:cubicBezTo>
                  <a:cubicBezTo>
                    <a:pt x="160" y="274"/>
                    <a:pt x="274" y="160"/>
                    <a:pt x="434" y="160"/>
                  </a:cubicBezTo>
                  <a:close/>
                  <a:moveTo>
                    <a:pt x="434" y="0"/>
                  </a:moveTo>
                  <a:cubicBezTo>
                    <a:pt x="183" y="0"/>
                    <a:pt x="0" y="183"/>
                    <a:pt x="0" y="434"/>
                  </a:cubicBezTo>
                  <a:cubicBezTo>
                    <a:pt x="0" y="662"/>
                    <a:pt x="183" y="868"/>
                    <a:pt x="434" y="868"/>
                  </a:cubicBezTo>
                  <a:cubicBezTo>
                    <a:pt x="662" y="868"/>
                    <a:pt x="845" y="662"/>
                    <a:pt x="845" y="434"/>
                  </a:cubicBezTo>
                  <a:cubicBezTo>
                    <a:pt x="845" y="183"/>
                    <a:pt x="662" y="0"/>
                    <a:pt x="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76;p39">
              <a:extLst>
                <a:ext uri="{FF2B5EF4-FFF2-40B4-BE49-F238E27FC236}">
                  <a16:creationId xmlns:a16="http://schemas.microsoft.com/office/drawing/2014/main" id="{55EA56F4-DE41-4B20-98ED-AAEE00420C1A}"/>
                </a:ext>
              </a:extLst>
            </p:cNvPr>
            <p:cNvSpPr/>
            <p:nvPr/>
          </p:nvSpPr>
          <p:spPr>
            <a:xfrm>
              <a:off x="1070216" y="4819936"/>
              <a:ext cx="3235903" cy="10797"/>
            </a:xfrm>
            <a:custGeom>
              <a:avLst/>
              <a:gdLst/>
              <a:ahLst/>
              <a:cxnLst/>
              <a:rect l="l" t="t" r="r" b="b"/>
              <a:pathLst>
                <a:path w="41360" h="138" extrusionOk="0">
                  <a:moveTo>
                    <a:pt x="0" y="1"/>
                  </a:moveTo>
                  <a:lnTo>
                    <a:pt x="0" y="138"/>
                  </a:lnTo>
                  <a:lnTo>
                    <a:pt x="41360" y="138"/>
                  </a:lnTo>
                  <a:lnTo>
                    <a:pt x="41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77;p39">
              <a:extLst>
                <a:ext uri="{FF2B5EF4-FFF2-40B4-BE49-F238E27FC236}">
                  <a16:creationId xmlns:a16="http://schemas.microsoft.com/office/drawing/2014/main" id="{A0CD713C-456E-46AA-9268-C7664F51B088}"/>
                </a:ext>
              </a:extLst>
            </p:cNvPr>
            <p:cNvSpPr/>
            <p:nvPr/>
          </p:nvSpPr>
          <p:spPr>
            <a:xfrm>
              <a:off x="2382728" y="4821735"/>
              <a:ext cx="1200163" cy="80428"/>
            </a:xfrm>
            <a:custGeom>
              <a:avLst/>
              <a:gdLst/>
              <a:ahLst/>
              <a:cxnLst/>
              <a:rect l="l" t="t" r="r" b="b"/>
              <a:pathLst>
                <a:path w="15340" h="1028" extrusionOk="0">
                  <a:moveTo>
                    <a:pt x="15248" y="1"/>
                  </a:moveTo>
                  <a:lnTo>
                    <a:pt x="14449" y="640"/>
                  </a:lnTo>
                  <a:cubicBezTo>
                    <a:pt x="14289" y="800"/>
                    <a:pt x="14061" y="868"/>
                    <a:pt x="13856" y="868"/>
                  </a:cubicBezTo>
                  <a:lnTo>
                    <a:pt x="160" y="868"/>
                  </a:lnTo>
                  <a:lnTo>
                    <a:pt x="160" y="69"/>
                  </a:lnTo>
                  <a:lnTo>
                    <a:pt x="1" y="69"/>
                  </a:lnTo>
                  <a:lnTo>
                    <a:pt x="1" y="1028"/>
                  </a:lnTo>
                  <a:lnTo>
                    <a:pt x="13856" y="1028"/>
                  </a:lnTo>
                  <a:cubicBezTo>
                    <a:pt x="14107" y="1028"/>
                    <a:pt x="14358" y="936"/>
                    <a:pt x="14540" y="777"/>
                  </a:cubicBezTo>
                  <a:lnTo>
                    <a:pt x="15339" y="115"/>
                  </a:lnTo>
                  <a:lnTo>
                    <a:pt x="15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78;p39">
              <a:extLst>
                <a:ext uri="{FF2B5EF4-FFF2-40B4-BE49-F238E27FC236}">
                  <a16:creationId xmlns:a16="http://schemas.microsoft.com/office/drawing/2014/main" id="{9C7D06C0-236A-4539-A987-F660FDA06973}"/>
                </a:ext>
              </a:extLst>
            </p:cNvPr>
            <p:cNvSpPr/>
            <p:nvPr/>
          </p:nvSpPr>
          <p:spPr>
            <a:xfrm>
              <a:off x="3698840" y="4825334"/>
              <a:ext cx="50150" cy="76829"/>
            </a:xfrm>
            <a:custGeom>
              <a:avLst/>
              <a:gdLst/>
              <a:ahLst/>
              <a:cxnLst/>
              <a:rect l="l" t="t" r="r" b="b"/>
              <a:pathLst>
                <a:path w="641" h="982" extrusionOk="0">
                  <a:moveTo>
                    <a:pt x="503" y="0"/>
                  </a:moveTo>
                  <a:lnTo>
                    <a:pt x="503" y="822"/>
                  </a:lnTo>
                  <a:lnTo>
                    <a:pt x="138" y="822"/>
                  </a:lnTo>
                  <a:lnTo>
                    <a:pt x="138" y="23"/>
                  </a:lnTo>
                  <a:lnTo>
                    <a:pt x="1" y="23"/>
                  </a:lnTo>
                  <a:lnTo>
                    <a:pt x="1" y="982"/>
                  </a:lnTo>
                  <a:lnTo>
                    <a:pt x="640" y="982"/>
                  </a:lnTo>
                  <a:lnTo>
                    <a:pt x="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979;p39">
            <a:extLst>
              <a:ext uri="{FF2B5EF4-FFF2-40B4-BE49-F238E27FC236}">
                <a16:creationId xmlns:a16="http://schemas.microsoft.com/office/drawing/2014/main" id="{00FE7408-6437-40FA-8DBA-ECD67B389A05}"/>
              </a:ext>
            </a:extLst>
          </p:cNvPr>
          <p:cNvGrpSpPr/>
          <p:nvPr/>
        </p:nvGrpSpPr>
        <p:grpSpPr>
          <a:xfrm>
            <a:off x="7986143" y="3922398"/>
            <a:ext cx="813756" cy="558515"/>
            <a:chOff x="5140729" y="3264490"/>
            <a:chExt cx="3357174" cy="1421768"/>
          </a:xfrm>
        </p:grpSpPr>
        <p:sp>
          <p:nvSpPr>
            <p:cNvPr id="50" name="Google Shape;980;p39">
              <a:extLst>
                <a:ext uri="{FF2B5EF4-FFF2-40B4-BE49-F238E27FC236}">
                  <a16:creationId xmlns:a16="http://schemas.microsoft.com/office/drawing/2014/main" id="{31369E42-99FB-4B99-AEBF-43E929202E31}"/>
                </a:ext>
              </a:extLst>
            </p:cNvPr>
            <p:cNvSpPr/>
            <p:nvPr/>
          </p:nvSpPr>
          <p:spPr>
            <a:xfrm>
              <a:off x="5245703" y="4352315"/>
              <a:ext cx="2242868" cy="64360"/>
            </a:xfrm>
            <a:custGeom>
              <a:avLst/>
              <a:gdLst/>
              <a:ahLst/>
              <a:cxnLst/>
              <a:rect l="l" t="t" r="r" b="b"/>
              <a:pathLst>
                <a:path w="54120" h="1553" extrusionOk="0">
                  <a:moveTo>
                    <a:pt x="1" y="0"/>
                  </a:moveTo>
                  <a:lnTo>
                    <a:pt x="1" y="1552"/>
                  </a:lnTo>
                  <a:lnTo>
                    <a:pt x="54119" y="1552"/>
                  </a:lnTo>
                  <a:lnTo>
                    <a:pt x="541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81;p39">
              <a:extLst>
                <a:ext uri="{FF2B5EF4-FFF2-40B4-BE49-F238E27FC236}">
                  <a16:creationId xmlns:a16="http://schemas.microsoft.com/office/drawing/2014/main" id="{4F64BF69-28C6-4B2F-882A-BA659F39210F}"/>
                </a:ext>
              </a:extLst>
            </p:cNvPr>
            <p:cNvSpPr/>
            <p:nvPr/>
          </p:nvSpPr>
          <p:spPr>
            <a:xfrm>
              <a:off x="6049770" y="4281365"/>
              <a:ext cx="675430" cy="213802"/>
            </a:xfrm>
            <a:custGeom>
              <a:avLst/>
              <a:gdLst/>
              <a:ahLst/>
              <a:cxnLst/>
              <a:rect l="l" t="t" r="r" b="b"/>
              <a:pathLst>
                <a:path w="16298" h="5159" extrusionOk="0">
                  <a:moveTo>
                    <a:pt x="1392" y="0"/>
                  </a:moveTo>
                  <a:cubicBezTo>
                    <a:pt x="616" y="0"/>
                    <a:pt x="0" y="617"/>
                    <a:pt x="0" y="1393"/>
                  </a:cubicBezTo>
                  <a:lnTo>
                    <a:pt x="0" y="3766"/>
                  </a:lnTo>
                  <a:cubicBezTo>
                    <a:pt x="0" y="4542"/>
                    <a:pt x="616" y="5159"/>
                    <a:pt x="1392" y="5159"/>
                  </a:cubicBezTo>
                  <a:lnTo>
                    <a:pt x="14905" y="5159"/>
                  </a:lnTo>
                  <a:cubicBezTo>
                    <a:pt x="15681" y="5159"/>
                    <a:pt x="16297" y="4542"/>
                    <a:pt x="16297" y="3766"/>
                  </a:cubicBezTo>
                  <a:lnTo>
                    <a:pt x="16297" y="1393"/>
                  </a:lnTo>
                  <a:cubicBezTo>
                    <a:pt x="16297" y="617"/>
                    <a:pt x="15681" y="0"/>
                    <a:pt x="14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82;p39">
              <a:extLst>
                <a:ext uri="{FF2B5EF4-FFF2-40B4-BE49-F238E27FC236}">
                  <a16:creationId xmlns:a16="http://schemas.microsoft.com/office/drawing/2014/main" id="{E617C6BC-C254-4BAD-A69A-F3E63792E080}"/>
                </a:ext>
              </a:extLst>
            </p:cNvPr>
            <p:cNvSpPr/>
            <p:nvPr/>
          </p:nvSpPr>
          <p:spPr>
            <a:xfrm>
              <a:off x="5966512" y="4368394"/>
              <a:ext cx="83299" cy="80440"/>
            </a:xfrm>
            <a:custGeom>
              <a:avLst/>
              <a:gdLst/>
              <a:ahLst/>
              <a:cxnLst/>
              <a:rect l="l" t="t" r="r" b="b"/>
              <a:pathLst>
                <a:path w="2010" h="1941" extrusionOk="0">
                  <a:moveTo>
                    <a:pt x="1" y="0"/>
                  </a:moveTo>
                  <a:lnTo>
                    <a:pt x="1" y="982"/>
                  </a:lnTo>
                  <a:cubicBezTo>
                    <a:pt x="1" y="1507"/>
                    <a:pt x="434" y="1940"/>
                    <a:pt x="959" y="1940"/>
                  </a:cubicBezTo>
                  <a:lnTo>
                    <a:pt x="2009" y="1940"/>
                  </a:lnTo>
                  <a:lnTo>
                    <a:pt x="2009" y="1712"/>
                  </a:lnTo>
                  <a:lnTo>
                    <a:pt x="959" y="1712"/>
                  </a:lnTo>
                  <a:cubicBezTo>
                    <a:pt x="548" y="1712"/>
                    <a:pt x="229" y="1393"/>
                    <a:pt x="229" y="982"/>
                  </a:cubicBezTo>
                  <a:lnTo>
                    <a:pt x="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83;p39">
              <a:extLst>
                <a:ext uri="{FF2B5EF4-FFF2-40B4-BE49-F238E27FC236}">
                  <a16:creationId xmlns:a16="http://schemas.microsoft.com/office/drawing/2014/main" id="{CC8D554A-DCC3-434C-8BBD-545BCCF5696E}"/>
                </a:ext>
              </a:extLst>
            </p:cNvPr>
            <p:cNvSpPr/>
            <p:nvPr/>
          </p:nvSpPr>
          <p:spPr>
            <a:xfrm>
              <a:off x="6725159" y="4368394"/>
              <a:ext cx="33154" cy="81393"/>
            </a:xfrm>
            <a:custGeom>
              <a:avLst/>
              <a:gdLst/>
              <a:ahLst/>
              <a:cxnLst/>
              <a:rect l="l" t="t" r="r" b="b"/>
              <a:pathLst>
                <a:path w="800" h="1964" extrusionOk="0">
                  <a:moveTo>
                    <a:pt x="571" y="0"/>
                  </a:moveTo>
                  <a:lnTo>
                    <a:pt x="571" y="1164"/>
                  </a:lnTo>
                  <a:cubicBezTo>
                    <a:pt x="571" y="1484"/>
                    <a:pt x="320" y="1758"/>
                    <a:pt x="0" y="1758"/>
                  </a:cubicBezTo>
                  <a:lnTo>
                    <a:pt x="0" y="1963"/>
                  </a:lnTo>
                  <a:cubicBezTo>
                    <a:pt x="434" y="1963"/>
                    <a:pt x="799" y="1621"/>
                    <a:pt x="799" y="1164"/>
                  </a:cubicBezTo>
                  <a:lnTo>
                    <a:pt x="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84;p39">
              <a:extLst>
                <a:ext uri="{FF2B5EF4-FFF2-40B4-BE49-F238E27FC236}">
                  <a16:creationId xmlns:a16="http://schemas.microsoft.com/office/drawing/2014/main" id="{5272E49B-B6D3-4724-8005-800BFE27F4E3}"/>
                </a:ext>
              </a:extLst>
            </p:cNvPr>
            <p:cNvSpPr/>
            <p:nvPr/>
          </p:nvSpPr>
          <p:spPr>
            <a:xfrm>
              <a:off x="5150178" y="3274892"/>
              <a:ext cx="2420698" cy="1093543"/>
            </a:xfrm>
            <a:custGeom>
              <a:avLst/>
              <a:gdLst/>
              <a:ahLst/>
              <a:cxnLst/>
              <a:rect l="l" t="t" r="r" b="b"/>
              <a:pathLst>
                <a:path w="58411" h="26387" extrusionOk="0">
                  <a:moveTo>
                    <a:pt x="1461" y="0"/>
                  </a:moveTo>
                  <a:cubicBezTo>
                    <a:pt x="662" y="0"/>
                    <a:pt x="0" y="662"/>
                    <a:pt x="0" y="1461"/>
                  </a:cubicBezTo>
                  <a:lnTo>
                    <a:pt x="0" y="24925"/>
                  </a:lnTo>
                  <a:cubicBezTo>
                    <a:pt x="0" y="25747"/>
                    <a:pt x="662" y="26386"/>
                    <a:pt x="1461" y="26386"/>
                  </a:cubicBezTo>
                  <a:lnTo>
                    <a:pt x="56972" y="26386"/>
                  </a:lnTo>
                  <a:cubicBezTo>
                    <a:pt x="57771" y="26386"/>
                    <a:pt x="58410" y="25747"/>
                    <a:pt x="58410" y="24925"/>
                  </a:cubicBezTo>
                  <a:lnTo>
                    <a:pt x="58410" y="1461"/>
                  </a:lnTo>
                  <a:cubicBezTo>
                    <a:pt x="58410" y="662"/>
                    <a:pt x="57771" y="0"/>
                    <a:pt x="56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85;p39">
              <a:extLst>
                <a:ext uri="{FF2B5EF4-FFF2-40B4-BE49-F238E27FC236}">
                  <a16:creationId xmlns:a16="http://schemas.microsoft.com/office/drawing/2014/main" id="{807579D8-95AD-45DF-B899-692B5DCA2F20}"/>
                </a:ext>
              </a:extLst>
            </p:cNvPr>
            <p:cNvSpPr/>
            <p:nvPr/>
          </p:nvSpPr>
          <p:spPr>
            <a:xfrm>
              <a:off x="5181384" y="4220817"/>
              <a:ext cx="2363010" cy="9490"/>
            </a:xfrm>
            <a:custGeom>
              <a:avLst/>
              <a:gdLst/>
              <a:ahLst/>
              <a:cxnLst/>
              <a:rect l="l" t="t" r="r" b="b"/>
              <a:pathLst>
                <a:path w="57019" h="229" extrusionOk="0">
                  <a:moveTo>
                    <a:pt x="1" y="0"/>
                  </a:moveTo>
                  <a:lnTo>
                    <a:pt x="1" y="229"/>
                  </a:lnTo>
                  <a:lnTo>
                    <a:pt x="57018" y="229"/>
                  </a:lnTo>
                  <a:lnTo>
                    <a:pt x="57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86;p39">
              <a:extLst>
                <a:ext uri="{FF2B5EF4-FFF2-40B4-BE49-F238E27FC236}">
                  <a16:creationId xmlns:a16="http://schemas.microsoft.com/office/drawing/2014/main" id="{EF835C66-4B2B-4655-BABD-7732AC9A54D4}"/>
                </a:ext>
              </a:extLst>
            </p:cNvPr>
            <p:cNvSpPr/>
            <p:nvPr/>
          </p:nvSpPr>
          <p:spPr>
            <a:xfrm>
              <a:off x="5176660"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87;p39">
              <a:extLst>
                <a:ext uri="{FF2B5EF4-FFF2-40B4-BE49-F238E27FC236}">
                  <a16:creationId xmlns:a16="http://schemas.microsoft.com/office/drawing/2014/main" id="{1DED7423-846C-4EF4-96CF-4A8DC4B68FDD}"/>
                </a:ext>
              </a:extLst>
            </p:cNvPr>
            <p:cNvSpPr/>
            <p:nvPr/>
          </p:nvSpPr>
          <p:spPr>
            <a:xfrm>
              <a:off x="5238160"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88;p39">
              <a:extLst>
                <a:ext uri="{FF2B5EF4-FFF2-40B4-BE49-F238E27FC236}">
                  <a16:creationId xmlns:a16="http://schemas.microsoft.com/office/drawing/2014/main" id="{7BC12163-0308-40C2-93D3-94A40A77B14C}"/>
                </a:ext>
              </a:extLst>
            </p:cNvPr>
            <p:cNvSpPr/>
            <p:nvPr/>
          </p:nvSpPr>
          <p:spPr>
            <a:xfrm>
              <a:off x="5300573"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89;p39">
              <a:extLst>
                <a:ext uri="{FF2B5EF4-FFF2-40B4-BE49-F238E27FC236}">
                  <a16:creationId xmlns:a16="http://schemas.microsoft.com/office/drawing/2014/main" id="{81DD3EA3-B9C1-40C4-85BE-F3BB62D729BA}"/>
                </a:ext>
              </a:extLst>
            </p:cNvPr>
            <p:cNvSpPr/>
            <p:nvPr/>
          </p:nvSpPr>
          <p:spPr>
            <a:xfrm>
              <a:off x="5362985"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90;p39">
              <a:extLst>
                <a:ext uri="{FF2B5EF4-FFF2-40B4-BE49-F238E27FC236}">
                  <a16:creationId xmlns:a16="http://schemas.microsoft.com/office/drawing/2014/main" id="{06A6594D-2BC4-46E0-A9FE-E807F19176A7}"/>
                </a:ext>
              </a:extLst>
            </p:cNvPr>
            <p:cNvSpPr/>
            <p:nvPr/>
          </p:nvSpPr>
          <p:spPr>
            <a:xfrm>
              <a:off x="5425439"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91;p39">
              <a:extLst>
                <a:ext uri="{FF2B5EF4-FFF2-40B4-BE49-F238E27FC236}">
                  <a16:creationId xmlns:a16="http://schemas.microsoft.com/office/drawing/2014/main" id="{3AADE71C-86BE-44E0-BB43-A8F1E5048D7B}"/>
                </a:ext>
              </a:extLst>
            </p:cNvPr>
            <p:cNvSpPr/>
            <p:nvPr/>
          </p:nvSpPr>
          <p:spPr>
            <a:xfrm>
              <a:off x="5486940"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92;p39">
              <a:extLst>
                <a:ext uri="{FF2B5EF4-FFF2-40B4-BE49-F238E27FC236}">
                  <a16:creationId xmlns:a16="http://schemas.microsoft.com/office/drawing/2014/main" id="{9A9FAF02-BA6A-44FE-B260-F8FA1DDF8DB4}"/>
                </a:ext>
              </a:extLst>
            </p:cNvPr>
            <p:cNvSpPr/>
            <p:nvPr/>
          </p:nvSpPr>
          <p:spPr>
            <a:xfrm>
              <a:off x="5549352"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93;p39">
              <a:extLst>
                <a:ext uri="{FF2B5EF4-FFF2-40B4-BE49-F238E27FC236}">
                  <a16:creationId xmlns:a16="http://schemas.microsoft.com/office/drawing/2014/main" id="{F6A5A821-3844-4CD4-ADEF-7BDA21986564}"/>
                </a:ext>
              </a:extLst>
            </p:cNvPr>
            <p:cNvSpPr/>
            <p:nvPr/>
          </p:nvSpPr>
          <p:spPr>
            <a:xfrm>
              <a:off x="5611806"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94;p39">
              <a:extLst>
                <a:ext uri="{FF2B5EF4-FFF2-40B4-BE49-F238E27FC236}">
                  <a16:creationId xmlns:a16="http://schemas.microsoft.com/office/drawing/2014/main" id="{ABA44058-1B0A-49A2-B1B6-DFE873B9CDB9}"/>
                </a:ext>
              </a:extLst>
            </p:cNvPr>
            <p:cNvSpPr/>
            <p:nvPr/>
          </p:nvSpPr>
          <p:spPr>
            <a:xfrm>
              <a:off x="5674218"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95;p39">
              <a:extLst>
                <a:ext uri="{FF2B5EF4-FFF2-40B4-BE49-F238E27FC236}">
                  <a16:creationId xmlns:a16="http://schemas.microsoft.com/office/drawing/2014/main" id="{32674C23-2DA4-4385-99A3-0DD41AC8F5CA}"/>
                </a:ext>
              </a:extLst>
            </p:cNvPr>
            <p:cNvSpPr/>
            <p:nvPr/>
          </p:nvSpPr>
          <p:spPr>
            <a:xfrm>
              <a:off x="5735719"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96;p39">
              <a:extLst>
                <a:ext uri="{FF2B5EF4-FFF2-40B4-BE49-F238E27FC236}">
                  <a16:creationId xmlns:a16="http://schemas.microsoft.com/office/drawing/2014/main" id="{BAEA4B59-C766-483F-BFF1-50AFBC44B33D}"/>
                </a:ext>
              </a:extLst>
            </p:cNvPr>
            <p:cNvSpPr/>
            <p:nvPr/>
          </p:nvSpPr>
          <p:spPr>
            <a:xfrm>
              <a:off x="5798132"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97;p39">
              <a:extLst>
                <a:ext uri="{FF2B5EF4-FFF2-40B4-BE49-F238E27FC236}">
                  <a16:creationId xmlns:a16="http://schemas.microsoft.com/office/drawing/2014/main" id="{272355F3-0E1C-43C8-898C-9D512E0429C0}"/>
                </a:ext>
              </a:extLst>
            </p:cNvPr>
            <p:cNvSpPr/>
            <p:nvPr/>
          </p:nvSpPr>
          <p:spPr>
            <a:xfrm>
              <a:off x="5860585"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98;p39">
              <a:extLst>
                <a:ext uri="{FF2B5EF4-FFF2-40B4-BE49-F238E27FC236}">
                  <a16:creationId xmlns:a16="http://schemas.microsoft.com/office/drawing/2014/main" id="{54CB1670-A36C-49C3-B892-BEC5222DAEB4}"/>
                </a:ext>
              </a:extLst>
            </p:cNvPr>
            <p:cNvSpPr/>
            <p:nvPr/>
          </p:nvSpPr>
          <p:spPr>
            <a:xfrm>
              <a:off x="5922998" y="3305145"/>
              <a:ext cx="8537" cy="920438"/>
            </a:xfrm>
            <a:custGeom>
              <a:avLst/>
              <a:gdLst/>
              <a:ahLst/>
              <a:cxnLst/>
              <a:rect l="l" t="t" r="r" b="b"/>
              <a:pathLst>
                <a:path w="206" h="22210" extrusionOk="0">
                  <a:moveTo>
                    <a:pt x="1" y="1"/>
                  </a:moveTo>
                  <a:lnTo>
                    <a:pt x="1"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99;p39">
              <a:extLst>
                <a:ext uri="{FF2B5EF4-FFF2-40B4-BE49-F238E27FC236}">
                  <a16:creationId xmlns:a16="http://schemas.microsoft.com/office/drawing/2014/main" id="{45ABA7D8-4FC4-4A84-ACFE-6DA623441472}"/>
                </a:ext>
              </a:extLst>
            </p:cNvPr>
            <p:cNvSpPr/>
            <p:nvPr/>
          </p:nvSpPr>
          <p:spPr>
            <a:xfrm>
              <a:off x="5984498"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00;p39">
              <a:extLst>
                <a:ext uri="{FF2B5EF4-FFF2-40B4-BE49-F238E27FC236}">
                  <a16:creationId xmlns:a16="http://schemas.microsoft.com/office/drawing/2014/main" id="{307ED75A-F0E5-4159-BE47-B91134F18B4B}"/>
                </a:ext>
              </a:extLst>
            </p:cNvPr>
            <p:cNvSpPr/>
            <p:nvPr/>
          </p:nvSpPr>
          <p:spPr>
            <a:xfrm>
              <a:off x="6046911"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01;p39">
              <a:extLst>
                <a:ext uri="{FF2B5EF4-FFF2-40B4-BE49-F238E27FC236}">
                  <a16:creationId xmlns:a16="http://schemas.microsoft.com/office/drawing/2014/main" id="{9F051979-CAAF-4E70-8126-E75E56CC9647}"/>
                </a:ext>
              </a:extLst>
            </p:cNvPr>
            <p:cNvSpPr/>
            <p:nvPr/>
          </p:nvSpPr>
          <p:spPr>
            <a:xfrm>
              <a:off x="6109365"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02;p39">
              <a:extLst>
                <a:ext uri="{FF2B5EF4-FFF2-40B4-BE49-F238E27FC236}">
                  <a16:creationId xmlns:a16="http://schemas.microsoft.com/office/drawing/2014/main" id="{01A2A26A-B08D-4A2E-85C4-4640D72570CA}"/>
                </a:ext>
              </a:extLst>
            </p:cNvPr>
            <p:cNvSpPr/>
            <p:nvPr/>
          </p:nvSpPr>
          <p:spPr>
            <a:xfrm>
              <a:off x="6170824"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03;p39">
              <a:extLst>
                <a:ext uri="{FF2B5EF4-FFF2-40B4-BE49-F238E27FC236}">
                  <a16:creationId xmlns:a16="http://schemas.microsoft.com/office/drawing/2014/main" id="{B8B5B763-7064-4202-8BA4-53A3EE026507}"/>
                </a:ext>
              </a:extLst>
            </p:cNvPr>
            <p:cNvSpPr/>
            <p:nvPr/>
          </p:nvSpPr>
          <p:spPr>
            <a:xfrm>
              <a:off x="6233278"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04;p39">
              <a:extLst>
                <a:ext uri="{FF2B5EF4-FFF2-40B4-BE49-F238E27FC236}">
                  <a16:creationId xmlns:a16="http://schemas.microsoft.com/office/drawing/2014/main" id="{97DD5616-3310-4ED7-B8AF-32817EADCC16}"/>
                </a:ext>
              </a:extLst>
            </p:cNvPr>
            <p:cNvSpPr/>
            <p:nvPr/>
          </p:nvSpPr>
          <p:spPr>
            <a:xfrm>
              <a:off x="6295690"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05;p39">
              <a:extLst>
                <a:ext uri="{FF2B5EF4-FFF2-40B4-BE49-F238E27FC236}">
                  <a16:creationId xmlns:a16="http://schemas.microsoft.com/office/drawing/2014/main" id="{8F8BE722-43BC-49C0-9D42-3BCFC504992D}"/>
                </a:ext>
              </a:extLst>
            </p:cNvPr>
            <p:cNvSpPr/>
            <p:nvPr/>
          </p:nvSpPr>
          <p:spPr>
            <a:xfrm>
              <a:off x="6358144"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06;p39">
              <a:extLst>
                <a:ext uri="{FF2B5EF4-FFF2-40B4-BE49-F238E27FC236}">
                  <a16:creationId xmlns:a16="http://schemas.microsoft.com/office/drawing/2014/main" id="{91439110-FB04-44A4-A06F-9D480619F5FF}"/>
                </a:ext>
              </a:extLst>
            </p:cNvPr>
            <p:cNvSpPr/>
            <p:nvPr/>
          </p:nvSpPr>
          <p:spPr>
            <a:xfrm>
              <a:off x="6419603"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07;p39">
              <a:extLst>
                <a:ext uri="{FF2B5EF4-FFF2-40B4-BE49-F238E27FC236}">
                  <a16:creationId xmlns:a16="http://schemas.microsoft.com/office/drawing/2014/main" id="{0E93953F-E995-498D-91DD-79AE9C7481CE}"/>
                </a:ext>
              </a:extLst>
            </p:cNvPr>
            <p:cNvSpPr/>
            <p:nvPr/>
          </p:nvSpPr>
          <p:spPr>
            <a:xfrm>
              <a:off x="6482057"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08;p39">
              <a:extLst>
                <a:ext uri="{FF2B5EF4-FFF2-40B4-BE49-F238E27FC236}">
                  <a16:creationId xmlns:a16="http://schemas.microsoft.com/office/drawing/2014/main" id="{4A1750C4-CD18-4224-9F10-6BC527E9AA0D}"/>
                </a:ext>
              </a:extLst>
            </p:cNvPr>
            <p:cNvSpPr/>
            <p:nvPr/>
          </p:nvSpPr>
          <p:spPr>
            <a:xfrm>
              <a:off x="6544470"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09;p39">
              <a:extLst>
                <a:ext uri="{FF2B5EF4-FFF2-40B4-BE49-F238E27FC236}">
                  <a16:creationId xmlns:a16="http://schemas.microsoft.com/office/drawing/2014/main" id="{2D11D8D0-700A-45B5-9516-D6BBC39372F3}"/>
                </a:ext>
              </a:extLst>
            </p:cNvPr>
            <p:cNvSpPr/>
            <p:nvPr/>
          </p:nvSpPr>
          <p:spPr>
            <a:xfrm>
              <a:off x="6606923"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10;p39">
              <a:extLst>
                <a:ext uri="{FF2B5EF4-FFF2-40B4-BE49-F238E27FC236}">
                  <a16:creationId xmlns:a16="http://schemas.microsoft.com/office/drawing/2014/main" id="{150038AC-52A8-45C6-AC0D-667E0DB07FE4}"/>
                </a:ext>
              </a:extLst>
            </p:cNvPr>
            <p:cNvSpPr/>
            <p:nvPr/>
          </p:nvSpPr>
          <p:spPr>
            <a:xfrm>
              <a:off x="6668383"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11;p39">
              <a:extLst>
                <a:ext uri="{FF2B5EF4-FFF2-40B4-BE49-F238E27FC236}">
                  <a16:creationId xmlns:a16="http://schemas.microsoft.com/office/drawing/2014/main" id="{8BBA3E58-BF93-4751-AA31-B43C08A8209A}"/>
                </a:ext>
              </a:extLst>
            </p:cNvPr>
            <p:cNvSpPr/>
            <p:nvPr/>
          </p:nvSpPr>
          <p:spPr>
            <a:xfrm>
              <a:off x="6730836"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12;p39">
              <a:extLst>
                <a:ext uri="{FF2B5EF4-FFF2-40B4-BE49-F238E27FC236}">
                  <a16:creationId xmlns:a16="http://schemas.microsoft.com/office/drawing/2014/main" id="{2D091537-E676-404E-8BF4-4B7364B7B6A3}"/>
                </a:ext>
              </a:extLst>
            </p:cNvPr>
            <p:cNvSpPr/>
            <p:nvPr/>
          </p:nvSpPr>
          <p:spPr>
            <a:xfrm>
              <a:off x="6793249"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13;p39">
              <a:extLst>
                <a:ext uri="{FF2B5EF4-FFF2-40B4-BE49-F238E27FC236}">
                  <a16:creationId xmlns:a16="http://schemas.microsoft.com/office/drawing/2014/main" id="{88BD202A-17F2-44ED-ACD5-BC5A930FF1F7}"/>
                </a:ext>
              </a:extLst>
            </p:cNvPr>
            <p:cNvSpPr/>
            <p:nvPr/>
          </p:nvSpPr>
          <p:spPr>
            <a:xfrm>
              <a:off x="6855703"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14;p39">
              <a:extLst>
                <a:ext uri="{FF2B5EF4-FFF2-40B4-BE49-F238E27FC236}">
                  <a16:creationId xmlns:a16="http://schemas.microsoft.com/office/drawing/2014/main" id="{09710B17-927E-4B69-B9BB-E1DE66B4CE58}"/>
                </a:ext>
              </a:extLst>
            </p:cNvPr>
            <p:cNvSpPr/>
            <p:nvPr/>
          </p:nvSpPr>
          <p:spPr>
            <a:xfrm>
              <a:off x="6917162"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15;p39">
              <a:extLst>
                <a:ext uri="{FF2B5EF4-FFF2-40B4-BE49-F238E27FC236}">
                  <a16:creationId xmlns:a16="http://schemas.microsoft.com/office/drawing/2014/main" id="{C9B62891-01B0-4DC8-A442-2C8EECDE2FB2}"/>
                </a:ext>
              </a:extLst>
            </p:cNvPr>
            <p:cNvSpPr/>
            <p:nvPr/>
          </p:nvSpPr>
          <p:spPr>
            <a:xfrm>
              <a:off x="6979616"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16;p39">
              <a:extLst>
                <a:ext uri="{FF2B5EF4-FFF2-40B4-BE49-F238E27FC236}">
                  <a16:creationId xmlns:a16="http://schemas.microsoft.com/office/drawing/2014/main" id="{3A367B87-678E-44FF-A610-82CD39C0EADB}"/>
                </a:ext>
              </a:extLst>
            </p:cNvPr>
            <p:cNvSpPr/>
            <p:nvPr/>
          </p:nvSpPr>
          <p:spPr>
            <a:xfrm>
              <a:off x="7042028"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17;p39">
              <a:extLst>
                <a:ext uri="{FF2B5EF4-FFF2-40B4-BE49-F238E27FC236}">
                  <a16:creationId xmlns:a16="http://schemas.microsoft.com/office/drawing/2014/main" id="{B87BDC3D-8A5D-4673-B00C-BF040EE3BABE}"/>
                </a:ext>
              </a:extLst>
            </p:cNvPr>
            <p:cNvSpPr/>
            <p:nvPr/>
          </p:nvSpPr>
          <p:spPr>
            <a:xfrm>
              <a:off x="7104482" y="3305145"/>
              <a:ext cx="8537" cy="920438"/>
            </a:xfrm>
            <a:custGeom>
              <a:avLst/>
              <a:gdLst/>
              <a:ahLst/>
              <a:cxnLst/>
              <a:rect l="l" t="t" r="r" b="b"/>
              <a:pathLst>
                <a:path w="206" h="22210" extrusionOk="0">
                  <a:moveTo>
                    <a:pt x="0" y="1"/>
                  </a:moveTo>
                  <a:lnTo>
                    <a:pt x="0" y="22210"/>
                  </a:lnTo>
                  <a:lnTo>
                    <a:pt x="206" y="2221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18;p39">
              <a:extLst>
                <a:ext uri="{FF2B5EF4-FFF2-40B4-BE49-F238E27FC236}">
                  <a16:creationId xmlns:a16="http://schemas.microsoft.com/office/drawing/2014/main" id="{998C4092-B1CD-4090-94A4-7DA84846246A}"/>
                </a:ext>
              </a:extLst>
            </p:cNvPr>
            <p:cNvSpPr/>
            <p:nvPr/>
          </p:nvSpPr>
          <p:spPr>
            <a:xfrm>
              <a:off x="7165941"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19;p39">
              <a:extLst>
                <a:ext uri="{FF2B5EF4-FFF2-40B4-BE49-F238E27FC236}">
                  <a16:creationId xmlns:a16="http://schemas.microsoft.com/office/drawing/2014/main" id="{4ABF1829-1484-4089-AEFC-BF508087F0CC}"/>
                </a:ext>
              </a:extLst>
            </p:cNvPr>
            <p:cNvSpPr/>
            <p:nvPr/>
          </p:nvSpPr>
          <p:spPr>
            <a:xfrm>
              <a:off x="7228395" y="3305145"/>
              <a:ext cx="9490" cy="920438"/>
            </a:xfrm>
            <a:custGeom>
              <a:avLst/>
              <a:gdLst/>
              <a:ahLst/>
              <a:cxnLst/>
              <a:rect l="l" t="t" r="r" b="b"/>
              <a:pathLst>
                <a:path w="229" h="22210" extrusionOk="0">
                  <a:moveTo>
                    <a:pt x="0" y="1"/>
                  </a:moveTo>
                  <a:lnTo>
                    <a:pt x="0"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20;p39">
              <a:extLst>
                <a:ext uri="{FF2B5EF4-FFF2-40B4-BE49-F238E27FC236}">
                  <a16:creationId xmlns:a16="http://schemas.microsoft.com/office/drawing/2014/main" id="{80E4F7D0-2961-41D3-9E7F-FE5F5FDC27B1}"/>
                </a:ext>
              </a:extLst>
            </p:cNvPr>
            <p:cNvSpPr/>
            <p:nvPr/>
          </p:nvSpPr>
          <p:spPr>
            <a:xfrm>
              <a:off x="7290807"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21;p39">
              <a:extLst>
                <a:ext uri="{FF2B5EF4-FFF2-40B4-BE49-F238E27FC236}">
                  <a16:creationId xmlns:a16="http://schemas.microsoft.com/office/drawing/2014/main" id="{7B473440-38E3-4182-BBDB-32DE7EC429C8}"/>
                </a:ext>
              </a:extLst>
            </p:cNvPr>
            <p:cNvSpPr/>
            <p:nvPr/>
          </p:nvSpPr>
          <p:spPr>
            <a:xfrm>
              <a:off x="7352308"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22;p39">
              <a:extLst>
                <a:ext uri="{FF2B5EF4-FFF2-40B4-BE49-F238E27FC236}">
                  <a16:creationId xmlns:a16="http://schemas.microsoft.com/office/drawing/2014/main" id="{3055945E-AD27-43EE-8D78-047FD892AE7C}"/>
                </a:ext>
              </a:extLst>
            </p:cNvPr>
            <p:cNvSpPr/>
            <p:nvPr/>
          </p:nvSpPr>
          <p:spPr>
            <a:xfrm>
              <a:off x="7414762" y="3305145"/>
              <a:ext cx="9490" cy="920438"/>
            </a:xfrm>
            <a:custGeom>
              <a:avLst/>
              <a:gdLst/>
              <a:ahLst/>
              <a:cxnLst/>
              <a:rect l="l" t="t" r="r" b="b"/>
              <a:pathLst>
                <a:path w="229" h="22210" extrusionOk="0">
                  <a:moveTo>
                    <a:pt x="0" y="1"/>
                  </a:moveTo>
                  <a:lnTo>
                    <a:pt x="0" y="22210"/>
                  </a:lnTo>
                  <a:lnTo>
                    <a:pt x="228" y="22210"/>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23;p39">
              <a:extLst>
                <a:ext uri="{FF2B5EF4-FFF2-40B4-BE49-F238E27FC236}">
                  <a16:creationId xmlns:a16="http://schemas.microsoft.com/office/drawing/2014/main" id="{35EB3536-6043-4E6F-A56F-B774D4FF95D1}"/>
                </a:ext>
              </a:extLst>
            </p:cNvPr>
            <p:cNvSpPr/>
            <p:nvPr/>
          </p:nvSpPr>
          <p:spPr>
            <a:xfrm>
              <a:off x="7477174" y="3305145"/>
              <a:ext cx="9490" cy="920438"/>
            </a:xfrm>
            <a:custGeom>
              <a:avLst/>
              <a:gdLst/>
              <a:ahLst/>
              <a:cxnLst/>
              <a:rect l="l" t="t" r="r" b="b"/>
              <a:pathLst>
                <a:path w="229" h="22210" extrusionOk="0">
                  <a:moveTo>
                    <a:pt x="1" y="1"/>
                  </a:moveTo>
                  <a:lnTo>
                    <a:pt x="1" y="22210"/>
                  </a:lnTo>
                  <a:lnTo>
                    <a:pt x="229" y="22210"/>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24;p39">
              <a:extLst>
                <a:ext uri="{FF2B5EF4-FFF2-40B4-BE49-F238E27FC236}">
                  <a16:creationId xmlns:a16="http://schemas.microsoft.com/office/drawing/2014/main" id="{F58CF0AE-121B-4888-85F0-732342B59AC0}"/>
                </a:ext>
              </a:extLst>
            </p:cNvPr>
            <p:cNvSpPr/>
            <p:nvPr/>
          </p:nvSpPr>
          <p:spPr>
            <a:xfrm>
              <a:off x="7539587" y="3305145"/>
              <a:ext cx="9532" cy="920438"/>
            </a:xfrm>
            <a:custGeom>
              <a:avLst/>
              <a:gdLst/>
              <a:ahLst/>
              <a:cxnLst/>
              <a:rect l="l" t="t" r="r" b="b"/>
              <a:pathLst>
                <a:path w="230" h="22210" extrusionOk="0">
                  <a:moveTo>
                    <a:pt x="1" y="1"/>
                  </a:moveTo>
                  <a:lnTo>
                    <a:pt x="1" y="22210"/>
                  </a:lnTo>
                  <a:lnTo>
                    <a:pt x="229" y="22210"/>
                  </a:lnTo>
                  <a:lnTo>
                    <a:pt x="229" y="1"/>
                  </a:lnTo>
                  <a:close/>
                </a:path>
              </a:pathLst>
            </a:custGeom>
            <a:solidFill>
              <a:srgbClr val="3C6D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25;p39">
              <a:extLst>
                <a:ext uri="{FF2B5EF4-FFF2-40B4-BE49-F238E27FC236}">
                  <a16:creationId xmlns:a16="http://schemas.microsoft.com/office/drawing/2014/main" id="{34867B1F-3291-46B5-BD7A-8814F2DC9311}"/>
                </a:ext>
              </a:extLst>
            </p:cNvPr>
            <p:cNvSpPr/>
            <p:nvPr/>
          </p:nvSpPr>
          <p:spPr>
            <a:xfrm>
              <a:off x="5242885" y="3301374"/>
              <a:ext cx="2239055" cy="8537"/>
            </a:xfrm>
            <a:custGeom>
              <a:avLst/>
              <a:gdLst/>
              <a:ahLst/>
              <a:cxnLst/>
              <a:rect l="l" t="t" r="r" b="b"/>
              <a:pathLst>
                <a:path w="54028" h="206" extrusionOk="0">
                  <a:moveTo>
                    <a:pt x="0" y="0"/>
                  </a:moveTo>
                  <a:lnTo>
                    <a:pt x="0" y="206"/>
                  </a:lnTo>
                  <a:lnTo>
                    <a:pt x="54028" y="206"/>
                  </a:lnTo>
                  <a:lnTo>
                    <a:pt x="54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26;p39">
              <a:extLst>
                <a:ext uri="{FF2B5EF4-FFF2-40B4-BE49-F238E27FC236}">
                  <a16:creationId xmlns:a16="http://schemas.microsoft.com/office/drawing/2014/main" id="{A37D1136-3715-484D-9B26-7C02937B351B}"/>
                </a:ext>
              </a:extLst>
            </p:cNvPr>
            <p:cNvSpPr/>
            <p:nvPr/>
          </p:nvSpPr>
          <p:spPr>
            <a:xfrm>
              <a:off x="5242885" y="4336235"/>
              <a:ext cx="2239055" cy="9490"/>
            </a:xfrm>
            <a:custGeom>
              <a:avLst/>
              <a:gdLst/>
              <a:ahLst/>
              <a:cxnLst/>
              <a:rect l="l" t="t" r="r" b="b"/>
              <a:pathLst>
                <a:path w="54028" h="229" extrusionOk="0">
                  <a:moveTo>
                    <a:pt x="0" y="0"/>
                  </a:moveTo>
                  <a:lnTo>
                    <a:pt x="0" y="228"/>
                  </a:lnTo>
                  <a:lnTo>
                    <a:pt x="54028" y="228"/>
                  </a:lnTo>
                  <a:lnTo>
                    <a:pt x="54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27;p39">
              <a:extLst>
                <a:ext uri="{FF2B5EF4-FFF2-40B4-BE49-F238E27FC236}">
                  <a16:creationId xmlns:a16="http://schemas.microsoft.com/office/drawing/2014/main" id="{9D584009-641E-42BF-BE9F-0484B39CCED2}"/>
                </a:ext>
              </a:extLst>
            </p:cNvPr>
            <p:cNvSpPr/>
            <p:nvPr/>
          </p:nvSpPr>
          <p:spPr>
            <a:xfrm>
              <a:off x="5176660" y="3367599"/>
              <a:ext cx="9490" cy="911901"/>
            </a:xfrm>
            <a:custGeom>
              <a:avLst/>
              <a:gdLst/>
              <a:ahLst/>
              <a:cxnLst/>
              <a:rect l="l" t="t" r="r" b="b"/>
              <a:pathLst>
                <a:path w="229" h="22004" extrusionOk="0">
                  <a:moveTo>
                    <a:pt x="0" y="0"/>
                  </a:moveTo>
                  <a:lnTo>
                    <a:pt x="0" y="22004"/>
                  </a:lnTo>
                  <a:lnTo>
                    <a:pt x="229" y="2200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28;p39">
              <a:extLst>
                <a:ext uri="{FF2B5EF4-FFF2-40B4-BE49-F238E27FC236}">
                  <a16:creationId xmlns:a16="http://schemas.microsoft.com/office/drawing/2014/main" id="{B2E7402D-B3F6-4185-A6CF-7A7A6E5F1E6B}"/>
                </a:ext>
              </a:extLst>
            </p:cNvPr>
            <p:cNvSpPr/>
            <p:nvPr/>
          </p:nvSpPr>
          <p:spPr>
            <a:xfrm>
              <a:off x="7539587" y="3367599"/>
              <a:ext cx="9532" cy="911901"/>
            </a:xfrm>
            <a:custGeom>
              <a:avLst/>
              <a:gdLst/>
              <a:ahLst/>
              <a:cxnLst/>
              <a:rect l="l" t="t" r="r" b="b"/>
              <a:pathLst>
                <a:path w="230" h="22004" extrusionOk="0">
                  <a:moveTo>
                    <a:pt x="1" y="0"/>
                  </a:moveTo>
                  <a:lnTo>
                    <a:pt x="1" y="22004"/>
                  </a:lnTo>
                  <a:lnTo>
                    <a:pt x="229" y="2200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29;p39">
              <a:extLst>
                <a:ext uri="{FF2B5EF4-FFF2-40B4-BE49-F238E27FC236}">
                  <a16:creationId xmlns:a16="http://schemas.microsoft.com/office/drawing/2014/main" id="{C29E0200-D879-45D7-9C33-EFC90A07F39F}"/>
                </a:ext>
              </a:extLst>
            </p:cNvPr>
            <p:cNvSpPr/>
            <p:nvPr/>
          </p:nvSpPr>
          <p:spPr>
            <a:xfrm>
              <a:off x="5145454" y="3269215"/>
              <a:ext cx="97473" cy="98426"/>
            </a:xfrm>
            <a:custGeom>
              <a:avLst/>
              <a:gdLst/>
              <a:ahLst/>
              <a:cxnLst/>
              <a:rect l="l" t="t" r="r" b="b"/>
              <a:pathLst>
                <a:path w="2352" h="2375" extrusionOk="0">
                  <a:moveTo>
                    <a:pt x="731" y="0"/>
                  </a:moveTo>
                  <a:cubicBezTo>
                    <a:pt x="320" y="0"/>
                    <a:pt x="0" y="343"/>
                    <a:pt x="0" y="753"/>
                  </a:cubicBezTo>
                  <a:lnTo>
                    <a:pt x="0" y="2374"/>
                  </a:lnTo>
                  <a:lnTo>
                    <a:pt x="868" y="2374"/>
                  </a:lnTo>
                  <a:lnTo>
                    <a:pt x="868" y="1005"/>
                  </a:lnTo>
                  <a:cubicBezTo>
                    <a:pt x="868" y="936"/>
                    <a:pt x="913" y="868"/>
                    <a:pt x="982" y="868"/>
                  </a:cubicBezTo>
                  <a:lnTo>
                    <a:pt x="2351" y="868"/>
                  </a:lnTo>
                  <a:lnTo>
                    <a:pt x="23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30;p39">
              <a:extLst>
                <a:ext uri="{FF2B5EF4-FFF2-40B4-BE49-F238E27FC236}">
                  <a16:creationId xmlns:a16="http://schemas.microsoft.com/office/drawing/2014/main" id="{37A12FA6-33EA-4767-BA5D-FF04E74D5C47}"/>
                </a:ext>
              </a:extLst>
            </p:cNvPr>
            <p:cNvSpPr/>
            <p:nvPr/>
          </p:nvSpPr>
          <p:spPr>
            <a:xfrm>
              <a:off x="5140729" y="3264490"/>
              <a:ext cx="106922" cy="106922"/>
            </a:xfrm>
            <a:custGeom>
              <a:avLst/>
              <a:gdLst/>
              <a:ahLst/>
              <a:cxnLst/>
              <a:rect l="l" t="t" r="r" b="b"/>
              <a:pathLst>
                <a:path w="2580" h="2580" extrusionOk="0">
                  <a:moveTo>
                    <a:pt x="2351" y="228"/>
                  </a:moveTo>
                  <a:lnTo>
                    <a:pt x="2351" y="890"/>
                  </a:lnTo>
                  <a:lnTo>
                    <a:pt x="1096" y="890"/>
                  </a:lnTo>
                  <a:cubicBezTo>
                    <a:pt x="959" y="890"/>
                    <a:pt x="867" y="982"/>
                    <a:pt x="867" y="1119"/>
                  </a:cubicBezTo>
                  <a:lnTo>
                    <a:pt x="867" y="2374"/>
                  </a:lnTo>
                  <a:lnTo>
                    <a:pt x="205" y="2374"/>
                  </a:lnTo>
                  <a:lnTo>
                    <a:pt x="205" y="867"/>
                  </a:lnTo>
                  <a:cubicBezTo>
                    <a:pt x="205" y="525"/>
                    <a:pt x="502" y="228"/>
                    <a:pt x="845" y="228"/>
                  </a:cubicBezTo>
                  <a:close/>
                  <a:moveTo>
                    <a:pt x="845" y="0"/>
                  </a:moveTo>
                  <a:cubicBezTo>
                    <a:pt x="365" y="0"/>
                    <a:pt x="0" y="388"/>
                    <a:pt x="0" y="867"/>
                  </a:cubicBezTo>
                  <a:lnTo>
                    <a:pt x="0" y="2579"/>
                  </a:lnTo>
                  <a:lnTo>
                    <a:pt x="1096" y="2579"/>
                  </a:lnTo>
                  <a:lnTo>
                    <a:pt x="1096" y="1096"/>
                  </a:lnTo>
                  <a:lnTo>
                    <a:pt x="2579" y="1096"/>
                  </a:lnTo>
                  <a:lnTo>
                    <a:pt x="25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31;p39">
              <a:extLst>
                <a:ext uri="{FF2B5EF4-FFF2-40B4-BE49-F238E27FC236}">
                  <a16:creationId xmlns:a16="http://schemas.microsoft.com/office/drawing/2014/main" id="{B4F9D9E3-B8D2-4119-ACA6-422DA1D26E2E}"/>
                </a:ext>
              </a:extLst>
            </p:cNvPr>
            <p:cNvSpPr/>
            <p:nvPr/>
          </p:nvSpPr>
          <p:spPr>
            <a:xfrm>
              <a:off x="7481899" y="3269215"/>
              <a:ext cx="98426" cy="98426"/>
            </a:xfrm>
            <a:custGeom>
              <a:avLst/>
              <a:gdLst/>
              <a:ahLst/>
              <a:cxnLst/>
              <a:rect l="l" t="t" r="r" b="b"/>
              <a:pathLst>
                <a:path w="2375" h="2375" extrusionOk="0">
                  <a:moveTo>
                    <a:pt x="1" y="0"/>
                  </a:moveTo>
                  <a:lnTo>
                    <a:pt x="1" y="868"/>
                  </a:lnTo>
                  <a:lnTo>
                    <a:pt x="1370" y="868"/>
                  </a:lnTo>
                  <a:cubicBezTo>
                    <a:pt x="1439" y="868"/>
                    <a:pt x="1507" y="936"/>
                    <a:pt x="1507" y="1005"/>
                  </a:cubicBezTo>
                  <a:lnTo>
                    <a:pt x="1507" y="2374"/>
                  </a:lnTo>
                  <a:lnTo>
                    <a:pt x="2374" y="2374"/>
                  </a:lnTo>
                  <a:lnTo>
                    <a:pt x="2374" y="753"/>
                  </a:lnTo>
                  <a:cubicBezTo>
                    <a:pt x="2374" y="343"/>
                    <a:pt x="2032" y="0"/>
                    <a:pt x="1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32;p39">
              <a:extLst>
                <a:ext uri="{FF2B5EF4-FFF2-40B4-BE49-F238E27FC236}">
                  <a16:creationId xmlns:a16="http://schemas.microsoft.com/office/drawing/2014/main" id="{F7E5721B-236D-45A5-BBA2-AF75F68C4562}"/>
                </a:ext>
              </a:extLst>
            </p:cNvPr>
            <p:cNvSpPr/>
            <p:nvPr/>
          </p:nvSpPr>
          <p:spPr>
            <a:xfrm>
              <a:off x="7478128" y="3264490"/>
              <a:ext cx="106922" cy="106922"/>
            </a:xfrm>
            <a:custGeom>
              <a:avLst/>
              <a:gdLst/>
              <a:ahLst/>
              <a:cxnLst/>
              <a:rect l="l" t="t" r="r" b="b"/>
              <a:pathLst>
                <a:path w="2580" h="2580" extrusionOk="0">
                  <a:moveTo>
                    <a:pt x="1712" y="228"/>
                  </a:moveTo>
                  <a:cubicBezTo>
                    <a:pt x="2055" y="228"/>
                    <a:pt x="2351" y="525"/>
                    <a:pt x="2351" y="867"/>
                  </a:cubicBezTo>
                  <a:lnTo>
                    <a:pt x="2351" y="2374"/>
                  </a:lnTo>
                  <a:lnTo>
                    <a:pt x="1689" y="2374"/>
                  </a:lnTo>
                  <a:lnTo>
                    <a:pt x="1689" y="1119"/>
                  </a:lnTo>
                  <a:cubicBezTo>
                    <a:pt x="1689" y="982"/>
                    <a:pt x="1598" y="890"/>
                    <a:pt x="1461" y="890"/>
                  </a:cubicBezTo>
                  <a:lnTo>
                    <a:pt x="206" y="890"/>
                  </a:lnTo>
                  <a:lnTo>
                    <a:pt x="206" y="228"/>
                  </a:lnTo>
                  <a:close/>
                  <a:moveTo>
                    <a:pt x="0" y="0"/>
                  </a:moveTo>
                  <a:lnTo>
                    <a:pt x="0" y="1096"/>
                  </a:lnTo>
                  <a:lnTo>
                    <a:pt x="1484" y="1119"/>
                  </a:lnTo>
                  <a:lnTo>
                    <a:pt x="1484" y="2579"/>
                  </a:lnTo>
                  <a:lnTo>
                    <a:pt x="2580" y="2579"/>
                  </a:lnTo>
                  <a:lnTo>
                    <a:pt x="2580" y="867"/>
                  </a:lnTo>
                  <a:cubicBezTo>
                    <a:pt x="2580" y="388"/>
                    <a:pt x="2192" y="0"/>
                    <a:pt x="1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3;p39">
              <a:extLst>
                <a:ext uri="{FF2B5EF4-FFF2-40B4-BE49-F238E27FC236}">
                  <a16:creationId xmlns:a16="http://schemas.microsoft.com/office/drawing/2014/main" id="{CAB7F5B3-D601-4334-861E-1F6F2497BFF2}"/>
                </a:ext>
              </a:extLst>
            </p:cNvPr>
            <p:cNvSpPr/>
            <p:nvPr/>
          </p:nvSpPr>
          <p:spPr>
            <a:xfrm>
              <a:off x="5145454" y="4279459"/>
              <a:ext cx="97473" cy="97473"/>
            </a:xfrm>
            <a:custGeom>
              <a:avLst/>
              <a:gdLst/>
              <a:ahLst/>
              <a:cxnLst/>
              <a:rect l="l" t="t" r="r" b="b"/>
              <a:pathLst>
                <a:path w="2352" h="2352" extrusionOk="0">
                  <a:moveTo>
                    <a:pt x="0" y="1"/>
                  </a:moveTo>
                  <a:lnTo>
                    <a:pt x="0" y="1621"/>
                  </a:lnTo>
                  <a:cubicBezTo>
                    <a:pt x="0" y="2009"/>
                    <a:pt x="320" y="2352"/>
                    <a:pt x="731" y="2352"/>
                  </a:cubicBezTo>
                  <a:lnTo>
                    <a:pt x="2351" y="2352"/>
                  </a:lnTo>
                  <a:lnTo>
                    <a:pt x="2351" y="1484"/>
                  </a:lnTo>
                  <a:lnTo>
                    <a:pt x="982" y="1484"/>
                  </a:lnTo>
                  <a:cubicBezTo>
                    <a:pt x="913" y="1484"/>
                    <a:pt x="868" y="1439"/>
                    <a:pt x="868" y="1370"/>
                  </a:cubicBezTo>
                  <a:lnTo>
                    <a:pt x="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34;p39">
              <a:extLst>
                <a:ext uri="{FF2B5EF4-FFF2-40B4-BE49-F238E27FC236}">
                  <a16:creationId xmlns:a16="http://schemas.microsoft.com/office/drawing/2014/main" id="{70693F4D-8986-41A5-AA2C-DAD5993CD15A}"/>
                </a:ext>
              </a:extLst>
            </p:cNvPr>
            <p:cNvSpPr/>
            <p:nvPr/>
          </p:nvSpPr>
          <p:spPr>
            <a:xfrm>
              <a:off x="5140729" y="4274734"/>
              <a:ext cx="106922" cy="106922"/>
            </a:xfrm>
            <a:custGeom>
              <a:avLst/>
              <a:gdLst/>
              <a:ahLst/>
              <a:cxnLst/>
              <a:rect l="l" t="t" r="r" b="b"/>
              <a:pathLst>
                <a:path w="2580" h="2580" extrusionOk="0">
                  <a:moveTo>
                    <a:pt x="867" y="229"/>
                  </a:moveTo>
                  <a:lnTo>
                    <a:pt x="867" y="1484"/>
                  </a:lnTo>
                  <a:cubicBezTo>
                    <a:pt x="867" y="1598"/>
                    <a:pt x="959" y="1712"/>
                    <a:pt x="1096" y="1712"/>
                  </a:cubicBezTo>
                  <a:lnTo>
                    <a:pt x="2351" y="1712"/>
                  </a:lnTo>
                  <a:lnTo>
                    <a:pt x="2351" y="2351"/>
                  </a:lnTo>
                  <a:lnTo>
                    <a:pt x="845" y="2351"/>
                  </a:lnTo>
                  <a:cubicBezTo>
                    <a:pt x="502" y="2351"/>
                    <a:pt x="205" y="2078"/>
                    <a:pt x="205" y="1735"/>
                  </a:cubicBezTo>
                  <a:lnTo>
                    <a:pt x="205" y="229"/>
                  </a:lnTo>
                  <a:close/>
                  <a:moveTo>
                    <a:pt x="0" y="0"/>
                  </a:moveTo>
                  <a:lnTo>
                    <a:pt x="0" y="1735"/>
                  </a:lnTo>
                  <a:cubicBezTo>
                    <a:pt x="0" y="2192"/>
                    <a:pt x="365" y="2580"/>
                    <a:pt x="845" y="2580"/>
                  </a:cubicBezTo>
                  <a:lnTo>
                    <a:pt x="2579" y="2580"/>
                  </a:lnTo>
                  <a:lnTo>
                    <a:pt x="2579" y="1484"/>
                  </a:lnTo>
                  <a:lnTo>
                    <a:pt x="1096" y="1484"/>
                  </a:lnTo>
                  <a:lnTo>
                    <a:pt x="1096" y="0"/>
                  </a:lnTo>
                  <a:close/>
                </a:path>
              </a:pathLst>
            </a:custGeom>
            <a:solidFill>
              <a:srgbClr val="FA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35;p39">
              <a:extLst>
                <a:ext uri="{FF2B5EF4-FFF2-40B4-BE49-F238E27FC236}">
                  <a16:creationId xmlns:a16="http://schemas.microsoft.com/office/drawing/2014/main" id="{C86035F7-31B4-45B1-BF87-6BE475CDB8CD}"/>
                </a:ext>
              </a:extLst>
            </p:cNvPr>
            <p:cNvSpPr/>
            <p:nvPr/>
          </p:nvSpPr>
          <p:spPr>
            <a:xfrm>
              <a:off x="7481899" y="4279459"/>
              <a:ext cx="98426" cy="97473"/>
            </a:xfrm>
            <a:custGeom>
              <a:avLst/>
              <a:gdLst/>
              <a:ahLst/>
              <a:cxnLst/>
              <a:rect l="l" t="t" r="r" b="b"/>
              <a:pathLst>
                <a:path w="2375" h="2352" extrusionOk="0">
                  <a:moveTo>
                    <a:pt x="1507" y="1"/>
                  </a:moveTo>
                  <a:lnTo>
                    <a:pt x="1507" y="1370"/>
                  </a:lnTo>
                  <a:cubicBezTo>
                    <a:pt x="1507" y="1439"/>
                    <a:pt x="1439" y="1484"/>
                    <a:pt x="1370" y="1484"/>
                  </a:cubicBezTo>
                  <a:lnTo>
                    <a:pt x="1" y="1484"/>
                  </a:lnTo>
                  <a:lnTo>
                    <a:pt x="1" y="2352"/>
                  </a:lnTo>
                  <a:lnTo>
                    <a:pt x="1621" y="2352"/>
                  </a:lnTo>
                  <a:cubicBezTo>
                    <a:pt x="2032" y="2352"/>
                    <a:pt x="2374" y="2009"/>
                    <a:pt x="2374" y="1621"/>
                  </a:cubicBezTo>
                  <a:lnTo>
                    <a:pt x="23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36;p39">
              <a:extLst>
                <a:ext uri="{FF2B5EF4-FFF2-40B4-BE49-F238E27FC236}">
                  <a16:creationId xmlns:a16="http://schemas.microsoft.com/office/drawing/2014/main" id="{8C5EA204-83BA-42EF-8EA1-F1B66151A3F6}"/>
                </a:ext>
              </a:extLst>
            </p:cNvPr>
            <p:cNvSpPr/>
            <p:nvPr/>
          </p:nvSpPr>
          <p:spPr>
            <a:xfrm>
              <a:off x="7478128" y="4274734"/>
              <a:ext cx="106922" cy="106922"/>
            </a:xfrm>
            <a:custGeom>
              <a:avLst/>
              <a:gdLst/>
              <a:ahLst/>
              <a:cxnLst/>
              <a:rect l="l" t="t" r="r" b="b"/>
              <a:pathLst>
                <a:path w="2580" h="2580" extrusionOk="0">
                  <a:moveTo>
                    <a:pt x="2351" y="229"/>
                  </a:moveTo>
                  <a:lnTo>
                    <a:pt x="2351" y="1735"/>
                  </a:lnTo>
                  <a:cubicBezTo>
                    <a:pt x="2351" y="2078"/>
                    <a:pt x="2055" y="2351"/>
                    <a:pt x="1712" y="2351"/>
                  </a:cubicBezTo>
                  <a:lnTo>
                    <a:pt x="206" y="2351"/>
                  </a:lnTo>
                  <a:lnTo>
                    <a:pt x="206" y="1712"/>
                  </a:lnTo>
                  <a:lnTo>
                    <a:pt x="1461" y="1712"/>
                  </a:lnTo>
                  <a:cubicBezTo>
                    <a:pt x="1598" y="1712"/>
                    <a:pt x="1689" y="1598"/>
                    <a:pt x="1689" y="1484"/>
                  </a:cubicBezTo>
                  <a:lnTo>
                    <a:pt x="1689" y="229"/>
                  </a:lnTo>
                  <a:close/>
                  <a:moveTo>
                    <a:pt x="1484" y="0"/>
                  </a:moveTo>
                  <a:lnTo>
                    <a:pt x="1484" y="1484"/>
                  </a:lnTo>
                  <a:lnTo>
                    <a:pt x="0" y="1484"/>
                  </a:lnTo>
                  <a:lnTo>
                    <a:pt x="0" y="2580"/>
                  </a:lnTo>
                  <a:lnTo>
                    <a:pt x="1712" y="2580"/>
                  </a:lnTo>
                  <a:cubicBezTo>
                    <a:pt x="2192" y="2580"/>
                    <a:pt x="2580" y="2192"/>
                    <a:pt x="2580" y="1735"/>
                  </a:cubicBezTo>
                  <a:lnTo>
                    <a:pt x="2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37;p39">
              <a:extLst>
                <a:ext uri="{FF2B5EF4-FFF2-40B4-BE49-F238E27FC236}">
                  <a16:creationId xmlns:a16="http://schemas.microsoft.com/office/drawing/2014/main" id="{003A9D75-A70F-4F08-A30A-063D97D92EB3}"/>
                </a:ext>
              </a:extLst>
            </p:cNvPr>
            <p:cNvSpPr/>
            <p:nvPr/>
          </p:nvSpPr>
          <p:spPr>
            <a:xfrm>
              <a:off x="5198417"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38;p39">
              <a:extLst>
                <a:ext uri="{FF2B5EF4-FFF2-40B4-BE49-F238E27FC236}">
                  <a16:creationId xmlns:a16="http://schemas.microsoft.com/office/drawing/2014/main" id="{02DC494F-7992-4FB3-86AF-81BE0A22427A}"/>
                </a:ext>
              </a:extLst>
            </p:cNvPr>
            <p:cNvSpPr/>
            <p:nvPr/>
          </p:nvSpPr>
          <p:spPr>
            <a:xfrm>
              <a:off x="5273138"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rgbClr val="FB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39;p39">
              <a:extLst>
                <a:ext uri="{FF2B5EF4-FFF2-40B4-BE49-F238E27FC236}">
                  <a16:creationId xmlns:a16="http://schemas.microsoft.com/office/drawing/2014/main" id="{D3B55CB9-6A6A-41CD-80BA-FDB112E8A795}"/>
                </a:ext>
              </a:extLst>
            </p:cNvPr>
            <p:cNvSpPr/>
            <p:nvPr/>
          </p:nvSpPr>
          <p:spPr>
            <a:xfrm>
              <a:off x="5263689" y="4304987"/>
              <a:ext cx="9490" cy="17074"/>
            </a:xfrm>
            <a:custGeom>
              <a:avLst/>
              <a:gdLst/>
              <a:ahLst/>
              <a:cxnLst/>
              <a:rect l="l" t="t" r="r" b="b"/>
              <a:pathLst>
                <a:path w="229" h="412" extrusionOk="0">
                  <a:moveTo>
                    <a:pt x="0" y="1"/>
                  </a:moveTo>
                  <a:lnTo>
                    <a:pt x="0"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40;p39">
              <a:extLst>
                <a:ext uri="{FF2B5EF4-FFF2-40B4-BE49-F238E27FC236}">
                  <a16:creationId xmlns:a16="http://schemas.microsoft.com/office/drawing/2014/main" id="{E7BDF7F3-6736-4787-966C-0BBA19D86388}"/>
                </a:ext>
              </a:extLst>
            </p:cNvPr>
            <p:cNvSpPr/>
            <p:nvPr/>
          </p:nvSpPr>
          <p:spPr>
            <a:xfrm>
              <a:off x="5745168"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41;p39">
              <a:extLst>
                <a:ext uri="{FF2B5EF4-FFF2-40B4-BE49-F238E27FC236}">
                  <a16:creationId xmlns:a16="http://schemas.microsoft.com/office/drawing/2014/main" id="{4D20C7AF-DA9F-4605-91DB-11205C7C3871}"/>
                </a:ext>
              </a:extLst>
            </p:cNvPr>
            <p:cNvSpPr/>
            <p:nvPr/>
          </p:nvSpPr>
          <p:spPr>
            <a:xfrm>
              <a:off x="5819889"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42;p39">
              <a:extLst>
                <a:ext uri="{FF2B5EF4-FFF2-40B4-BE49-F238E27FC236}">
                  <a16:creationId xmlns:a16="http://schemas.microsoft.com/office/drawing/2014/main" id="{DD1F03FC-012C-4425-A9ED-33C8B6B36AED}"/>
                </a:ext>
              </a:extLst>
            </p:cNvPr>
            <p:cNvSpPr/>
            <p:nvPr/>
          </p:nvSpPr>
          <p:spPr>
            <a:xfrm>
              <a:off x="5810440" y="4304987"/>
              <a:ext cx="9490" cy="17074"/>
            </a:xfrm>
            <a:custGeom>
              <a:avLst/>
              <a:gdLst/>
              <a:ahLst/>
              <a:cxnLst/>
              <a:rect l="l" t="t" r="r" b="b"/>
              <a:pathLst>
                <a:path w="229" h="412" extrusionOk="0">
                  <a:moveTo>
                    <a:pt x="0" y="1"/>
                  </a:moveTo>
                  <a:lnTo>
                    <a:pt x="0"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43;p39">
              <a:extLst>
                <a:ext uri="{FF2B5EF4-FFF2-40B4-BE49-F238E27FC236}">
                  <a16:creationId xmlns:a16="http://schemas.microsoft.com/office/drawing/2014/main" id="{42671896-3A26-4948-8F8B-811191F18481}"/>
                </a:ext>
              </a:extLst>
            </p:cNvPr>
            <p:cNvSpPr/>
            <p:nvPr/>
          </p:nvSpPr>
          <p:spPr>
            <a:xfrm>
              <a:off x="6291919"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44;p39">
              <a:extLst>
                <a:ext uri="{FF2B5EF4-FFF2-40B4-BE49-F238E27FC236}">
                  <a16:creationId xmlns:a16="http://schemas.microsoft.com/office/drawing/2014/main" id="{883B42A2-ED66-4EED-84DF-D6B99C286EBB}"/>
                </a:ext>
              </a:extLst>
            </p:cNvPr>
            <p:cNvSpPr/>
            <p:nvPr/>
          </p:nvSpPr>
          <p:spPr>
            <a:xfrm>
              <a:off x="6366640"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45;p39">
              <a:extLst>
                <a:ext uri="{FF2B5EF4-FFF2-40B4-BE49-F238E27FC236}">
                  <a16:creationId xmlns:a16="http://schemas.microsoft.com/office/drawing/2014/main" id="{BAB2560A-C549-496B-8CEF-7D0BE7B72E67}"/>
                </a:ext>
              </a:extLst>
            </p:cNvPr>
            <p:cNvSpPr/>
            <p:nvPr/>
          </p:nvSpPr>
          <p:spPr>
            <a:xfrm>
              <a:off x="6357191" y="4304987"/>
              <a:ext cx="9490" cy="17074"/>
            </a:xfrm>
            <a:custGeom>
              <a:avLst/>
              <a:gdLst/>
              <a:ahLst/>
              <a:cxnLst/>
              <a:rect l="l" t="t" r="r" b="b"/>
              <a:pathLst>
                <a:path w="229" h="412" extrusionOk="0">
                  <a:moveTo>
                    <a:pt x="0" y="1"/>
                  </a:moveTo>
                  <a:lnTo>
                    <a:pt x="0"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46;p39">
              <a:extLst>
                <a:ext uri="{FF2B5EF4-FFF2-40B4-BE49-F238E27FC236}">
                  <a16:creationId xmlns:a16="http://schemas.microsoft.com/office/drawing/2014/main" id="{8E42B856-FA9A-41D2-81A8-A878ADDC295E}"/>
                </a:ext>
              </a:extLst>
            </p:cNvPr>
            <p:cNvSpPr/>
            <p:nvPr/>
          </p:nvSpPr>
          <p:spPr>
            <a:xfrm>
              <a:off x="6838670" y="4304987"/>
              <a:ext cx="65313" cy="17074"/>
            </a:xfrm>
            <a:custGeom>
              <a:avLst/>
              <a:gdLst/>
              <a:ahLst/>
              <a:cxnLst/>
              <a:rect l="l" t="t" r="r" b="b"/>
              <a:pathLst>
                <a:path w="1576" h="412" extrusionOk="0">
                  <a:moveTo>
                    <a:pt x="0" y="1"/>
                  </a:moveTo>
                  <a:lnTo>
                    <a:pt x="0" y="412"/>
                  </a:lnTo>
                  <a:lnTo>
                    <a:pt x="1575" y="412"/>
                  </a:lnTo>
                  <a:lnTo>
                    <a:pt x="15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47;p39">
              <a:extLst>
                <a:ext uri="{FF2B5EF4-FFF2-40B4-BE49-F238E27FC236}">
                  <a16:creationId xmlns:a16="http://schemas.microsoft.com/office/drawing/2014/main" id="{043F87E8-ECB6-4FF4-BF5D-B444843DFB35}"/>
                </a:ext>
              </a:extLst>
            </p:cNvPr>
            <p:cNvSpPr/>
            <p:nvPr/>
          </p:nvSpPr>
          <p:spPr>
            <a:xfrm>
              <a:off x="6912437"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48;p39">
              <a:extLst>
                <a:ext uri="{FF2B5EF4-FFF2-40B4-BE49-F238E27FC236}">
                  <a16:creationId xmlns:a16="http://schemas.microsoft.com/office/drawing/2014/main" id="{C4DD58C7-9880-402B-90BE-C8DF2C0E8987}"/>
                </a:ext>
              </a:extLst>
            </p:cNvPr>
            <p:cNvSpPr/>
            <p:nvPr/>
          </p:nvSpPr>
          <p:spPr>
            <a:xfrm>
              <a:off x="6903942" y="4304987"/>
              <a:ext cx="8537" cy="17074"/>
            </a:xfrm>
            <a:custGeom>
              <a:avLst/>
              <a:gdLst/>
              <a:ahLst/>
              <a:cxnLst/>
              <a:rect l="l" t="t" r="r" b="b"/>
              <a:pathLst>
                <a:path w="206" h="412" extrusionOk="0">
                  <a:moveTo>
                    <a:pt x="0" y="1"/>
                  </a:moveTo>
                  <a:lnTo>
                    <a:pt x="0" y="412"/>
                  </a:lnTo>
                  <a:lnTo>
                    <a:pt x="206" y="412"/>
                  </a:lnTo>
                  <a:lnTo>
                    <a:pt x="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49;p39">
              <a:extLst>
                <a:ext uri="{FF2B5EF4-FFF2-40B4-BE49-F238E27FC236}">
                  <a16:creationId xmlns:a16="http://schemas.microsoft.com/office/drawing/2014/main" id="{8174E008-DE0C-494F-99B9-9BF1F3A9FC33}"/>
                </a:ext>
              </a:extLst>
            </p:cNvPr>
            <p:cNvSpPr/>
            <p:nvPr/>
          </p:nvSpPr>
          <p:spPr>
            <a:xfrm>
              <a:off x="7385421" y="4304987"/>
              <a:ext cx="64360" cy="17074"/>
            </a:xfrm>
            <a:custGeom>
              <a:avLst/>
              <a:gdLst/>
              <a:ahLst/>
              <a:cxnLst/>
              <a:rect l="l" t="t" r="r" b="b"/>
              <a:pathLst>
                <a:path w="1553" h="412" extrusionOk="0">
                  <a:moveTo>
                    <a:pt x="0" y="1"/>
                  </a:moveTo>
                  <a:lnTo>
                    <a:pt x="0" y="412"/>
                  </a:lnTo>
                  <a:lnTo>
                    <a:pt x="1553" y="412"/>
                  </a:lnTo>
                  <a:lnTo>
                    <a:pt x="1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50;p39">
              <a:extLst>
                <a:ext uri="{FF2B5EF4-FFF2-40B4-BE49-F238E27FC236}">
                  <a16:creationId xmlns:a16="http://schemas.microsoft.com/office/drawing/2014/main" id="{D94BBFD9-AACA-4C8C-88A0-EB65A3E22107}"/>
                </a:ext>
              </a:extLst>
            </p:cNvPr>
            <p:cNvSpPr/>
            <p:nvPr/>
          </p:nvSpPr>
          <p:spPr>
            <a:xfrm>
              <a:off x="7459188" y="4304987"/>
              <a:ext cx="65313" cy="17074"/>
            </a:xfrm>
            <a:custGeom>
              <a:avLst/>
              <a:gdLst/>
              <a:ahLst/>
              <a:cxnLst/>
              <a:rect l="l" t="t" r="r" b="b"/>
              <a:pathLst>
                <a:path w="1576" h="412" extrusionOk="0">
                  <a:moveTo>
                    <a:pt x="1" y="1"/>
                  </a:moveTo>
                  <a:lnTo>
                    <a:pt x="1" y="412"/>
                  </a:lnTo>
                  <a:lnTo>
                    <a:pt x="1576" y="412"/>
                  </a:lnTo>
                  <a:lnTo>
                    <a:pt x="1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51;p39">
              <a:extLst>
                <a:ext uri="{FF2B5EF4-FFF2-40B4-BE49-F238E27FC236}">
                  <a16:creationId xmlns:a16="http://schemas.microsoft.com/office/drawing/2014/main" id="{7D3EFB50-E9D1-4BE6-A943-C86264D20E6A}"/>
                </a:ext>
              </a:extLst>
            </p:cNvPr>
            <p:cNvSpPr/>
            <p:nvPr/>
          </p:nvSpPr>
          <p:spPr>
            <a:xfrm>
              <a:off x="7449739" y="4304987"/>
              <a:ext cx="9490" cy="17074"/>
            </a:xfrm>
            <a:custGeom>
              <a:avLst/>
              <a:gdLst/>
              <a:ahLst/>
              <a:cxnLst/>
              <a:rect l="l" t="t" r="r" b="b"/>
              <a:pathLst>
                <a:path w="229" h="412" extrusionOk="0">
                  <a:moveTo>
                    <a:pt x="1" y="1"/>
                  </a:moveTo>
                  <a:lnTo>
                    <a:pt x="1" y="412"/>
                  </a:lnTo>
                  <a:lnTo>
                    <a:pt x="229" y="412"/>
                  </a:lnTo>
                  <a:lnTo>
                    <a:pt x="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52;p39">
              <a:extLst>
                <a:ext uri="{FF2B5EF4-FFF2-40B4-BE49-F238E27FC236}">
                  <a16:creationId xmlns:a16="http://schemas.microsoft.com/office/drawing/2014/main" id="{64029FCD-5A2B-4707-9727-0C434D88C1F3}"/>
                </a:ext>
              </a:extLst>
            </p:cNvPr>
            <p:cNvSpPr/>
            <p:nvPr/>
          </p:nvSpPr>
          <p:spPr>
            <a:xfrm>
              <a:off x="8000262" y="3823508"/>
              <a:ext cx="449361" cy="280068"/>
            </a:xfrm>
            <a:custGeom>
              <a:avLst/>
              <a:gdLst/>
              <a:ahLst/>
              <a:cxnLst/>
              <a:rect l="l" t="t" r="r" b="b"/>
              <a:pathLst>
                <a:path w="10843" h="6758" extrusionOk="0">
                  <a:moveTo>
                    <a:pt x="891" y="1"/>
                  </a:moveTo>
                  <a:cubicBezTo>
                    <a:pt x="389" y="1"/>
                    <a:pt x="1" y="389"/>
                    <a:pt x="1" y="891"/>
                  </a:cubicBezTo>
                  <a:lnTo>
                    <a:pt x="1" y="4863"/>
                  </a:lnTo>
                  <a:cubicBezTo>
                    <a:pt x="1" y="5342"/>
                    <a:pt x="389" y="5730"/>
                    <a:pt x="891" y="5730"/>
                  </a:cubicBezTo>
                  <a:lnTo>
                    <a:pt x="6050" y="5730"/>
                  </a:lnTo>
                  <a:cubicBezTo>
                    <a:pt x="6278" y="5730"/>
                    <a:pt x="6506" y="5821"/>
                    <a:pt x="6666" y="5981"/>
                  </a:cubicBezTo>
                  <a:lnTo>
                    <a:pt x="7191" y="6506"/>
                  </a:lnTo>
                  <a:cubicBezTo>
                    <a:pt x="7351" y="6666"/>
                    <a:pt x="7556" y="6757"/>
                    <a:pt x="7807" y="6757"/>
                  </a:cubicBezTo>
                  <a:lnTo>
                    <a:pt x="9861" y="6757"/>
                  </a:lnTo>
                  <a:cubicBezTo>
                    <a:pt x="10432" y="6757"/>
                    <a:pt x="10843" y="6232"/>
                    <a:pt x="10706" y="5684"/>
                  </a:cubicBezTo>
                  <a:lnTo>
                    <a:pt x="9519" y="686"/>
                  </a:lnTo>
                  <a:cubicBezTo>
                    <a:pt x="9428" y="275"/>
                    <a:pt x="9063" y="1"/>
                    <a:pt x="8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053;p39">
              <a:extLst>
                <a:ext uri="{FF2B5EF4-FFF2-40B4-BE49-F238E27FC236}">
                  <a16:creationId xmlns:a16="http://schemas.microsoft.com/office/drawing/2014/main" id="{86B2E15B-8727-48BC-B025-D3326B977411}"/>
                </a:ext>
              </a:extLst>
            </p:cNvPr>
            <p:cNvSpPr/>
            <p:nvPr/>
          </p:nvSpPr>
          <p:spPr>
            <a:xfrm>
              <a:off x="8107183" y="3789484"/>
              <a:ext cx="255410" cy="327313"/>
            </a:xfrm>
            <a:custGeom>
              <a:avLst/>
              <a:gdLst/>
              <a:ahLst/>
              <a:cxnLst/>
              <a:rect l="l" t="t" r="r" b="b"/>
              <a:pathLst>
                <a:path w="6163" h="7898" extrusionOk="0">
                  <a:moveTo>
                    <a:pt x="0" y="0"/>
                  </a:moveTo>
                  <a:lnTo>
                    <a:pt x="3538" y="7898"/>
                  </a:lnTo>
                  <a:lnTo>
                    <a:pt x="6163" y="7898"/>
                  </a:lnTo>
                  <a:lnTo>
                    <a:pt x="2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054;p39">
              <a:extLst>
                <a:ext uri="{FF2B5EF4-FFF2-40B4-BE49-F238E27FC236}">
                  <a16:creationId xmlns:a16="http://schemas.microsoft.com/office/drawing/2014/main" id="{9B0F1317-E2E6-4A05-8E91-0DE6B8B916A7}"/>
                </a:ext>
              </a:extLst>
            </p:cNvPr>
            <p:cNvSpPr/>
            <p:nvPr/>
          </p:nvSpPr>
          <p:spPr>
            <a:xfrm>
              <a:off x="8274611" y="3789484"/>
              <a:ext cx="175012" cy="327313"/>
            </a:xfrm>
            <a:custGeom>
              <a:avLst/>
              <a:gdLst/>
              <a:ahLst/>
              <a:cxnLst/>
              <a:rect l="l" t="t" r="r" b="b"/>
              <a:pathLst>
                <a:path w="4223" h="7898" extrusionOk="0">
                  <a:moveTo>
                    <a:pt x="0" y="0"/>
                  </a:moveTo>
                  <a:lnTo>
                    <a:pt x="3538" y="7898"/>
                  </a:lnTo>
                  <a:lnTo>
                    <a:pt x="4223" y="7898"/>
                  </a:lnTo>
                  <a:lnTo>
                    <a:pt x="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055;p39">
              <a:extLst>
                <a:ext uri="{FF2B5EF4-FFF2-40B4-BE49-F238E27FC236}">
                  <a16:creationId xmlns:a16="http://schemas.microsoft.com/office/drawing/2014/main" id="{FE0C89DA-6530-4A2C-AC45-2CFA5024806C}"/>
                </a:ext>
              </a:extLst>
            </p:cNvPr>
            <p:cNvSpPr/>
            <p:nvPr/>
          </p:nvSpPr>
          <p:spPr>
            <a:xfrm>
              <a:off x="7643649" y="3648497"/>
              <a:ext cx="850442" cy="921391"/>
            </a:xfrm>
            <a:custGeom>
              <a:avLst/>
              <a:gdLst/>
              <a:ahLst/>
              <a:cxnLst/>
              <a:rect l="l" t="t" r="r" b="b"/>
              <a:pathLst>
                <a:path w="20521" h="22233" extrusionOk="0">
                  <a:moveTo>
                    <a:pt x="17257" y="4224"/>
                  </a:moveTo>
                  <a:cubicBezTo>
                    <a:pt x="17668" y="4224"/>
                    <a:pt x="18033" y="4498"/>
                    <a:pt x="18124" y="4909"/>
                  </a:cubicBezTo>
                  <a:lnTo>
                    <a:pt x="19311" y="9907"/>
                  </a:lnTo>
                  <a:cubicBezTo>
                    <a:pt x="19448" y="10455"/>
                    <a:pt x="19037" y="10980"/>
                    <a:pt x="18466" y="10980"/>
                  </a:cubicBezTo>
                  <a:lnTo>
                    <a:pt x="16412" y="10980"/>
                  </a:lnTo>
                  <a:cubicBezTo>
                    <a:pt x="16161" y="10980"/>
                    <a:pt x="15956" y="10889"/>
                    <a:pt x="15796" y="10729"/>
                  </a:cubicBezTo>
                  <a:lnTo>
                    <a:pt x="15271" y="10204"/>
                  </a:lnTo>
                  <a:cubicBezTo>
                    <a:pt x="15111" y="10044"/>
                    <a:pt x="14883" y="9953"/>
                    <a:pt x="14655" y="9953"/>
                  </a:cubicBezTo>
                  <a:lnTo>
                    <a:pt x="9496" y="9953"/>
                  </a:lnTo>
                  <a:cubicBezTo>
                    <a:pt x="8994" y="9953"/>
                    <a:pt x="8606" y="9565"/>
                    <a:pt x="8606" y="9086"/>
                  </a:cubicBezTo>
                  <a:lnTo>
                    <a:pt x="8606" y="5114"/>
                  </a:lnTo>
                  <a:cubicBezTo>
                    <a:pt x="8606" y="4612"/>
                    <a:pt x="8994" y="4224"/>
                    <a:pt x="9496" y="4224"/>
                  </a:cubicBezTo>
                  <a:close/>
                  <a:moveTo>
                    <a:pt x="851" y="0"/>
                  </a:moveTo>
                  <a:cubicBezTo>
                    <a:pt x="389" y="0"/>
                    <a:pt x="1" y="380"/>
                    <a:pt x="1" y="846"/>
                  </a:cubicBezTo>
                  <a:lnTo>
                    <a:pt x="1" y="22233"/>
                  </a:lnTo>
                  <a:lnTo>
                    <a:pt x="20064" y="22233"/>
                  </a:lnTo>
                  <a:lnTo>
                    <a:pt x="20064" y="14815"/>
                  </a:lnTo>
                  <a:lnTo>
                    <a:pt x="20521" y="14815"/>
                  </a:lnTo>
                  <a:lnTo>
                    <a:pt x="20521" y="10364"/>
                  </a:lnTo>
                  <a:cubicBezTo>
                    <a:pt x="20521" y="10021"/>
                    <a:pt x="20475" y="9679"/>
                    <a:pt x="20384" y="9337"/>
                  </a:cubicBezTo>
                  <a:lnTo>
                    <a:pt x="18649" y="2763"/>
                  </a:lnTo>
                  <a:cubicBezTo>
                    <a:pt x="18261" y="1234"/>
                    <a:pt x="17143" y="572"/>
                    <a:pt x="15454" y="503"/>
                  </a:cubicBezTo>
                  <a:lnTo>
                    <a:pt x="891" y="1"/>
                  </a:lnTo>
                  <a:cubicBezTo>
                    <a:pt x="878" y="1"/>
                    <a:pt x="86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056;p39">
              <a:extLst>
                <a:ext uri="{FF2B5EF4-FFF2-40B4-BE49-F238E27FC236}">
                  <a16:creationId xmlns:a16="http://schemas.microsoft.com/office/drawing/2014/main" id="{7495D667-62D4-4EB8-AA0C-E45CF0E00B41}"/>
                </a:ext>
              </a:extLst>
            </p:cNvPr>
            <p:cNvSpPr/>
            <p:nvPr/>
          </p:nvSpPr>
          <p:spPr>
            <a:xfrm>
              <a:off x="7570834" y="3726077"/>
              <a:ext cx="72856" cy="566685"/>
            </a:xfrm>
            <a:custGeom>
              <a:avLst/>
              <a:gdLst/>
              <a:ahLst/>
              <a:cxnLst/>
              <a:rect l="l" t="t" r="r" b="b"/>
              <a:pathLst>
                <a:path w="1758" h="13674" extrusionOk="0">
                  <a:moveTo>
                    <a:pt x="0" y="1"/>
                  </a:moveTo>
                  <a:lnTo>
                    <a:pt x="0" y="13673"/>
                  </a:lnTo>
                  <a:lnTo>
                    <a:pt x="1758" y="13673"/>
                  </a:lnTo>
                  <a:lnTo>
                    <a:pt x="1758"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057;p39">
              <a:extLst>
                <a:ext uri="{FF2B5EF4-FFF2-40B4-BE49-F238E27FC236}">
                  <a16:creationId xmlns:a16="http://schemas.microsoft.com/office/drawing/2014/main" id="{4BC5E576-2278-421B-A843-1C92BBE23F96}"/>
                </a:ext>
              </a:extLst>
            </p:cNvPr>
            <p:cNvSpPr/>
            <p:nvPr/>
          </p:nvSpPr>
          <p:spPr>
            <a:xfrm>
              <a:off x="7974733" y="3798933"/>
              <a:ext cx="498553" cy="330172"/>
            </a:xfrm>
            <a:custGeom>
              <a:avLst/>
              <a:gdLst/>
              <a:ahLst/>
              <a:cxnLst/>
              <a:rect l="l" t="t" r="r" b="b"/>
              <a:pathLst>
                <a:path w="12030" h="7967" extrusionOk="0">
                  <a:moveTo>
                    <a:pt x="9268" y="206"/>
                  </a:moveTo>
                  <a:cubicBezTo>
                    <a:pt x="9861" y="206"/>
                    <a:pt x="10363" y="617"/>
                    <a:pt x="10500" y="1187"/>
                  </a:cubicBezTo>
                  <a:lnTo>
                    <a:pt x="11687" y="6186"/>
                  </a:lnTo>
                  <a:cubicBezTo>
                    <a:pt x="11778" y="6551"/>
                    <a:pt x="11710" y="6962"/>
                    <a:pt x="11459" y="7259"/>
                  </a:cubicBezTo>
                  <a:cubicBezTo>
                    <a:pt x="11231" y="7556"/>
                    <a:pt x="10865" y="7738"/>
                    <a:pt x="10477" y="7738"/>
                  </a:cubicBezTo>
                  <a:lnTo>
                    <a:pt x="8423" y="7738"/>
                  </a:lnTo>
                  <a:cubicBezTo>
                    <a:pt x="8081" y="7738"/>
                    <a:pt x="7761" y="7601"/>
                    <a:pt x="7533" y="7373"/>
                  </a:cubicBezTo>
                  <a:lnTo>
                    <a:pt x="7008" y="6848"/>
                  </a:lnTo>
                  <a:cubicBezTo>
                    <a:pt x="6917" y="6757"/>
                    <a:pt x="6803" y="6711"/>
                    <a:pt x="6666" y="6711"/>
                  </a:cubicBezTo>
                  <a:lnTo>
                    <a:pt x="1507" y="6711"/>
                  </a:lnTo>
                  <a:cubicBezTo>
                    <a:pt x="800" y="6711"/>
                    <a:pt x="229" y="6140"/>
                    <a:pt x="229" y="5456"/>
                  </a:cubicBezTo>
                  <a:lnTo>
                    <a:pt x="229" y="1484"/>
                  </a:lnTo>
                  <a:cubicBezTo>
                    <a:pt x="229" y="776"/>
                    <a:pt x="800" y="206"/>
                    <a:pt x="1507" y="206"/>
                  </a:cubicBezTo>
                  <a:close/>
                  <a:moveTo>
                    <a:pt x="1507" y="0"/>
                  </a:moveTo>
                  <a:cubicBezTo>
                    <a:pt x="685" y="0"/>
                    <a:pt x="1" y="662"/>
                    <a:pt x="1" y="1484"/>
                  </a:cubicBezTo>
                  <a:lnTo>
                    <a:pt x="1" y="5456"/>
                  </a:lnTo>
                  <a:cubicBezTo>
                    <a:pt x="1" y="6277"/>
                    <a:pt x="685" y="6939"/>
                    <a:pt x="1507" y="6939"/>
                  </a:cubicBezTo>
                  <a:lnTo>
                    <a:pt x="6666" y="6939"/>
                  </a:lnTo>
                  <a:cubicBezTo>
                    <a:pt x="6734" y="6939"/>
                    <a:pt x="6803" y="6962"/>
                    <a:pt x="6848" y="7008"/>
                  </a:cubicBezTo>
                  <a:lnTo>
                    <a:pt x="7373" y="7533"/>
                  </a:lnTo>
                  <a:cubicBezTo>
                    <a:pt x="7647" y="7807"/>
                    <a:pt x="8012" y="7966"/>
                    <a:pt x="8423" y="7966"/>
                  </a:cubicBezTo>
                  <a:lnTo>
                    <a:pt x="10477" y="7966"/>
                  </a:lnTo>
                  <a:cubicBezTo>
                    <a:pt x="10934" y="7966"/>
                    <a:pt x="11345" y="7761"/>
                    <a:pt x="11642" y="7396"/>
                  </a:cubicBezTo>
                  <a:cubicBezTo>
                    <a:pt x="11915" y="7031"/>
                    <a:pt x="12030" y="6574"/>
                    <a:pt x="11915" y="6140"/>
                  </a:cubicBezTo>
                  <a:lnTo>
                    <a:pt x="10729" y="1119"/>
                  </a:lnTo>
                  <a:cubicBezTo>
                    <a:pt x="10569" y="457"/>
                    <a:pt x="9975" y="0"/>
                    <a:pt x="9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058;p39">
              <a:extLst>
                <a:ext uri="{FF2B5EF4-FFF2-40B4-BE49-F238E27FC236}">
                  <a16:creationId xmlns:a16="http://schemas.microsoft.com/office/drawing/2014/main" id="{F500359D-DA93-4724-B9B8-37E2F99A4045}"/>
                </a:ext>
              </a:extLst>
            </p:cNvPr>
            <p:cNvSpPr/>
            <p:nvPr/>
          </p:nvSpPr>
          <p:spPr>
            <a:xfrm>
              <a:off x="8091104" y="3823508"/>
              <a:ext cx="33154" cy="237466"/>
            </a:xfrm>
            <a:custGeom>
              <a:avLst/>
              <a:gdLst/>
              <a:ahLst/>
              <a:cxnLst/>
              <a:rect l="l" t="t" r="r" b="b"/>
              <a:pathLst>
                <a:path w="800" h="5730" extrusionOk="0">
                  <a:moveTo>
                    <a:pt x="0" y="1"/>
                  </a:moveTo>
                  <a:lnTo>
                    <a:pt x="0" y="5730"/>
                  </a:lnTo>
                  <a:lnTo>
                    <a:pt x="799" y="5730"/>
                  </a:lnTo>
                  <a:lnTo>
                    <a:pt x="7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59;p39">
              <a:extLst>
                <a:ext uri="{FF2B5EF4-FFF2-40B4-BE49-F238E27FC236}">
                  <a16:creationId xmlns:a16="http://schemas.microsoft.com/office/drawing/2014/main" id="{CCCB5B06-0C8D-499E-B9B7-86568544F4BE}"/>
                </a:ext>
              </a:extLst>
            </p:cNvPr>
            <p:cNvSpPr/>
            <p:nvPr/>
          </p:nvSpPr>
          <p:spPr>
            <a:xfrm>
              <a:off x="7738262" y="3597439"/>
              <a:ext cx="484338" cy="70038"/>
            </a:xfrm>
            <a:custGeom>
              <a:avLst/>
              <a:gdLst/>
              <a:ahLst/>
              <a:cxnLst/>
              <a:rect l="l" t="t" r="r" b="b"/>
              <a:pathLst>
                <a:path w="11687" h="1690" extrusionOk="0">
                  <a:moveTo>
                    <a:pt x="502" y="1"/>
                  </a:moveTo>
                  <a:cubicBezTo>
                    <a:pt x="229" y="1"/>
                    <a:pt x="0" y="229"/>
                    <a:pt x="0" y="503"/>
                  </a:cubicBezTo>
                  <a:lnTo>
                    <a:pt x="0" y="1279"/>
                  </a:lnTo>
                  <a:lnTo>
                    <a:pt x="11687" y="1690"/>
                  </a:lnTo>
                  <a:cubicBezTo>
                    <a:pt x="11687" y="754"/>
                    <a:pt x="10934" y="1"/>
                    <a:pt x="9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60;p39">
              <a:extLst>
                <a:ext uri="{FF2B5EF4-FFF2-40B4-BE49-F238E27FC236}">
                  <a16:creationId xmlns:a16="http://schemas.microsoft.com/office/drawing/2014/main" id="{223E821E-FAC4-4BBD-B273-8F30657B1B4B}"/>
                </a:ext>
              </a:extLst>
            </p:cNvPr>
            <p:cNvSpPr/>
            <p:nvPr/>
          </p:nvSpPr>
          <p:spPr>
            <a:xfrm>
              <a:off x="7737309" y="3645678"/>
              <a:ext cx="485292" cy="26523"/>
            </a:xfrm>
            <a:custGeom>
              <a:avLst/>
              <a:gdLst/>
              <a:ahLst/>
              <a:cxnLst/>
              <a:rect l="l" t="t" r="r" b="b"/>
              <a:pathLst>
                <a:path w="11710" h="640" extrusionOk="0">
                  <a:moveTo>
                    <a:pt x="23" y="1"/>
                  </a:moveTo>
                  <a:lnTo>
                    <a:pt x="0" y="229"/>
                  </a:lnTo>
                  <a:lnTo>
                    <a:pt x="11710" y="640"/>
                  </a:lnTo>
                  <a:lnTo>
                    <a:pt x="11710" y="412"/>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61;p39">
              <a:extLst>
                <a:ext uri="{FF2B5EF4-FFF2-40B4-BE49-F238E27FC236}">
                  <a16:creationId xmlns:a16="http://schemas.microsoft.com/office/drawing/2014/main" id="{1538C741-18D7-4749-A049-C1F87DB4AD7B}"/>
                </a:ext>
              </a:extLst>
            </p:cNvPr>
            <p:cNvSpPr/>
            <p:nvPr/>
          </p:nvSpPr>
          <p:spPr>
            <a:xfrm>
              <a:off x="8285013" y="4363670"/>
              <a:ext cx="212890" cy="206218"/>
            </a:xfrm>
            <a:custGeom>
              <a:avLst/>
              <a:gdLst/>
              <a:ahLst/>
              <a:cxnLst/>
              <a:rect l="l" t="t" r="r" b="b"/>
              <a:pathLst>
                <a:path w="5137" h="4976" extrusionOk="0">
                  <a:moveTo>
                    <a:pt x="0" y="0"/>
                  </a:moveTo>
                  <a:lnTo>
                    <a:pt x="0" y="4976"/>
                  </a:lnTo>
                  <a:lnTo>
                    <a:pt x="4543" y="4976"/>
                  </a:lnTo>
                  <a:cubicBezTo>
                    <a:pt x="4885" y="4976"/>
                    <a:pt x="5136" y="4702"/>
                    <a:pt x="5136" y="4383"/>
                  </a:cubicBezTo>
                  <a:lnTo>
                    <a:pt x="5136" y="594"/>
                  </a:lnTo>
                  <a:cubicBezTo>
                    <a:pt x="5136" y="251"/>
                    <a:pt x="4885" y="0"/>
                    <a:pt x="4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62;p39">
              <a:extLst>
                <a:ext uri="{FF2B5EF4-FFF2-40B4-BE49-F238E27FC236}">
                  <a16:creationId xmlns:a16="http://schemas.microsoft.com/office/drawing/2014/main" id="{91FE30B0-59A0-4872-9941-900B2846D430}"/>
                </a:ext>
              </a:extLst>
            </p:cNvPr>
            <p:cNvSpPr/>
            <p:nvPr/>
          </p:nvSpPr>
          <p:spPr>
            <a:xfrm>
              <a:off x="8227284" y="4257701"/>
              <a:ext cx="247909" cy="9490"/>
            </a:xfrm>
            <a:custGeom>
              <a:avLst/>
              <a:gdLst/>
              <a:ahLst/>
              <a:cxnLst/>
              <a:rect l="l" t="t" r="r" b="b"/>
              <a:pathLst>
                <a:path w="5982" h="229" extrusionOk="0">
                  <a:moveTo>
                    <a:pt x="1" y="1"/>
                  </a:moveTo>
                  <a:lnTo>
                    <a:pt x="1" y="229"/>
                  </a:lnTo>
                  <a:lnTo>
                    <a:pt x="5981" y="229"/>
                  </a:ln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63;p39">
              <a:extLst>
                <a:ext uri="{FF2B5EF4-FFF2-40B4-BE49-F238E27FC236}">
                  <a16:creationId xmlns:a16="http://schemas.microsoft.com/office/drawing/2014/main" id="{9B3ACF58-6464-4E93-8114-219514D4256D}"/>
                </a:ext>
              </a:extLst>
            </p:cNvPr>
            <p:cNvSpPr/>
            <p:nvPr/>
          </p:nvSpPr>
          <p:spPr>
            <a:xfrm>
              <a:off x="7675808" y="3648538"/>
              <a:ext cx="9532" cy="921350"/>
            </a:xfrm>
            <a:custGeom>
              <a:avLst/>
              <a:gdLst/>
              <a:ahLst/>
              <a:cxnLst/>
              <a:rect l="l" t="t" r="r" b="b"/>
              <a:pathLst>
                <a:path w="230" h="22232" extrusionOk="0">
                  <a:moveTo>
                    <a:pt x="1" y="0"/>
                  </a:moveTo>
                  <a:lnTo>
                    <a:pt x="1" y="22232"/>
                  </a:lnTo>
                  <a:lnTo>
                    <a:pt x="229" y="22232"/>
                  </a:lnTo>
                  <a:lnTo>
                    <a:pt x="2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64;p39">
              <a:extLst>
                <a:ext uri="{FF2B5EF4-FFF2-40B4-BE49-F238E27FC236}">
                  <a16:creationId xmlns:a16="http://schemas.microsoft.com/office/drawing/2014/main" id="{EB597336-3DE5-4BB5-B662-1516A8A89FCD}"/>
                </a:ext>
              </a:extLst>
            </p:cNvPr>
            <p:cNvSpPr/>
            <p:nvPr/>
          </p:nvSpPr>
          <p:spPr>
            <a:xfrm>
              <a:off x="8452441" y="4292720"/>
              <a:ext cx="11397" cy="44468"/>
            </a:xfrm>
            <a:custGeom>
              <a:avLst/>
              <a:gdLst/>
              <a:ahLst/>
              <a:cxnLst/>
              <a:rect l="l" t="t" r="r" b="b"/>
              <a:pathLst>
                <a:path w="275" h="1073" extrusionOk="0">
                  <a:moveTo>
                    <a:pt x="137" y="0"/>
                  </a:moveTo>
                  <a:cubicBezTo>
                    <a:pt x="69" y="0"/>
                    <a:pt x="0" y="69"/>
                    <a:pt x="0" y="137"/>
                  </a:cubicBezTo>
                  <a:lnTo>
                    <a:pt x="0" y="913"/>
                  </a:lnTo>
                  <a:cubicBezTo>
                    <a:pt x="0" y="1004"/>
                    <a:pt x="69" y="1073"/>
                    <a:pt x="137" y="1073"/>
                  </a:cubicBezTo>
                  <a:cubicBezTo>
                    <a:pt x="229" y="1073"/>
                    <a:pt x="274" y="1004"/>
                    <a:pt x="274" y="913"/>
                  </a:cubicBezTo>
                  <a:lnTo>
                    <a:pt x="274" y="137"/>
                  </a:lnTo>
                  <a:cubicBezTo>
                    <a:pt x="274" y="69"/>
                    <a:pt x="229"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65;p39">
              <a:extLst>
                <a:ext uri="{FF2B5EF4-FFF2-40B4-BE49-F238E27FC236}">
                  <a16:creationId xmlns:a16="http://schemas.microsoft.com/office/drawing/2014/main" id="{298E6ED4-A439-4782-B0B7-80EBD6C1B5BA}"/>
                </a:ext>
              </a:extLst>
            </p:cNvPr>
            <p:cNvSpPr/>
            <p:nvPr/>
          </p:nvSpPr>
          <p:spPr>
            <a:xfrm>
              <a:off x="7779870" y="3605977"/>
              <a:ext cx="57729" cy="9490"/>
            </a:xfrm>
            <a:custGeom>
              <a:avLst/>
              <a:gdLst/>
              <a:ahLst/>
              <a:cxnLst/>
              <a:rect l="l" t="t" r="r" b="b"/>
              <a:pathLst>
                <a:path w="1393" h="229" extrusionOk="0">
                  <a:moveTo>
                    <a:pt x="1" y="0"/>
                  </a:moveTo>
                  <a:lnTo>
                    <a:pt x="1" y="228"/>
                  </a:lnTo>
                  <a:lnTo>
                    <a:pt x="1393" y="228"/>
                  </a:lnTo>
                  <a:lnTo>
                    <a:pt x="13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66;p39">
              <a:extLst>
                <a:ext uri="{FF2B5EF4-FFF2-40B4-BE49-F238E27FC236}">
                  <a16:creationId xmlns:a16="http://schemas.microsoft.com/office/drawing/2014/main" id="{879065F1-2822-4FE1-8534-D5237CD02A82}"/>
                </a:ext>
              </a:extLst>
            </p:cNvPr>
            <p:cNvSpPr/>
            <p:nvPr/>
          </p:nvSpPr>
          <p:spPr>
            <a:xfrm>
              <a:off x="7779870" y="3620150"/>
              <a:ext cx="57729" cy="9490"/>
            </a:xfrm>
            <a:custGeom>
              <a:avLst/>
              <a:gdLst/>
              <a:ahLst/>
              <a:cxnLst/>
              <a:rect l="l" t="t" r="r" b="b"/>
              <a:pathLst>
                <a:path w="1393" h="229" extrusionOk="0">
                  <a:moveTo>
                    <a:pt x="1" y="0"/>
                  </a:moveTo>
                  <a:lnTo>
                    <a:pt x="1" y="229"/>
                  </a:lnTo>
                  <a:lnTo>
                    <a:pt x="1393" y="229"/>
                  </a:lnTo>
                  <a:lnTo>
                    <a:pt x="13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067;p39">
              <a:extLst>
                <a:ext uri="{FF2B5EF4-FFF2-40B4-BE49-F238E27FC236}">
                  <a16:creationId xmlns:a16="http://schemas.microsoft.com/office/drawing/2014/main" id="{C2CC9ACC-ACDB-48AB-BBE7-7F2EFFA81BC5}"/>
                </a:ext>
              </a:extLst>
            </p:cNvPr>
            <p:cNvSpPr/>
            <p:nvPr/>
          </p:nvSpPr>
          <p:spPr>
            <a:xfrm>
              <a:off x="7779870" y="3633370"/>
              <a:ext cx="57729" cy="9532"/>
            </a:xfrm>
            <a:custGeom>
              <a:avLst/>
              <a:gdLst/>
              <a:ahLst/>
              <a:cxnLst/>
              <a:rect l="l" t="t" r="r" b="b"/>
              <a:pathLst>
                <a:path w="1393" h="230" extrusionOk="0">
                  <a:moveTo>
                    <a:pt x="1" y="1"/>
                  </a:moveTo>
                  <a:lnTo>
                    <a:pt x="1" y="229"/>
                  </a:lnTo>
                  <a:lnTo>
                    <a:pt x="1393" y="229"/>
                  </a:lnTo>
                  <a:lnTo>
                    <a:pt x="13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68;p39">
              <a:extLst>
                <a:ext uri="{FF2B5EF4-FFF2-40B4-BE49-F238E27FC236}">
                  <a16:creationId xmlns:a16="http://schemas.microsoft.com/office/drawing/2014/main" id="{71513E82-E88F-4361-8533-9F6785324959}"/>
                </a:ext>
              </a:extLst>
            </p:cNvPr>
            <p:cNvSpPr/>
            <p:nvPr/>
          </p:nvSpPr>
          <p:spPr>
            <a:xfrm>
              <a:off x="7680533" y="3886915"/>
              <a:ext cx="264942" cy="9490"/>
            </a:xfrm>
            <a:custGeom>
              <a:avLst/>
              <a:gdLst/>
              <a:ahLst/>
              <a:cxnLst/>
              <a:rect l="l" t="t" r="r" b="b"/>
              <a:pathLst>
                <a:path w="6393" h="229" extrusionOk="0">
                  <a:moveTo>
                    <a:pt x="1" y="0"/>
                  </a:moveTo>
                  <a:lnTo>
                    <a:pt x="1" y="228"/>
                  </a:lnTo>
                  <a:lnTo>
                    <a:pt x="6392" y="228"/>
                  </a:lnTo>
                  <a:lnTo>
                    <a:pt x="6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69;p39">
              <a:extLst>
                <a:ext uri="{FF2B5EF4-FFF2-40B4-BE49-F238E27FC236}">
                  <a16:creationId xmlns:a16="http://schemas.microsoft.com/office/drawing/2014/main" id="{A9FE6E1A-FE4E-4EFE-9BA2-087A34AC7B61}"/>
                </a:ext>
              </a:extLst>
            </p:cNvPr>
            <p:cNvSpPr/>
            <p:nvPr/>
          </p:nvSpPr>
          <p:spPr>
            <a:xfrm>
              <a:off x="7680533" y="3988118"/>
              <a:ext cx="264942" cy="9490"/>
            </a:xfrm>
            <a:custGeom>
              <a:avLst/>
              <a:gdLst/>
              <a:ahLst/>
              <a:cxnLst/>
              <a:rect l="l" t="t" r="r" b="b"/>
              <a:pathLst>
                <a:path w="6393" h="229" extrusionOk="0">
                  <a:moveTo>
                    <a:pt x="1" y="0"/>
                  </a:moveTo>
                  <a:lnTo>
                    <a:pt x="1" y="229"/>
                  </a:lnTo>
                  <a:lnTo>
                    <a:pt x="6392" y="229"/>
                  </a:lnTo>
                  <a:lnTo>
                    <a:pt x="6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70;p39">
              <a:extLst>
                <a:ext uri="{FF2B5EF4-FFF2-40B4-BE49-F238E27FC236}">
                  <a16:creationId xmlns:a16="http://schemas.microsoft.com/office/drawing/2014/main" id="{11F1414E-DD86-46D6-BD70-57F96578C49A}"/>
                </a:ext>
              </a:extLst>
            </p:cNvPr>
            <p:cNvSpPr/>
            <p:nvPr/>
          </p:nvSpPr>
          <p:spPr>
            <a:xfrm>
              <a:off x="7680533" y="3770545"/>
              <a:ext cx="739790" cy="9490"/>
            </a:xfrm>
            <a:custGeom>
              <a:avLst/>
              <a:gdLst/>
              <a:ahLst/>
              <a:cxnLst/>
              <a:rect l="l" t="t" r="r" b="b"/>
              <a:pathLst>
                <a:path w="17851" h="229" extrusionOk="0">
                  <a:moveTo>
                    <a:pt x="1" y="1"/>
                  </a:moveTo>
                  <a:lnTo>
                    <a:pt x="1" y="229"/>
                  </a:lnTo>
                  <a:lnTo>
                    <a:pt x="17850" y="229"/>
                  </a:lnTo>
                  <a:lnTo>
                    <a:pt x="17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71;p39">
              <a:extLst>
                <a:ext uri="{FF2B5EF4-FFF2-40B4-BE49-F238E27FC236}">
                  <a16:creationId xmlns:a16="http://schemas.microsoft.com/office/drawing/2014/main" id="{A992A5EA-9B06-4A7B-BDEE-6B3C3873B414}"/>
                </a:ext>
              </a:extLst>
            </p:cNvPr>
            <p:cNvSpPr/>
            <p:nvPr/>
          </p:nvSpPr>
          <p:spPr>
            <a:xfrm>
              <a:off x="7721229" y="4118662"/>
              <a:ext cx="228970" cy="147618"/>
            </a:xfrm>
            <a:custGeom>
              <a:avLst/>
              <a:gdLst/>
              <a:ahLst/>
              <a:cxnLst/>
              <a:rect l="l" t="t" r="r" b="b"/>
              <a:pathLst>
                <a:path w="5525" h="3562" extrusionOk="0">
                  <a:moveTo>
                    <a:pt x="4794" y="229"/>
                  </a:moveTo>
                  <a:cubicBezTo>
                    <a:pt x="5068" y="229"/>
                    <a:pt x="5296" y="457"/>
                    <a:pt x="5296" y="731"/>
                  </a:cubicBezTo>
                  <a:lnTo>
                    <a:pt x="5296" y="2831"/>
                  </a:lnTo>
                  <a:cubicBezTo>
                    <a:pt x="5296" y="3105"/>
                    <a:pt x="5068" y="3333"/>
                    <a:pt x="4794" y="3333"/>
                  </a:cubicBezTo>
                  <a:lnTo>
                    <a:pt x="731" y="3333"/>
                  </a:lnTo>
                  <a:cubicBezTo>
                    <a:pt x="434" y="3333"/>
                    <a:pt x="206" y="3105"/>
                    <a:pt x="206" y="2831"/>
                  </a:cubicBezTo>
                  <a:lnTo>
                    <a:pt x="206" y="731"/>
                  </a:lnTo>
                  <a:cubicBezTo>
                    <a:pt x="206" y="457"/>
                    <a:pt x="434" y="229"/>
                    <a:pt x="731" y="229"/>
                  </a:cubicBezTo>
                  <a:close/>
                  <a:moveTo>
                    <a:pt x="731" y="0"/>
                  </a:moveTo>
                  <a:cubicBezTo>
                    <a:pt x="320" y="0"/>
                    <a:pt x="0" y="343"/>
                    <a:pt x="0" y="731"/>
                  </a:cubicBezTo>
                  <a:lnTo>
                    <a:pt x="0" y="2831"/>
                  </a:lnTo>
                  <a:cubicBezTo>
                    <a:pt x="0" y="3242"/>
                    <a:pt x="320" y="3561"/>
                    <a:pt x="731" y="3561"/>
                  </a:cubicBezTo>
                  <a:lnTo>
                    <a:pt x="4794" y="3561"/>
                  </a:lnTo>
                  <a:cubicBezTo>
                    <a:pt x="5205" y="3561"/>
                    <a:pt x="5524" y="3242"/>
                    <a:pt x="5524" y="2831"/>
                  </a:cubicBezTo>
                  <a:lnTo>
                    <a:pt x="5524" y="731"/>
                  </a:lnTo>
                  <a:cubicBezTo>
                    <a:pt x="5524" y="343"/>
                    <a:pt x="5205"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072;p39">
              <a:extLst>
                <a:ext uri="{FF2B5EF4-FFF2-40B4-BE49-F238E27FC236}">
                  <a16:creationId xmlns:a16="http://schemas.microsoft.com/office/drawing/2014/main" id="{804D65BA-5A8A-40B7-8832-2F11C5982370}"/>
                </a:ext>
              </a:extLst>
            </p:cNvPr>
            <p:cNvSpPr/>
            <p:nvPr/>
          </p:nvSpPr>
          <p:spPr>
            <a:xfrm>
              <a:off x="7733538" y="4223636"/>
              <a:ext cx="30294" cy="30336"/>
            </a:xfrm>
            <a:custGeom>
              <a:avLst/>
              <a:gdLst/>
              <a:ahLst/>
              <a:cxnLst/>
              <a:rect l="l" t="t" r="r" b="b"/>
              <a:pathLst>
                <a:path w="731" h="732" extrusionOk="0">
                  <a:moveTo>
                    <a:pt x="365" y="229"/>
                  </a:moveTo>
                  <a:cubicBezTo>
                    <a:pt x="434" y="229"/>
                    <a:pt x="502" y="298"/>
                    <a:pt x="502" y="366"/>
                  </a:cubicBezTo>
                  <a:cubicBezTo>
                    <a:pt x="502" y="435"/>
                    <a:pt x="434" y="503"/>
                    <a:pt x="365" y="503"/>
                  </a:cubicBezTo>
                  <a:cubicBezTo>
                    <a:pt x="274" y="503"/>
                    <a:pt x="228" y="435"/>
                    <a:pt x="228" y="366"/>
                  </a:cubicBezTo>
                  <a:cubicBezTo>
                    <a:pt x="228" y="298"/>
                    <a:pt x="274" y="229"/>
                    <a:pt x="365" y="229"/>
                  </a:cubicBezTo>
                  <a:close/>
                  <a:moveTo>
                    <a:pt x="365" y="1"/>
                  </a:moveTo>
                  <a:cubicBezTo>
                    <a:pt x="160" y="1"/>
                    <a:pt x="0" y="161"/>
                    <a:pt x="0" y="366"/>
                  </a:cubicBezTo>
                  <a:cubicBezTo>
                    <a:pt x="0" y="572"/>
                    <a:pt x="160" y="731"/>
                    <a:pt x="365" y="731"/>
                  </a:cubicBezTo>
                  <a:cubicBezTo>
                    <a:pt x="548" y="731"/>
                    <a:pt x="731" y="572"/>
                    <a:pt x="731" y="366"/>
                  </a:cubicBezTo>
                  <a:cubicBezTo>
                    <a:pt x="731" y="161"/>
                    <a:pt x="548"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073;p39">
              <a:extLst>
                <a:ext uri="{FF2B5EF4-FFF2-40B4-BE49-F238E27FC236}">
                  <a16:creationId xmlns:a16="http://schemas.microsoft.com/office/drawing/2014/main" id="{03EE88C5-2C42-4BB7-826F-3EF5ABF297FE}"/>
                </a:ext>
              </a:extLst>
            </p:cNvPr>
            <p:cNvSpPr/>
            <p:nvPr/>
          </p:nvSpPr>
          <p:spPr>
            <a:xfrm>
              <a:off x="8146885" y="4206644"/>
              <a:ext cx="21799" cy="41650"/>
            </a:xfrm>
            <a:custGeom>
              <a:avLst/>
              <a:gdLst/>
              <a:ahLst/>
              <a:cxnLst/>
              <a:rect l="l" t="t" r="r" b="b"/>
              <a:pathLst>
                <a:path w="526" h="1005" extrusionOk="0">
                  <a:moveTo>
                    <a:pt x="252" y="0"/>
                  </a:moveTo>
                  <a:cubicBezTo>
                    <a:pt x="115" y="0"/>
                    <a:pt x="1" y="114"/>
                    <a:pt x="1" y="274"/>
                  </a:cubicBezTo>
                  <a:lnTo>
                    <a:pt x="1" y="753"/>
                  </a:lnTo>
                  <a:cubicBezTo>
                    <a:pt x="1" y="890"/>
                    <a:pt x="115" y="1004"/>
                    <a:pt x="252" y="1004"/>
                  </a:cubicBezTo>
                  <a:lnTo>
                    <a:pt x="275" y="1004"/>
                  </a:lnTo>
                  <a:cubicBezTo>
                    <a:pt x="412" y="1004"/>
                    <a:pt x="526" y="890"/>
                    <a:pt x="526" y="753"/>
                  </a:cubicBezTo>
                  <a:lnTo>
                    <a:pt x="526" y="274"/>
                  </a:lnTo>
                  <a:cubicBezTo>
                    <a:pt x="526" y="114"/>
                    <a:pt x="412" y="0"/>
                    <a:pt x="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74;p39">
              <a:extLst>
                <a:ext uri="{FF2B5EF4-FFF2-40B4-BE49-F238E27FC236}">
                  <a16:creationId xmlns:a16="http://schemas.microsoft.com/office/drawing/2014/main" id="{D374F59A-C720-4627-884F-CE363AB70C2F}"/>
                </a:ext>
              </a:extLst>
            </p:cNvPr>
            <p:cNvSpPr/>
            <p:nvPr/>
          </p:nvSpPr>
          <p:spPr>
            <a:xfrm>
              <a:off x="8129852" y="4187705"/>
              <a:ext cx="56818" cy="79487"/>
            </a:xfrm>
            <a:custGeom>
              <a:avLst/>
              <a:gdLst/>
              <a:ahLst/>
              <a:cxnLst/>
              <a:rect l="l" t="t" r="r" b="b"/>
              <a:pathLst>
                <a:path w="1371" h="1918" extrusionOk="0">
                  <a:moveTo>
                    <a:pt x="823" y="229"/>
                  </a:moveTo>
                  <a:cubicBezTo>
                    <a:pt x="1005" y="229"/>
                    <a:pt x="1142" y="366"/>
                    <a:pt x="1142" y="548"/>
                  </a:cubicBezTo>
                  <a:lnTo>
                    <a:pt x="1142" y="1370"/>
                  </a:lnTo>
                  <a:cubicBezTo>
                    <a:pt x="1142" y="1553"/>
                    <a:pt x="1005" y="1690"/>
                    <a:pt x="823" y="1690"/>
                  </a:cubicBezTo>
                  <a:lnTo>
                    <a:pt x="549" y="1690"/>
                  </a:lnTo>
                  <a:cubicBezTo>
                    <a:pt x="366" y="1690"/>
                    <a:pt x="229" y="1553"/>
                    <a:pt x="229" y="1370"/>
                  </a:cubicBezTo>
                  <a:lnTo>
                    <a:pt x="229" y="548"/>
                  </a:lnTo>
                  <a:cubicBezTo>
                    <a:pt x="229" y="366"/>
                    <a:pt x="366" y="229"/>
                    <a:pt x="549" y="229"/>
                  </a:cubicBezTo>
                  <a:close/>
                  <a:moveTo>
                    <a:pt x="549" y="1"/>
                  </a:moveTo>
                  <a:cubicBezTo>
                    <a:pt x="229" y="1"/>
                    <a:pt x="1" y="252"/>
                    <a:pt x="1" y="548"/>
                  </a:cubicBezTo>
                  <a:lnTo>
                    <a:pt x="1" y="1370"/>
                  </a:lnTo>
                  <a:cubicBezTo>
                    <a:pt x="1" y="1690"/>
                    <a:pt x="229" y="1918"/>
                    <a:pt x="549" y="1918"/>
                  </a:cubicBezTo>
                  <a:lnTo>
                    <a:pt x="823" y="1918"/>
                  </a:lnTo>
                  <a:cubicBezTo>
                    <a:pt x="1119" y="1918"/>
                    <a:pt x="1371" y="1690"/>
                    <a:pt x="1371" y="1370"/>
                  </a:cubicBezTo>
                  <a:lnTo>
                    <a:pt x="1371" y="548"/>
                  </a:lnTo>
                  <a:cubicBezTo>
                    <a:pt x="1371" y="252"/>
                    <a:pt x="1119" y="1"/>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75;p39">
              <a:extLst>
                <a:ext uri="{FF2B5EF4-FFF2-40B4-BE49-F238E27FC236}">
                  <a16:creationId xmlns:a16="http://schemas.microsoft.com/office/drawing/2014/main" id="{C474B3C5-FC49-404C-A5C0-C9FD286C4F82}"/>
                </a:ext>
              </a:extLst>
            </p:cNvPr>
            <p:cNvSpPr/>
            <p:nvPr/>
          </p:nvSpPr>
          <p:spPr>
            <a:xfrm>
              <a:off x="7816754" y="4361763"/>
              <a:ext cx="337756" cy="208124"/>
            </a:xfrm>
            <a:custGeom>
              <a:avLst/>
              <a:gdLst/>
              <a:ahLst/>
              <a:cxnLst/>
              <a:rect l="l" t="t" r="r" b="b"/>
              <a:pathLst>
                <a:path w="8150" h="5022" extrusionOk="0">
                  <a:moveTo>
                    <a:pt x="4064" y="0"/>
                  </a:moveTo>
                  <a:cubicBezTo>
                    <a:pt x="1827" y="0"/>
                    <a:pt x="1" y="1826"/>
                    <a:pt x="1" y="4086"/>
                  </a:cubicBezTo>
                  <a:cubicBezTo>
                    <a:pt x="1" y="4406"/>
                    <a:pt x="24" y="4725"/>
                    <a:pt x="115" y="5022"/>
                  </a:cubicBezTo>
                  <a:lnTo>
                    <a:pt x="8035" y="5022"/>
                  </a:lnTo>
                  <a:cubicBezTo>
                    <a:pt x="8104" y="4725"/>
                    <a:pt x="8149" y="4406"/>
                    <a:pt x="8149" y="4086"/>
                  </a:cubicBezTo>
                  <a:cubicBezTo>
                    <a:pt x="8149" y="1826"/>
                    <a:pt x="6323" y="0"/>
                    <a:pt x="4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76;p39">
              <a:extLst>
                <a:ext uri="{FF2B5EF4-FFF2-40B4-BE49-F238E27FC236}">
                  <a16:creationId xmlns:a16="http://schemas.microsoft.com/office/drawing/2014/main" id="{A39374BF-C03D-4EA0-A6CB-51B2CD1BEE23}"/>
                </a:ext>
              </a:extLst>
            </p:cNvPr>
            <p:cNvSpPr/>
            <p:nvPr/>
          </p:nvSpPr>
          <p:spPr>
            <a:xfrm>
              <a:off x="7779870" y="4322973"/>
              <a:ext cx="411524" cy="247868"/>
            </a:xfrm>
            <a:custGeom>
              <a:avLst/>
              <a:gdLst/>
              <a:ahLst/>
              <a:cxnLst/>
              <a:rect l="l" t="t" r="r" b="b"/>
              <a:pathLst>
                <a:path w="9930" h="5981" extrusionOk="0">
                  <a:moveTo>
                    <a:pt x="4954" y="1"/>
                  </a:moveTo>
                  <a:cubicBezTo>
                    <a:pt x="2215" y="1"/>
                    <a:pt x="1" y="2237"/>
                    <a:pt x="1" y="4976"/>
                  </a:cubicBezTo>
                  <a:cubicBezTo>
                    <a:pt x="1" y="5296"/>
                    <a:pt x="23" y="5638"/>
                    <a:pt x="92" y="5958"/>
                  </a:cubicBezTo>
                  <a:lnTo>
                    <a:pt x="320" y="5912"/>
                  </a:lnTo>
                  <a:cubicBezTo>
                    <a:pt x="252" y="5616"/>
                    <a:pt x="229" y="5296"/>
                    <a:pt x="229" y="4976"/>
                  </a:cubicBezTo>
                  <a:cubicBezTo>
                    <a:pt x="229" y="2352"/>
                    <a:pt x="2352" y="229"/>
                    <a:pt x="4954" y="229"/>
                  </a:cubicBezTo>
                  <a:cubicBezTo>
                    <a:pt x="7579" y="229"/>
                    <a:pt x="9701" y="2352"/>
                    <a:pt x="9701" y="4976"/>
                  </a:cubicBezTo>
                  <a:cubicBezTo>
                    <a:pt x="9701" y="5296"/>
                    <a:pt x="9679" y="5616"/>
                    <a:pt x="9610" y="5935"/>
                  </a:cubicBezTo>
                  <a:lnTo>
                    <a:pt x="9816" y="5981"/>
                  </a:lnTo>
                  <a:cubicBezTo>
                    <a:pt x="9884" y="5661"/>
                    <a:pt x="9930" y="5319"/>
                    <a:pt x="9930" y="4976"/>
                  </a:cubicBezTo>
                  <a:cubicBezTo>
                    <a:pt x="9930" y="2237"/>
                    <a:pt x="7693" y="1"/>
                    <a:pt x="4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77;p39">
              <a:extLst>
                <a:ext uri="{FF2B5EF4-FFF2-40B4-BE49-F238E27FC236}">
                  <a16:creationId xmlns:a16="http://schemas.microsoft.com/office/drawing/2014/main" id="{14C932DA-2701-48A9-80FA-A1A878647E9C}"/>
                </a:ext>
              </a:extLst>
            </p:cNvPr>
            <p:cNvSpPr/>
            <p:nvPr/>
          </p:nvSpPr>
          <p:spPr>
            <a:xfrm>
              <a:off x="8102459" y="4081778"/>
              <a:ext cx="9490" cy="287570"/>
            </a:xfrm>
            <a:custGeom>
              <a:avLst/>
              <a:gdLst/>
              <a:ahLst/>
              <a:cxnLst/>
              <a:rect l="l" t="t" r="r" b="b"/>
              <a:pathLst>
                <a:path w="229" h="6939" extrusionOk="0">
                  <a:moveTo>
                    <a:pt x="0" y="0"/>
                  </a:moveTo>
                  <a:lnTo>
                    <a:pt x="0" y="6939"/>
                  </a:lnTo>
                  <a:lnTo>
                    <a:pt x="228" y="6939"/>
                  </a:lnTo>
                  <a:lnTo>
                    <a:pt x="2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78;p39">
              <a:extLst>
                <a:ext uri="{FF2B5EF4-FFF2-40B4-BE49-F238E27FC236}">
                  <a16:creationId xmlns:a16="http://schemas.microsoft.com/office/drawing/2014/main" id="{A6CFEFB8-723F-4587-9420-A3091FA9A02B}"/>
                </a:ext>
              </a:extLst>
            </p:cNvPr>
            <p:cNvSpPr/>
            <p:nvPr/>
          </p:nvSpPr>
          <p:spPr>
            <a:xfrm>
              <a:off x="7837558" y="4386339"/>
              <a:ext cx="296148" cy="296148"/>
            </a:xfrm>
            <a:custGeom>
              <a:avLst/>
              <a:gdLst/>
              <a:ahLst/>
              <a:cxnLst/>
              <a:rect l="l" t="t" r="r" b="b"/>
              <a:pathLst>
                <a:path w="7146" h="7146" extrusionOk="0">
                  <a:moveTo>
                    <a:pt x="3562" y="1"/>
                  </a:moveTo>
                  <a:cubicBezTo>
                    <a:pt x="1599" y="1"/>
                    <a:pt x="1" y="1599"/>
                    <a:pt x="1" y="3584"/>
                  </a:cubicBezTo>
                  <a:cubicBezTo>
                    <a:pt x="1" y="5547"/>
                    <a:pt x="1599" y="7145"/>
                    <a:pt x="3562" y="7145"/>
                  </a:cubicBezTo>
                  <a:cubicBezTo>
                    <a:pt x="5548" y="7145"/>
                    <a:pt x="7145" y="5547"/>
                    <a:pt x="7145" y="3584"/>
                  </a:cubicBezTo>
                  <a:cubicBezTo>
                    <a:pt x="7145" y="1599"/>
                    <a:pt x="5548"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079;p39">
              <a:extLst>
                <a:ext uri="{FF2B5EF4-FFF2-40B4-BE49-F238E27FC236}">
                  <a16:creationId xmlns:a16="http://schemas.microsoft.com/office/drawing/2014/main" id="{B4A06727-99EC-4502-8447-AD36C1DCD54B}"/>
                </a:ext>
              </a:extLst>
            </p:cNvPr>
            <p:cNvSpPr/>
            <p:nvPr/>
          </p:nvSpPr>
          <p:spPr>
            <a:xfrm>
              <a:off x="7833787" y="4382568"/>
              <a:ext cx="303691" cy="303691"/>
            </a:xfrm>
            <a:custGeom>
              <a:avLst/>
              <a:gdLst/>
              <a:ahLst/>
              <a:cxnLst/>
              <a:rect l="l" t="t" r="r" b="b"/>
              <a:pathLst>
                <a:path w="7328" h="7328" extrusionOk="0">
                  <a:moveTo>
                    <a:pt x="3653" y="1"/>
                  </a:moveTo>
                  <a:lnTo>
                    <a:pt x="3653" y="206"/>
                  </a:lnTo>
                  <a:lnTo>
                    <a:pt x="3949" y="206"/>
                  </a:lnTo>
                  <a:lnTo>
                    <a:pt x="3972" y="1"/>
                  </a:lnTo>
                  <a:close/>
                  <a:moveTo>
                    <a:pt x="3333" y="23"/>
                  </a:moveTo>
                  <a:cubicBezTo>
                    <a:pt x="3219" y="23"/>
                    <a:pt x="3105" y="46"/>
                    <a:pt x="3014" y="46"/>
                  </a:cubicBezTo>
                  <a:lnTo>
                    <a:pt x="3059" y="252"/>
                  </a:lnTo>
                  <a:cubicBezTo>
                    <a:pt x="3151" y="252"/>
                    <a:pt x="3242" y="229"/>
                    <a:pt x="3356" y="229"/>
                  </a:cubicBezTo>
                  <a:lnTo>
                    <a:pt x="3333" y="23"/>
                  </a:lnTo>
                  <a:close/>
                  <a:moveTo>
                    <a:pt x="4292" y="46"/>
                  </a:moveTo>
                  <a:lnTo>
                    <a:pt x="4246" y="252"/>
                  </a:lnTo>
                  <a:cubicBezTo>
                    <a:pt x="4360" y="274"/>
                    <a:pt x="4452" y="297"/>
                    <a:pt x="4543" y="320"/>
                  </a:cubicBezTo>
                  <a:lnTo>
                    <a:pt x="4589" y="115"/>
                  </a:lnTo>
                  <a:cubicBezTo>
                    <a:pt x="4497" y="92"/>
                    <a:pt x="4383" y="69"/>
                    <a:pt x="4292" y="46"/>
                  </a:cubicBezTo>
                  <a:close/>
                  <a:moveTo>
                    <a:pt x="2694" y="115"/>
                  </a:moveTo>
                  <a:cubicBezTo>
                    <a:pt x="2603" y="160"/>
                    <a:pt x="2489" y="183"/>
                    <a:pt x="2397" y="229"/>
                  </a:cubicBezTo>
                  <a:lnTo>
                    <a:pt x="2466" y="411"/>
                  </a:lnTo>
                  <a:cubicBezTo>
                    <a:pt x="2557" y="389"/>
                    <a:pt x="2648" y="343"/>
                    <a:pt x="2763" y="320"/>
                  </a:cubicBezTo>
                  <a:lnTo>
                    <a:pt x="2694" y="115"/>
                  </a:lnTo>
                  <a:close/>
                  <a:moveTo>
                    <a:pt x="4908" y="206"/>
                  </a:moveTo>
                  <a:lnTo>
                    <a:pt x="4840" y="411"/>
                  </a:lnTo>
                  <a:cubicBezTo>
                    <a:pt x="4931" y="434"/>
                    <a:pt x="5022" y="480"/>
                    <a:pt x="5114" y="526"/>
                  </a:cubicBezTo>
                  <a:lnTo>
                    <a:pt x="5205" y="343"/>
                  </a:lnTo>
                  <a:cubicBezTo>
                    <a:pt x="5114" y="297"/>
                    <a:pt x="4999" y="252"/>
                    <a:pt x="4908" y="206"/>
                  </a:cubicBezTo>
                  <a:close/>
                  <a:moveTo>
                    <a:pt x="2101" y="343"/>
                  </a:moveTo>
                  <a:cubicBezTo>
                    <a:pt x="2009" y="389"/>
                    <a:pt x="1918" y="434"/>
                    <a:pt x="1827" y="503"/>
                  </a:cubicBezTo>
                  <a:lnTo>
                    <a:pt x="1918" y="663"/>
                  </a:lnTo>
                  <a:cubicBezTo>
                    <a:pt x="2009" y="617"/>
                    <a:pt x="2101" y="571"/>
                    <a:pt x="2192" y="526"/>
                  </a:cubicBezTo>
                  <a:lnTo>
                    <a:pt x="2101" y="343"/>
                  </a:lnTo>
                  <a:close/>
                  <a:moveTo>
                    <a:pt x="5479" y="480"/>
                  </a:moveTo>
                  <a:lnTo>
                    <a:pt x="5387" y="663"/>
                  </a:lnTo>
                  <a:cubicBezTo>
                    <a:pt x="5479" y="708"/>
                    <a:pt x="5547" y="777"/>
                    <a:pt x="5639" y="822"/>
                  </a:cubicBezTo>
                  <a:lnTo>
                    <a:pt x="5753" y="663"/>
                  </a:lnTo>
                  <a:cubicBezTo>
                    <a:pt x="5661" y="594"/>
                    <a:pt x="5570" y="526"/>
                    <a:pt x="5479" y="480"/>
                  </a:cubicBezTo>
                  <a:close/>
                  <a:moveTo>
                    <a:pt x="1553" y="663"/>
                  </a:moveTo>
                  <a:cubicBezTo>
                    <a:pt x="1461" y="731"/>
                    <a:pt x="1370" y="799"/>
                    <a:pt x="1302" y="868"/>
                  </a:cubicBezTo>
                  <a:lnTo>
                    <a:pt x="1439" y="1028"/>
                  </a:lnTo>
                  <a:cubicBezTo>
                    <a:pt x="1507" y="959"/>
                    <a:pt x="1576" y="891"/>
                    <a:pt x="1667" y="845"/>
                  </a:cubicBezTo>
                  <a:lnTo>
                    <a:pt x="1553" y="663"/>
                  </a:lnTo>
                  <a:close/>
                  <a:moveTo>
                    <a:pt x="6004" y="845"/>
                  </a:moveTo>
                  <a:lnTo>
                    <a:pt x="5867" y="1005"/>
                  </a:lnTo>
                  <a:cubicBezTo>
                    <a:pt x="5958" y="1073"/>
                    <a:pt x="6027" y="1142"/>
                    <a:pt x="6095" y="1210"/>
                  </a:cubicBezTo>
                  <a:lnTo>
                    <a:pt x="6255" y="1073"/>
                  </a:lnTo>
                  <a:cubicBezTo>
                    <a:pt x="6163" y="982"/>
                    <a:pt x="6095" y="914"/>
                    <a:pt x="6004" y="845"/>
                  </a:cubicBezTo>
                  <a:close/>
                  <a:moveTo>
                    <a:pt x="1051" y="1073"/>
                  </a:moveTo>
                  <a:cubicBezTo>
                    <a:pt x="982" y="1165"/>
                    <a:pt x="914" y="1233"/>
                    <a:pt x="845" y="1324"/>
                  </a:cubicBezTo>
                  <a:lnTo>
                    <a:pt x="1005" y="1439"/>
                  </a:lnTo>
                  <a:cubicBezTo>
                    <a:pt x="1073" y="1370"/>
                    <a:pt x="1142" y="1302"/>
                    <a:pt x="1210" y="1233"/>
                  </a:cubicBezTo>
                  <a:lnTo>
                    <a:pt x="1051" y="1073"/>
                  </a:lnTo>
                  <a:close/>
                  <a:moveTo>
                    <a:pt x="6460" y="1302"/>
                  </a:moveTo>
                  <a:lnTo>
                    <a:pt x="6300" y="1439"/>
                  </a:lnTo>
                  <a:cubicBezTo>
                    <a:pt x="6369" y="1507"/>
                    <a:pt x="6437" y="1598"/>
                    <a:pt x="6483" y="1667"/>
                  </a:cubicBezTo>
                  <a:lnTo>
                    <a:pt x="6666" y="1553"/>
                  </a:lnTo>
                  <a:cubicBezTo>
                    <a:pt x="6597" y="1461"/>
                    <a:pt x="6529" y="1370"/>
                    <a:pt x="6460" y="1302"/>
                  </a:cubicBezTo>
                  <a:close/>
                  <a:moveTo>
                    <a:pt x="640" y="1576"/>
                  </a:moveTo>
                  <a:cubicBezTo>
                    <a:pt x="594" y="1667"/>
                    <a:pt x="526" y="1758"/>
                    <a:pt x="480" y="1849"/>
                  </a:cubicBezTo>
                  <a:lnTo>
                    <a:pt x="663" y="1941"/>
                  </a:lnTo>
                  <a:cubicBezTo>
                    <a:pt x="708" y="1849"/>
                    <a:pt x="754" y="1781"/>
                    <a:pt x="822" y="1690"/>
                  </a:cubicBezTo>
                  <a:lnTo>
                    <a:pt x="640" y="1576"/>
                  </a:lnTo>
                  <a:close/>
                  <a:moveTo>
                    <a:pt x="6825" y="1827"/>
                  </a:moveTo>
                  <a:lnTo>
                    <a:pt x="6643" y="1918"/>
                  </a:lnTo>
                  <a:cubicBezTo>
                    <a:pt x="6711" y="2009"/>
                    <a:pt x="6757" y="2100"/>
                    <a:pt x="6803" y="2192"/>
                  </a:cubicBezTo>
                  <a:lnTo>
                    <a:pt x="6985" y="2100"/>
                  </a:lnTo>
                  <a:cubicBezTo>
                    <a:pt x="6940" y="2009"/>
                    <a:pt x="6894" y="1918"/>
                    <a:pt x="6825" y="1827"/>
                  </a:cubicBezTo>
                  <a:close/>
                  <a:moveTo>
                    <a:pt x="320" y="2123"/>
                  </a:moveTo>
                  <a:cubicBezTo>
                    <a:pt x="275" y="2215"/>
                    <a:pt x="252" y="2329"/>
                    <a:pt x="206" y="2420"/>
                  </a:cubicBezTo>
                  <a:lnTo>
                    <a:pt x="412" y="2489"/>
                  </a:lnTo>
                  <a:cubicBezTo>
                    <a:pt x="434" y="2397"/>
                    <a:pt x="480" y="2306"/>
                    <a:pt x="526" y="2215"/>
                  </a:cubicBezTo>
                  <a:lnTo>
                    <a:pt x="320" y="2123"/>
                  </a:lnTo>
                  <a:close/>
                  <a:moveTo>
                    <a:pt x="7099" y="2397"/>
                  </a:moveTo>
                  <a:lnTo>
                    <a:pt x="6917" y="2466"/>
                  </a:lnTo>
                  <a:cubicBezTo>
                    <a:pt x="6940" y="2557"/>
                    <a:pt x="6985" y="2671"/>
                    <a:pt x="7008" y="2762"/>
                  </a:cubicBezTo>
                  <a:lnTo>
                    <a:pt x="7213" y="2694"/>
                  </a:lnTo>
                  <a:cubicBezTo>
                    <a:pt x="7168" y="2603"/>
                    <a:pt x="7145" y="2489"/>
                    <a:pt x="7099" y="2397"/>
                  </a:cubicBezTo>
                  <a:close/>
                  <a:moveTo>
                    <a:pt x="115" y="2717"/>
                  </a:moveTo>
                  <a:cubicBezTo>
                    <a:pt x="92" y="2831"/>
                    <a:pt x="69" y="2945"/>
                    <a:pt x="46" y="3036"/>
                  </a:cubicBezTo>
                  <a:lnTo>
                    <a:pt x="252" y="3082"/>
                  </a:lnTo>
                  <a:cubicBezTo>
                    <a:pt x="275" y="2968"/>
                    <a:pt x="297" y="2877"/>
                    <a:pt x="320" y="2785"/>
                  </a:cubicBezTo>
                  <a:lnTo>
                    <a:pt x="115" y="2717"/>
                  </a:lnTo>
                  <a:close/>
                  <a:moveTo>
                    <a:pt x="7282" y="3014"/>
                  </a:moveTo>
                  <a:lnTo>
                    <a:pt x="7077" y="3059"/>
                  </a:lnTo>
                  <a:cubicBezTo>
                    <a:pt x="7077" y="3150"/>
                    <a:pt x="7099" y="3242"/>
                    <a:pt x="7099" y="3356"/>
                  </a:cubicBezTo>
                  <a:lnTo>
                    <a:pt x="7305" y="3333"/>
                  </a:lnTo>
                  <a:cubicBezTo>
                    <a:pt x="7305" y="3219"/>
                    <a:pt x="7282" y="3128"/>
                    <a:pt x="7282" y="3014"/>
                  </a:cubicBezTo>
                  <a:close/>
                  <a:moveTo>
                    <a:pt x="1" y="3356"/>
                  </a:moveTo>
                  <a:cubicBezTo>
                    <a:pt x="1" y="3470"/>
                    <a:pt x="1" y="3561"/>
                    <a:pt x="1" y="3653"/>
                  </a:cubicBezTo>
                  <a:lnTo>
                    <a:pt x="1" y="3675"/>
                  </a:lnTo>
                  <a:lnTo>
                    <a:pt x="206" y="3675"/>
                  </a:lnTo>
                  <a:cubicBezTo>
                    <a:pt x="206" y="3561"/>
                    <a:pt x="206" y="3470"/>
                    <a:pt x="206" y="3379"/>
                  </a:cubicBezTo>
                  <a:lnTo>
                    <a:pt x="1" y="3356"/>
                  </a:lnTo>
                  <a:close/>
                  <a:moveTo>
                    <a:pt x="7122" y="3653"/>
                  </a:moveTo>
                  <a:lnTo>
                    <a:pt x="7122" y="3675"/>
                  </a:lnTo>
                  <a:cubicBezTo>
                    <a:pt x="7122" y="3767"/>
                    <a:pt x="7122" y="3881"/>
                    <a:pt x="7099" y="3972"/>
                  </a:cubicBezTo>
                  <a:lnTo>
                    <a:pt x="7328" y="3995"/>
                  </a:lnTo>
                  <a:cubicBezTo>
                    <a:pt x="7328" y="3881"/>
                    <a:pt x="7328" y="3767"/>
                    <a:pt x="7328" y="3675"/>
                  </a:cubicBezTo>
                  <a:lnTo>
                    <a:pt x="7328" y="3653"/>
                  </a:lnTo>
                  <a:close/>
                  <a:moveTo>
                    <a:pt x="206" y="3972"/>
                  </a:moveTo>
                  <a:lnTo>
                    <a:pt x="1" y="3995"/>
                  </a:lnTo>
                  <a:cubicBezTo>
                    <a:pt x="23" y="4109"/>
                    <a:pt x="23" y="4200"/>
                    <a:pt x="46" y="4315"/>
                  </a:cubicBezTo>
                  <a:lnTo>
                    <a:pt x="252" y="4269"/>
                  </a:lnTo>
                  <a:cubicBezTo>
                    <a:pt x="229" y="4178"/>
                    <a:pt x="229" y="4086"/>
                    <a:pt x="206" y="3972"/>
                  </a:cubicBezTo>
                  <a:close/>
                  <a:moveTo>
                    <a:pt x="7077" y="4269"/>
                  </a:moveTo>
                  <a:cubicBezTo>
                    <a:pt x="7054" y="4360"/>
                    <a:pt x="7031" y="4474"/>
                    <a:pt x="7008" y="4566"/>
                  </a:cubicBezTo>
                  <a:lnTo>
                    <a:pt x="7213" y="4611"/>
                  </a:lnTo>
                  <a:cubicBezTo>
                    <a:pt x="7236" y="4520"/>
                    <a:pt x="7259" y="4406"/>
                    <a:pt x="7282" y="4315"/>
                  </a:cubicBezTo>
                  <a:lnTo>
                    <a:pt x="7077" y="4269"/>
                  </a:lnTo>
                  <a:close/>
                  <a:moveTo>
                    <a:pt x="320" y="4566"/>
                  </a:moveTo>
                  <a:lnTo>
                    <a:pt x="115" y="4634"/>
                  </a:lnTo>
                  <a:cubicBezTo>
                    <a:pt x="138" y="4725"/>
                    <a:pt x="183" y="4840"/>
                    <a:pt x="206" y="4931"/>
                  </a:cubicBezTo>
                  <a:lnTo>
                    <a:pt x="412" y="4862"/>
                  </a:lnTo>
                  <a:cubicBezTo>
                    <a:pt x="366" y="4771"/>
                    <a:pt x="343" y="4657"/>
                    <a:pt x="320" y="4566"/>
                  </a:cubicBezTo>
                  <a:close/>
                  <a:moveTo>
                    <a:pt x="6917" y="4862"/>
                  </a:moveTo>
                  <a:cubicBezTo>
                    <a:pt x="6871" y="4954"/>
                    <a:pt x="6848" y="5045"/>
                    <a:pt x="6803" y="5136"/>
                  </a:cubicBezTo>
                  <a:lnTo>
                    <a:pt x="6985" y="5228"/>
                  </a:lnTo>
                  <a:cubicBezTo>
                    <a:pt x="7031" y="5113"/>
                    <a:pt x="7077" y="5022"/>
                    <a:pt x="7099" y="4931"/>
                  </a:cubicBezTo>
                  <a:lnTo>
                    <a:pt x="6917" y="4862"/>
                  </a:lnTo>
                  <a:close/>
                  <a:moveTo>
                    <a:pt x="526" y="5136"/>
                  </a:moveTo>
                  <a:lnTo>
                    <a:pt x="343" y="5228"/>
                  </a:lnTo>
                  <a:cubicBezTo>
                    <a:pt x="389" y="5319"/>
                    <a:pt x="434" y="5410"/>
                    <a:pt x="480" y="5501"/>
                  </a:cubicBezTo>
                  <a:lnTo>
                    <a:pt x="663" y="5410"/>
                  </a:lnTo>
                  <a:cubicBezTo>
                    <a:pt x="617" y="5319"/>
                    <a:pt x="571" y="5228"/>
                    <a:pt x="526" y="5136"/>
                  </a:cubicBezTo>
                  <a:close/>
                  <a:moveTo>
                    <a:pt x="6666" y="5387"/>
                  </a:moveTo>
                  <a:cubicBezTo>
                    <a:pt x="6620" y="5479"/>
                    <a:pt x="6552" y="5570"/>
                    <a:pt x="6506" y="5661"/>
                  </a:cubicBezTo>
                  <a:lnTo>
                    <a:pt x="6666" y="5775"/>
                  </a:lnTo>
                  <a:cubicBezTo>
                    <a:pt x="6734" y="5684"/>
                    <a:pt x="6780" y="5593"/>
                    <a:pt x="6848" y="5501"/>
                  </a:cubicBezTo>
                  <a:lnTo>
                    <a:pt x="6666" y="5387"/>
                  </a:lnTo>
                  <a:close/>
                  <a:moveTo>
                    <a:pt x="822" y="5661"/>
                  </a:moveTo>
                  <a:lnTo>
                    <a:pt x="663" y="5775"/>
                  </a:lnTo>
                  <a:cubicBezTo>
                    <a:pt x="708" y="5867"/>
                    <a:pt x="777" y="5958"/>
                    <a:pt x="845" y="6026"/>
                  </a:cubicBezTo>
                  <a:lnTo>
                    <a:pt x="1005" y="5889"/>
                  </a:lnTo>
                  <a:cubicBezTo>
                    <a:pt x="936" y="5821"/>
                    <a:pt x="891" y="5730"/>
                    <a:pt x="822" y="5661"/>
                  </a:cubicBezTo>
                  <a:close/>
                  <a:moveTo>
                    <a:pt x="6323" y="5889"/>
                  </a:moveTo>
                  <a:cubicBezTo>
                    <a:pt x="6255" y="5981"/>
                    <a:pt x="6186" y="6049"/>
                    <a:pt x="6118" y="6118"/>
                  </a:cubicBezTo>
                  <a:lnTo>
                    <a:pt x="6255" y="6255"/>
                  </a:lnTo>
                  <a:cubicBezTo>
                    <a:pt x="6323" y="6186"/>
                    <a:pt x="6415" y="6118"/>
                    <a:pt x="6483" y="6026"/>
                  </a:cubicBezTo>
                  <a:lnTo>
                    <a:pt x="6323" y="5889"/>
                  </a:lnTo>
                  <a:close/>
                  <a:moveTo>
                    <a:pt x="1210" y="6118"/>
                  </a:moveTo>
                  <a:lnTo>
                    <a:pt x="1073" y="6278"/>
                  </a:lnTo>
                  <a:cubicBezTo>
                    <a:pt x="1142" y="6346"/>
                    <a:pt x="1233" y="6414"/>
                    <a:pt x="1302" y="6483"/>
                  </a:cubicBezTo>
                  <a:lnTo>
                    <a:pt x="1439" y="6323"/>
                  </a:lnTo>
                  <a:cubicBezTo>
                    <a:pt x="1370" y="6255"/>
                    <a:pt x="1279" y="6186"/>
                    <a:pt x="1210" y="6118"/>
                  </a:cubicBezTo>
                  <a:close/>
                  <a:moveTo>
                    <a:pt x="5890" y="6323"/>
                  </a:moveTo>
                  <a:cubicBezTo>
                    <a:pt x="5821" y="6392"/>
                    <a:pt x="5730" y="6437"/>
                    <a:pt x="5639" y="6506"/>
                  </a:cubicBezTo>
                  <a:lnTo>
                    <a:pt x="5775" y="6666"/>
                  </a:lnTo>
                  <a:cubicBezTo>
                    <a:pt x="5844" y="6620"/>
                    <a:pt x="5935" y="6551"/>
                    <a:pt x="6027" y="6483"/>
                  </a:cubicBezTo>
                  <a:lnTo>
                    <a:pt x="5890" y="6323"/>
                  </a:lnTo>
                  <a:close/>
                  <a:moveTo>
                    <a:pt x="1667" y="6506"/>
                  </a:moveTo>
                  <a:lnTo>
                    <a:pt x="1553" y="6688"/>
                  </a:lnTo>
                  <a:cubicBezTo>
                    <a:pt x="1644" y="6734"/>
                    <a:pt x="1735" y="6802"/>
                    <a:pt x="1827" y="6848"/>
                  </a:cubicBezTo>
                  <a:lnTo>
                    <a:pt x="1941" y="6666"/>
                  </a:lnTo>
                  <a:cubicBezTo>
                    <a:pt x="1850" y="6620"/>
                    <a:pt x="1758" y="6574"/>
                    <a:pt x="1667" y="6506"/>
                  </a:cubicBezTo>
                  <a:close/>
                  <a:moveTo>
                    <a:pt x="5387" y="6666"/>
                  </a:moveTo>
                  <a:cubicBezTo>
                    <a:pt x="5296" y="6711"/>
                    <a:pt x="5228" y="6757"/>
                    <a:pt x="5136" y="6802"/>
                  </a:cubicBezTo>
                  <a:lnTo>
                    <a:pt x="5205" y="6985"/>
                  </a:lnTo>
                  <a:cubicBezTo>
                    <a:pt x="5319" y="6939"/>
                    <a:pt x="5410" y="6894"/>
                    <a:pt x="5502" y="6848"/>
                  </a:cubicBezTo>
                  <a:lnTo>
                    <a:pt x="5387" y="6666"/>
                  </a:lnTo>
                  <a:close/>
                  <a:moveTo>
                    <a:pt x="2192" y="6802"/>
                  </a:moveTo>
                  <a:lnTo>
                    <a:pt x="2123" y="7008"/>
                  </a:lnTo>
                  <a:cubicBezTo>
                    <a:pt x="2215" y="7031"/>
                    <a:pt x="2306" y="7076"/>
                    <a:pt x="2420" y="7122"/>
                  </a:cubicBezTo>
                  <a:lnTo>
                    <a:pt x="2489" y="6917"/>
                  </a:lnTo>
                  <a:cubicBezTo>
                    <a:pt x="2374" y="6894"/>
                    <a:pt x="2283" y="6848"/>
                    <a:pt x="2192" y="6802"/>
                  </a:cubicBezTo>
                  <a:close/>
                  <a:moveTo>
                    <a:pt x="4840" y="6917"/>
                  </a:moveTo>
                  <a:cubicBezTo>
                    <a:pt x="4748" y="6962"/>
                    <a:pt x="4657" y="6985"/>
                    <a:pt x="4566" y="7008"/>
                  </a:cubicBezTo>
                  <a:lnTo>
                    <a:pt x="4611" y="7213"/>
                  </a:lnTo>
                  <a:cubicBezTo>
                    <a:pt x="4726" y="7191"/>
                    <a:pt x="4817" y="7145"/>
                    <a:pt x="4908" y="7122"/>
                  </a:cubicBezTo>
                  <a:lnTo>
                    <a:pt x="4840" y="6917"/>
                  </a:lnTo>
                  <a:close/>
                  <a:moveTo>
                    <a:pt x="2763" y="7008"/>
                  </a:moveTo>
                  <a:lnTo>
                    <a:pt x="2717" y="7213"/>
                  </a:lnTo>
                  <a:cubicBezTo>
                    <a:pt x="2808" y="7236"/>
                    <a:pt x="2922" y="7259"/>
                    <a:pt x="3036" y="7282"/>
                  </a:cubicBezTo>
                  <a:lnTo>
                    <a:pt x="3059" y="7076"/>
                  </a:lnTo>
                  <a:cubicBezTo>
                    <a:pt x="2968" y="7054"/>
                    <a:pt x="2854" y="7031"/>
                    <a:pt x="2763" y="7008"/>
                  </a:cubicBezTo>
                  <a:close/>
                  <a:moveTo>
                    <a:pt x="3356" y="7122"/>
                  </a:moveTo>
                  <a:lnTo>
                    <a:pt x="3356" y="7327"/>
                  </a:lnTo>
                  <a:lnTo>
                    <a:pt x="3653" y="7327"/>
                  </a:lnTo>
                  <a:lnTo>
                    <a:pt x="3653" y="7122"/>
                  </a:lnTo>
                  <a:close/>
                  <a:moveTo>
                    <a:pt x="4269" y="7076"/>
                  </a:moveTo>
                  <a:cubicBezTo>
                    <a:pt x="4178" y="7099"/>
                    <a:pt x="4064" y="7099"/>
                    <a:pt x="3972" y="7122"/>
                  </a:cubicBezTo>
                  <a:lnTo>
                    <a:pt x="3995" y="7327"/>
                  </a:lnTo>
                  <a:cubicBezTo>
                    <a:pt x="4086" y="7305"/>
                    <a:pt x="4201" y="7305"/>
                    <a:pt x="4292"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80;p39">
              <a:extLst>
                <a:ext uri="{FF2B5EF4-FFF2-40B4-BE49-F238E27FC236}">
                  <a16:creationId xmlns:a16="http://schemas.microsoft.com/office/drawing/2014/main" id="{DCCE55F2-CBA6-4DEB-A0E7-9BD3C8B660AE}"/>
                </a:ext>
              </a:extLst>
            </p:cNvPr>
            <p:cNvSpPr/>
            <p:nvPr/>
          </p:nvSpPr>
          <p:spPr>
            <a:xfrm>
              <a:off x="7922723" y="4471503"/>
              <a:ext cx="125819" cy="125819"/>
            </a:xfrm>
            <a:custGeom>
              <a:avLst/>
              <a:gdLst/>
              <a:ahLst/>
              <a:cxnLst/>
              <a:rect l="l" t="t" r="r" b="b"/>
              <a:pathLst>
                <a:path w="3036" h="3036" extrusionOk="0">
                  <a:moveTo>
                    <a:pt x="1507" y="0"/>
                  </a:moveTo>
                  <a:cubicBezTo>
                    <a:pt x="685" y="0"/>
                    <a:pt x="0" y="685"/>
                    <a:pt x="0" y="1529"/>
                  </a:cubicBezTo>
                  <a:cubicBezTo>
                    <a:pt x="0" y="2351"/>
                    <a:pt x="685" y="3036"/>
                    <a:pt x="1507" y="3036"/>
                  </a:cubicBezTo>
                  <a:cubicBezTo>
                    <a:pt x="2351" y="3036"/>
                    <a:pt x="3036" y="2351"/>
                    <a:pt x="3036" y="1529"/>
                  </a:cubicBezTo>
                  <a:cubicBezTo>
                    <a:pt x="3036" y="685"/>
                    <a:pt x="2351" y="0"/>
                    <a:pt x="1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81;p39">
              <a:extLst>
                <a:ext uri="{FF2B5EF4-FFF2-40B4-BE49-F238E27FC236}">
                  <a16:creationId xmlns:a16="http://schemas.microsoft.com/office/drawing/2014/main" id="{44DB26EE-FF46-496C-B0A1-478B579AEFC0}"/>
                </a:ext>
              </a:extLst>
            </p:cNvPr>
            <p:cNvSpPr/>
            <p:nvPr/>
          </p:nvSpPr>
          <p:spPr>
            <a:xfrm>
              <a:off x="7923676" y="4473368"/>
              <a:ext cx="123001" cy="123043"/>
            </a:xfrm>
            <a:custGeom>
              <a:avLst/>
              <a:gdLst/>
              <a:ahLst/>
              <a:cxnLst/>
              <a:rect l="l" t="t" r="r" b="b"/>
              <a:pathLst>
                <a:path w="2968" h="2969" extrusionOk="0">
                  <a:moveTo>
                    <a:pt x="1484" y="206"/>
                  </a:moveTo>
                  <a:cubicBezTo>
                    <a:pt x="2191" y="206"/>
                    <a:pt x="2762" y="777"/>
                    <a:pt x="2762" y="1484"/>
                  </a:cubicBezTo>
                  <a:cubicBezTo>
                    <a:pt x="2762" y="2169"/>
                    <a:pt x="2191" y="2740"/>
                    <a:pt x="1484" y="2740"/>
                  </a:cubicBezTo>
                  <a:cubicBezTo>
                    <a:pt x="799" y="2740"/>
                    <a:pt x="228" y="2169"/>
                    <a:pt x="228" y="1484"/>
                  </a:cubicBezTo>
                  <a:cubicBezTo>
                    <a:pt x="228" y="777"/>
                    <a:pt x="799" y="206"/>
                    <a:pt x="1484" y="206"/>
                  </a:cubicBezTo>
                  <a:close/>
                  <a:moveTo>
                    <a:pt x="1484" y="1"/>
                  </a:moveTo>
                  <a:cubicBezTo>
                    <a:pt x="685" y="1"/>
                    <a:pt x="0" y="663"/>
                    <a:pt x="0" y="1484"/>
                  </a:cubicBezTo>
                  <a:cubicBezTo>
                    <a:pt x="0" y="2283"/>
                    <a:pt x="685" y="2968"/>
                    <a:pt x="1484" y="2968"/>
                  </a:cubicBezTo>
                  <a:cubicBezTo>
                    <a:pt x="2305" y="2968"/>
                    <a:pt x="2967" y="2283"/>
                    <a:pt x="2967" y="1484"/>
                  </a:cubicBezTo>
                  <a:cubicBezTo>
                    <a:pt x="2967" y="663"/>
                    <a:pt x="2305"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82;p39">
              <a:extLst>
                <a:ext uri="{FF2B5EF4-FFF2-40B4-BE49-F238E27FC236}">
                  <a16:creationId xmlns:a16="http://schemas.microsoft.com/office/drawing/2014/main" id="{609B2080-80C6-4890-B8E6-24CB1966151A}"/>
                </a:ext>
              </a:extLst>
            </p:cNvPr>
            <p:cNvSpPr/>
            <p:nvPr/>
          </p:nvSpPr>
          <p:spPr>
            <a:xfrm>
              <a:off x="7842324" y="4391063"/>
              <a:ext cx="286658" cy="286699"/>
            </a:xfrm>
            <a:custGeom>
              <a:avLst/>
              <a:gdLst/>
              <a:ahLst/>
              <a:cxnLst/>
              <a:rect l="l" t="t" r="r" b="b"/>
              <a:pathLst>
                <a:path w="6917" h="6918" extrusionOk="0">
                  <a:moveTo>
                    <a:pt x="3447" y="229"/>
                  </a:moveTo>
                  <a:cubicBezTo>
                    <a:pt x="5250" y="229"/>
                    <a:pt x="6688" y="1667"/>
                    <a:pt x="6688" y="3470"/>
                  </a:cubicBezTo>
                  <a:cubicBezTo>
                    <a:pt x="6688" y="5251"/>
                    <a:pt x="5250" y="6712"/>
                    <a:pt x="3447" y="6712"/>
                  </a:cubicBezTo>
                  <a:cubicBezTo>
                    <a:pt x="1666" y="6712"/>
                    <a:pt x="206" y="5251"/>
                    <a:pt x="206" y="3470"/>
                  </a:cubicBezTo>
                  <a:cubicBezTo>
                    <a:pt x="206" y="1667"/>
                    <a:pt x="1666" y="229"/>
                    <a:pt x="3447" y="229"/>
                  </a:cubicBezTo>
                  <a:close/>
                  <a:moveTo>
                    <a:pt x="3447" y="1"/>
                  </a:moveTo>
                  <a:cubicBezTo>
                    <a:pt x="1552" y="1"/>
                    <a:pt x="0" y="1553"/>
                    <a:pt x="0" y="3470"/>
                  </a:cubicBezTo>
                  <a:cubicBezTo>
                    <a:pt x="0" y="5365"/>
                    <a:pt x="1552" y="6917"/>
                    <a:pt x="3447" y="6917"/>
                  </a:cubicBezTo>
                  <a:cubicBezTo>
                    <a:pt x="5364" y="6917"/>
                    <a:pt x="6916" y="5365"/>
                    <a:pt x="6916" y="3470"/>
                  </a:cubicBezTo>
                  <a:cubicBezTo>
                    <a:pt x="6916" y="1553"/>
                    <a:pt x="5364" y="1"/>
                    <a:pt x="3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83;p39">
              <a:extLst>
                <a:ext uri="{FF2B5EF4-FFF2-40B4-BE49-F238E27FC236}">
                  <a16:creationId xmlns:a16="http://schemas.microsoft.com/office/drawing/2014/main" id="{58AD3261-FBAA-40B5-BC46-7C28EA9A9019}"/>
                </a:ext>
              </a:extLst>
            </p:cNvPr>
            <p:cNvSpPr/>
            <p:nvPr/>
          </p:nvSpPr>
          <p:spPr>
            <a:xfrm>
              <a:off x="7968102" y="4516883"/>
              <a:ext cx="35060" cy="35060"/>
            </a:xfrm>
            <a:custGeom>
              <a:avLst/>
              <a:gdLst/>
              <a:ahLst/>
              <a:cxnLst/>
              <a:rect l="l" t="t" r="r" b="b"/>
              <a:pathLst>
                <a:path w="846" h="846" extrusionOk="0">
                  <a:moveTo>
                    <a:pt x="412" y="1"/>
                  </a:moveTo>
                  <a:cubicBezTo>
                    <a:pt x="183" y="1"/>
                    <a:pt x="1" y="206"/>
                    <a:pt x="1" y="434"/>
                  </a:cubicBezTo>
                  <a:cubicBezTo>
                    <a:pt x="1" y="663"/>
                    <a:pt x="183" y="845"/>
                    <a:pt x="412" y="845"/>
                  </a:cubicBezTo>
                  <a:cubicBezTo>
                    <a:pt x="640" y="845"/>
                    <a:pt x="845" y="663"/>
                    <a:pt x="845" y="434"/>
                  </a:cubicBezTo>
                  <a:cubicBezTo>
                    <a:pt x="845" y="206"/>
                    <a:pt x="640" y="1"/>
                    <a:pt x="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84;p39">
              <a:extLst>
                <a:ext uri="{FF2B5EF4-FFF2-40B4-BE49-F238E27FC236}">
                  <a16:creationId xmlns:a16="http://schemas.microsoft.com/office/drawing/2014/main" id="{C42DDA3D-922A-457E-95BD-5BF3FB794CCE}"/>
                </a:ext>
              </a:extLst>
            </p:cNvPr>
            <p:cNvSpPr/>
            <p:nvPr/>
          </p:nvSpPr>
          <p:spPr>
            <a:xfrm>
              <a:off x="7977593" y="4488495"/>
              <a:ext cx="16121" cy="16163"/>
            </a:xfrm>
            <a:custGeom>
              <a:avLst/>
              <a:gdLst/>
              <a:ahLst/>
              <a:cxnLst/>
              <a:rect l="l" t="t" r="r" b="b"/>
              <a:pathLst>
                <a:path w="389" h="390" extrusionOk="0">
                  <a:moveTo>
                    <a:pt x="183" y="1"/>
                  </a:moveTo>
                  <a:cubicBezTo>
                    <a:pt x="91" y="1"/>
                    <a:pt x="0" y="92"/>
                    <a:pt x="0" y="206"/>
                  </a:cubicBezTo>
                  <a:cubicBezTo>
                    <a:pt x="0" y="298"/>
                    <a:pt x="91" y="389"/>
                    <a:pt x="183" y="389"/>
                  </a:cubicBezTo>
                  <a:cubicBezTo>
                    <a:pt x="297" y="389"/>
                    <a:pt x="388" y="298"/>
                    <a:pt x="388" y="206"/>
                  </a:cubicBezTo>
                  <a:cubicBezTo>
                    <a:pt x="388" y="92"/>
                    <a:pt x="297"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85;p39">
              <a:extLst>
                <a:ext uri="{FF2B5EF4-FFF2-40B4-BE49-F238E27FC236}">
                  <a16:creationId xmlns:a16="http://schemas.microsoft.com/office/drawing/2014/main" id="{BB12ACF7-778B-4024-AFBE-A8AB8572338F}"/>
                </a:ext>
              </a:extLst>
            </p:cNvPr>
            <p:cNvSpPr/>
            <p:nvPr/>
          </p:nvSpPr>
          <p:spPr>
            <a:xfrm>
              <a:off x="7977593" y="4564210"/>
              <a:ext cx="16121" cy="16121"/>
            </a:xfrm>
            <a:custGeom>
              <a:avLst/>
              <a:gdLst/>
              <a:ahLst/>
              <a:cxnLst/>
              <a:rect l="l" t="t" r="r" b="b"/>
              <a:pathLst>
                <a:path w="389" h="389" extrusionOk="0">
                  <a:moveTo>
                    <a:pt x="183" y="0"/>
                  </a:moveTo>
                  <a:cubicBezTo>
                    <a:pt x="91" y="0"/>
                    <a:pt x="0" y="91"/>
                    <a:pt x="0" y="205"/>
                  </a:cubicBezTo>
                  <a:cubicBezTo>
                    <a:pt x="0" y="297"/>
                    <a:pt x="91"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86;p39">
              <a:extLst>
                <a:ext uri="{FF2B5EF4-FFF2-40B4-BE49-F238E27FC236}">
                  <a16:creationId xmlns:a16="http://schemas.microsoft.com/office/drawing/2014/main" id="{FFDE6A46-7FA8-4259-9356-7D715CF56E78}"/>
                </a:ext>
              </a:extLst>
            </p:cNvPr>
            <p:cNvSpPr/>
            <p:nvPr/>
          </p:nvSpPr>
          <p:spPr>
            <a:xfrm>
              <a:off x="8015430" y="4526373"/>
              <a:ext cx="16121" cy="16121"/>
            </a:xfrm>
            <a:custGeom>
              <a:avLst/>
              <a:gdLst/>
              <a:ahLst/>
              <a:cxnLst/>
              <a:rect l="l" t="t" r="r" b="b"/>
              <a:pathLst>
                <a:path w="389" h="389" extrusionOk="0">
                  <a:moveTo>
                    <a:pt x="183" y="0"/>
                  </a:moveTo>
                  <a:cubicBezTo>
                    <a:pt x="91" y="0"/>
                    <a:pt x="0" y="91"/>
                    <a:pt x="0" y="205"/>
                  </a:cubicBezTo>
                  <a:cubicBezTo>
                    <a:pt x="0" y="297"/>
                    <a:pt x="91"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087;p39">
              <a:extLst>
                <a:ext uri="{FF2B5EF4-FFF2-40B4-BE49-F238E27FC236}">
                  <a16:creationId xmlns:a16="http://schemas.microsoft.com/office/drawing/2014/main" id="{0E735227-EB2C-4F98-A87D-5CF02D0B53E6}"/>
                </a:ext>
              </a:extLst>
            </p:cNvPr>
            <p:cNvSpPr/>
            <p:nvPr/>
          </p:nvSpPr>
          <p:spPr>
            <a:xfrm>
              <a:off x="7939756" y="4526373"/>
              <a:ext cx="16121" cy="16121"/>
            </a:xfrm>
            <a:custGeom>
              <a:avLst/>
              <a:gdLst/>
              <a:ahLst/>
              <a:cxnLst/>
              <a:rect l="l" t="t" r="r" b="b"/>
              <a:pathLst>
                <a:path w="389" h="389" extrusionOk="0">
                  <a:moveTo>
                    <a:pt x="183" y="0"/>
                  </a:moveTo>
                  <a:cubicBezTo>
                    <a:pt x="91" y="0"/>
                    <a:pt x="0" y="91"/>
                    <a:pt x="0" y="205"/>
                  </a:cubicBezTo>
                  <a:cubicBezTo>
                    <a:pt x="0" y="297"/>
                    <a:pt x="91"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088;p39">
              <a:extLst>
                <a:ext uri="{FF2B5EF4-FFF2-40B4-BE49-F238E27FC236}">
                  <a16:creationId xmlns:a16="http://schemas.microsoft.com/office/drawing/2014/main" id="{D3EC52F8-9A3C-4C7F-978F-EB1C874A2E4E}"/>
                </a:ext>
              </a:extLst>
            </p:cNvPr>
            <p:cNvSpPr/>
            <p:nvPr/>
          </p:nvSpPr>
          <p:spPr>
            <a:xfrm>
              <a:off x="8003121" y="4499643"/>
              <a:ext cx="18027" cy="16328"/>
            </a:xfrm>
            <a:custGeom>
              <a:avLst/>
              <a:gdLst/>
              <a:ahLst/>
              <a:cxnLst/>
              <a:rect l="l" t="t" r="r" b="b"/>
              <a:pathLst>
                <a:path w="435" h="394" extrusionOk="0">
                  <a:moveTo>
                    <a:pt x="220" y="0"/>
                  </a:moveTo>
                  <a:cubicBezTo>
                    <a:pt x="172" y="0"/>
                    <a:pt x="126" y="17"/>
                    <a:pt x="92" y="52"/>
                  </a:cubicBezTo>
                  <a:cubicBezTo>
                    <a:pt x="0" y="143"/>
                    <a:pt x="0" y="257"/>
                    <a:pt x="92" y="325"/>
                  </a:cubicBezTo>
                  <a:cubicBezTo>
                    <a:pt x="126" y="371"/>
                    <a:pt x="172" y="394"/>
                    <a:pt x="220" y="394"/>
                  </a:cubicBezTo>
                  <a:cubicBezTo>
                    <a:pt x="269" y="394"/>
                    <a:pt x="320" y="371"/>
                    <a:pt x="366" y="325"/>
                  </a:cubicBezTo>
                  <a:cubicBezTo>
                    <a:pt x="434" y="257"/>
                    <a:pt x="434" y="143"/>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89;p39">
              <a:extLst>
                <a:ext uri="{FF2B5EF4-FFF2-40B4-BE49-F238E27FC236}">
                  <a16:creationId xmlns:a16="http://schemas.microsoft.com/office/drawing/2014/main" id="{4835C0AA-495B-4600-8CD0-5152747434DE}"/>
                </a:ext>
              </a:extLst>
            </p:cNvPr>
            <p:cNvSpPr/>
            <p:nvPr/>
          </p:nvSpPr>
          <p:spPr>
            <a:xfrm>
              <a:off x="7950158" y="4553559"/>
              <a:ext cx="17074" cy="15624"/>
            </a:xfrm>
            <a:custGeom>
              <a:avLst/>
              <a:gdLst/>
              <a:ahLst/>
              <a:cxnLst/>
              <a:rect l="l" t="t" r="r" b="b"/>
              <a:pathLst>
                <a:path w="412" h="377" extrusionOk="0">
                  <a:moveTo>
                    <a:pt x="206" y="0"/>
                  </a:moveTo>
                  <a:cubicBezTo>
                    <a:pt x="154" y="0"/>
                    <a:pt x="103" y="17"/>
                    <a:pt x="69" y="52"/>
                  </a:cubicBezTo>
                  <a:cubicBezTo>
                    <a:pt x="0" y="120"/>
                    <a:pt x="0" y="257"/>
                    <a:pt x="69" y="325"/>
                  </a:cubicBezTo>
                  <a:cubicBezTo>
                    <a:pt x="103" y="360"/>
                    <a:pt x="154" y="377"/>
                    <a:pt x="206" y="377"/>
                  </a:cubicBezTo>
                  <a:cubicBezTo>
                    <a:pt x="257" y="377"/>
                    <a:pt x="308" y="360"/>
                    <a:pt x="343" y="325"/>
                  </a:cubicBezTo>
                  <a:cubicBezTo>
                    <a:pt x="411" y="257"/>
                    <a:pt x="411" y="120"/>
                    <a:pt x="343" y="52"/>
                  </a:cubicBezTo>
                  <a:cubicBezTo>
                    <a:pt x="308"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090;p39">
              <a:extLst>
                <a:ext uri="{FF2B5EF4-FFF2-40B4-BE49-F238E27FC236}">
                  <a16:creationId xmlns:a16="http://schemas.microsoft.com/office/drawing/2014/main" id="{3915631F-8A3F-46A2-BF19-44B8EBCEFD35}"/>
                </a:ext>
              </a:extLst>
            </p:cNvPr>
            <p:cNvSpPr/>
            <p:nvPr/>
          </p:nvSpPr>
          <p:spPr>
            <a:xfrm>
              <a:off x="8003121" y="4553559"/>
              <a:ext cx="18027" cy="15624"/>
            </a:xfrm>
            <a:custGeom>
              <a:avLst/>
              <a:gdLst/>
              <a:ahLst/>
              <a:cxnLst/>
              <a:rect l="l" t="t" r="r" b="b"/>
              <a:pathLst>
                <a:path w="435" h="377" extrusionOk="0">
                  <a:moveTo>
                    <a:pt x="220" y="0"/>
                  </a:moveTo>
                  <a:cubicBezTo>
                    <a:pt x="172" y="0"/>
                    <a:pt x="126" y="17"/>
                    <a:pt x="92" y="52"/>
                  </a:cubicBezTo>
                  <a:cubicBezTo>
                    <a:pt x="0" y="120"/>
                    <a:pt x="0" y="257"/>
                    <a:pt x="92" y="325"/>
                  </a:cubicBezTo>
                  <a:cubicBezTo>
                    <a:pt x="126" y="360"/>
                    <a:pt x="172" y="377"/>
                    <a:pt x="220" y="377"/>
                  </a:cubicBezTo>
                  <a:cubicBezTo>
                    <a:pt x="269" y="377"/>
                    <a:pt x="320" y="360"/>
                    <a:pt x="366" y="325"/>
                  </a:cubicBezTo>
                  <a:cubicBezTo>
                    <a:pt x="434" y="257"/>
                    <a:pt x="434" y="120"/>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091;p39">
              <a:extLst>
                <a:ext uri="{FF2B5EF4-FFF2-40B4-BE49-F238E27FC236}">
                  <a16:creationId xmlns:a16="http://schemas.microsoft.com/office/drawing/2014/main" id="{76902495-A0A8-402A-92AC-9B1803894D92}"/>
                </a:ext>
              </a:extLst>
            </p:cNvPr>
            <p:cNvSpPr/>
            <p:nvPr/>
          </p:nvSpPr>
          <p:spPr>
            <a:xfrm>
              <a:off x="7950158" y="4499643"/>
              <a:ext cx="17074" cy="16328"/>
            </a:xfrm>
            <a:custGeom>
              <a:avLst/>
              <a:gdLst/>
              <a:ahLst/>
              <a:cxnLst/>
              <a:rect l="l" t="t" r="r" b="b"/>
              <a:pathLst>
                <a:path w="412" h="394" extrusionOk="0">
                  <a:moveTo>
                    <a:pt x="206" y="0"/>
                  </a:moveTo>
                  <a:cubicBezTo>
                    <a:pt x="154" y="0"/>
                    <a:pt x="103" y="17"/>
                    <a:pt x="69" y="52"/>
                  </a:cubicBezTo>
                  <a:cubicBezTo>
                    <a:pt x="0" y="143"/>
                    <a:pt x="0" y="257"/>
                    <a:pt x="69" y="325"/>
                  </a:cubicBezTo>
                  <a:cubicBezTo>
                    <a:pt x="103" y="371"/>
                    <a:pt x="154" y="394"/>
                    <a:pt x="206" y="394"/>
                  </a:cubicBezTo>
                  <a:cubicBezTo>
                    <a:pt x="257" y="394"/>
                    <a:pt x="308" y="371"/>
                    <a:pt x="343" y="325"/>
                  </a:cubicBezTo>
                  <a:cubicBezTo>
                    <a:pt x="411" y="257"/>
                    <a:pt x="411" y="143"/>
                    <a:pt x="343" y="52"/>
                  </a:cubicBezTo>
                  <a:cubicBezTo>
                    <a:pt x="308"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092;p39">
              <a:extLst>
                <a:ext uri="{FF2B5EF4-FFF2-40B4-BE49-F238E27FC236}">
                  <a16:creationId xmlns:a16="http://schemas.microsoft.com/office/drawing/2014/main" id="{94D0E5AB-A53A-47B6-BF15-AB88AEE7D31B}"/>
                </a:ext>
              </a:extLst>
            </p:cNvPr>
            <p:cNvSpPr/>
            <p:nvPr/>
          </p:nvSpPr>
          <p:spPr>
            <a:xfrm>
              <a:off x="8435408" y="3838676"/>
              <a:ext cx="34107" cy="140946"/>
            </a:xfrm>
            <a:custGeom>
              <a:avLst/>
              <a:gdLst/>
              <a:ahLst/>
              <a:cxnLst/>
              <a:rect l="l" t="t" r="r" b="b"/>
              <a:pathLst>
                <a:path w="823" h="3401" extrusionOk="0">
                  <a:moveTo>
                    <a:pt x="183" y="0"/>
                  </a:moveTo>
                  <a:cubicBezTo>
                    <a:pt x="69" y="0"/>
                    <a:pt x="1" y="69"/>
                    <a:pt x="1" y="183"/>
                  </a:cubicBezTo>
                  <a:lnTo>
                    <a:pt x="1" y="3196"/>
                  </a:lnTo>
                  <a:cubicBezTo>
                    <a:pt x="1" y="3310"/>
                    <a:pt x="69" y="3401"/>
                    <a:pt x="183" y="3401"/>
                  </a:cubicBezTo>
                  <a:cubicBezTo>
                    <a:pt x="526" y="3401"/>
                    <a:pt x="822" y="3104"/>
                    <a:pt x="822" y="2739"/>
                  </a:cubicBezTo>
                  <a:lnTo>
                    <a:pt x="822" y="594"/>
                  </a:lnTo>
                  <a:cubicBezTo>
                    <a:pt x="822" y="251"/>
                    <a:pt x="548"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093;p39">
              <a:extLst>
                <a:ext uri="{FF2B5EF4-FFF2-40B4-BE49-F238E27FC236}">
                  <a16:creationId xmlns:a16="http://schemas.microsoft.com/office/drawing/2014/main" id="{03FFE473-3150-4129-B82C-DB632D5F5EBA}"/>
                </a:ext>
              </a:extLst>
            </p:cNvPr>
            <p:cNvSpPr/>
            <p:nvPr/>
          </p:nvSpPr>
          <p:spPr>
            <a:xfrm>
              <a:off x="8398524" y="3798933"/>
              <a:ext cx="51099" cy="44509"/>
            </a:xfrm>
            <a:custGeom>
              <a:avLst/>
              <a:gdLst/>
              <a:ahLst/>
              <a:cxnLst/>
              <a:rect l="l" t="t" r="r" b="b"/>
              <a:pathLst>
                <a:path w="1233" h="1074" extrusionOk="0">
                  <a:moveTo>
                    <a:pt x="0" y="0"/>
                  </a:moveTo>
                  <a:lnTo>
                    <a:pt x="0" y="206"/>
                  </a:lnTo>
                  <a:lnTo>
                    <a:pt x="503" y="206"/>
                  </a:lnTo>
                  <a:cubicBezTo>
                    <a:pt x="776" y="206"/>
                    <a:pt x="1005" y="434"/>
                    <a:pt x="1005" y="708"/>
                  </a:cubicBezTo>
                  <a:lnTo>
                    <a:pt x="1005" y="1073"/>
                  </a:lnTo>
                  <a:lnTo>
                    <a:pt x="1233" y="1073"/>
                  </a:lnTo>
                  <a:lnTo>
                    <a:pt x="1233" y="708"/>
                  </a:lnTo>
                  <a:cubicBezTo>
                    <a:pt x="1233" y="320"/>
                    <a:pt x="913"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094;p39">
              <a:extLst>
                <a:ext uri="{FF2B5EF4-FFF2-40B4-BE49-F238E27FC236}">
                  <a16:creationId xmlns:a16="http://schemas.microsoft.com/office/drawing/2014/main" id="{1745F257-569D-40AC-B6DA-F2171F4F5827}"/>
                </a:ext>
              </a:extLst>
            </p:cNvPr>
            <p:cNvSpPr/>
            <p:nvPr/>
          </p:nvSpPr>
          <p:spPr>
            <a:xfrm>
              <a:off x="8395665" y="3798933"/>
              <a:ext cx="10444" cy="8537"/>
            </a:xfrm>
            <a:custGeom>
              <a:avLst/>
              <a:gdLst/>
              <a:ahLst/>
              <a:cxnLst/>
              <a:rect l="l" t="t" r="r" b="b"/>
              <a:pathLst>
                <a:path w="252" h="206" extrusionOk="0">
                  <a:moveTo>
                    <a:pt x="92" y="0"/>
                  </a:moveTo>
                  <a:cubicBezTo>
                    <a:pt x="47" y="0"/>
                    <a:pt x="1" y="46"/>
                    <a:pt x="1" y="92"/>
                  </a:cubicBezTo>
                  <a:cubicBezTo>
                    <a:pt x="1" y="160"/>
                    <a:pt x="47" y="206"/>
                    <a:pt x="92" y="206"/>
                  </a:cubicBezTo>
                  <a:lnTo>
                    <a:pt x="161" y="206"/>
                  </a:lnTo>
                  <a:cubicBezTo>
                    <a:pt x="206" y="206"/>
                    <a:pt x="252" y="160"/>
                    <a:pt x="252" y="92"/>
                  </a:cubicBezTo>
                  <a:cubicBezTo>
                    <a:pt x="252" y="46"/>
                    <a:pt x="206" y="0"/>
                    <a:pt x="161"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095;p39">
              <a:extLst>
                <a:ext uri="{FF2B5EF4-FFF2-40B4-BE49-F238E27FC236}">
                  <a16:creationId xmlns:a16="http://schemas.microsoft.com/office/drawing/2014/main" id="{E5529676-F917-475B-9277-32C514CFAD20}"/>
                </a:ext>
              </a:extLst>
            </p:cNvPr>
            <p:cNvSpPr/>
            <p:nvPr/>
          </p:nvSpPr>
          <p:spPr>
            <a:xfrm>
              <a:off x="5598544" y="4386339"/>
              <a:ext cx="296107" cy="296148"/>
            </a:xfrm>
            <a:custGeom>
              <a:avLst/>
              <a:gdLst/>
              <a:ahLst/>
              <a:cxnLst/>
              <a:rect l="l" t="t" r="r" b="b"/>
              <a:pathLst>
                <a:path w="7145" h="7146" extrusionOk="0">
                  <a:moveTo>
                    <a:pt x="3561" y="1"/>
                  </a:moveTo>
                  <a:cubicBezTo>
                    <a:pt x="1598" y="1"/>
                    <a:pt x="0" y="1599"/>
                    <a:pt x="0" y="3584"/>
                  </a:cubicBezTo>
                  <a:cubicBezTo>
                    <a:pt x="0" y="5547"/>
                    <a:pt x="1598" y="7145"/>
                    <a:pt x="3561" y="7145"/>
                  </a:cubicBezTo>
                  <a:cubicBezTo>
                    <a:pt x="5547" y="7145"/>
                    <a:pt x="7145" y="5547"/>
                    <a:pt x="7145" y="3584"/>
                  </a:cubicBezTo>
                  <a:cubicBezTo>
                    <a:pt x="7145" y="1599"/>
                    <a:pt x="5547"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096;p39">
              <a:extLst>
                <a:ext uri="{FF2B5EF4-FFF2-40B4-BE49-F238E27FC236}">
                  <a16:creationId xmlns:a16="http://schemas.microsoft.com/office/drawing/2014/main" id="{15C7720E-23D0-4398-BFFC-1F20ACA32BAC}"/>
                </a:ext>
              </a:extLst>
            </p:cNvPr>
            <p:cNvSpPr/>
            <p:nvPr/>
          </p:nvSpPr>
          <p:spPr>
            <a:xfrm>
              <a:off x="5594773" y="4382568"/>
              <a:ext cx="303691" cy="303691"/>
            </a:xfrm>
            <a:custGeom>
              <a:avLst/>
              <a:gdLst/>
              <a:ahLst/>
              <a:cxnLst/>
              <a:rect l="l" t="t" r="r" b="b"/>
              <a:pathLst>
                <a:path w="7328" h="7328" extrusionOk="0">
                  <a:moveTo>
                    <a:pt x="3652" y="1"/>
                  </a:moveTo>
                  <a:lnTo>
                    <a:pt x="3652" y="206"/>
                  </a:lnTo>
                  <a:lnTo>
                    <a:pt x="3949" y="206"/>
                  </a:lnTo>
                  <a:lnTo>
                    <a:pt x="3972" y="1"/>
                  </a:lnTo>
                  <a:close/>
                  <a:moveTo>
                    <a:pt x="3333" y="23"/>
                  </a:moveTo>
                  <a:cubicBezTo>
                    <a:pt x="3219" y="23"/>
                    <a:pt x="3127" y="46"/>
                    <a:pt x="3013" y="46"/>
                  </a:cubicBezTo>
                  <a:lnTo>
                    <a:pt x="3059" y="252"/>
                  </a:lnTo>
                  <a:cubicBezTo>
                    <a:pt x="3150" y="252"/>
                    <a:pt x="3241" y="229"/>
                    <a:pt x="3355" y="229"/>
                  </a:cubicBezTo>
                  <a:lnTo>
                    <a:pt x="3333" y="23"/>
                  </a:lnTo>
                  <a:close/>
                  <a:moveTo>
                    <a:pt x="4291" y="46"/>
                  </a:moveTo>
                  <a:lnTo>
                    <a:pt x="4246" y="252"/>
                  </a:lnTo>
                  <a:cubicBezTo>
                    <a:pt x="4360" y="274"/>
                    <a:pt x="4451" y="297"/>
                    <a:pt x="4542" y="320"/>
                  </a:cubicBezTo>
                  <a:lnTo>
                    <a:pt x="4611" y="115"/>
                  </a:lnTo>
                  <a:cubicBezTo>
                    <a:pt x="4497" y="92"/>
                    <a:pt x="4383" y="69"/>
                    <a:pt x="4291" y="46"/>
                  </a:cubicBezTo>
                  <a:close/>
                  <a:moveTo>
                    <a:pt x="2694" y="115"/>
                  </a:moveTo>
                  <a:cubicBezTo>
                    <a:pt x="2602" y="160"/>
                    <a:pt x="2488" y="183"/>
                    <a:pt x="2397" y="229"/>
                  </a:cubicBezTo>
                  <a:lnTo>
                    <a:pt x="2465" y="411"/>
                  </a:lnTo>
                  <a:cubicBezTo>
                    <a:pt x="2557" y="389"/>
                    <a:pt x="2648" y="343"/>
                    <a:pt x="2762" y="320"/>
                  </a:cubicBezTo>
                  <a:lnTo>
                    <a:pt x="2694" y="115"/>
                  </a:lnTo>
                  <a:close/>
                  <a:moveTo>
                    <a:pt x="4908" y="206"/>
                  </a:moveTo>
                  <a:lnTo>
                    <a:pt x="4839" y="411"/>
                  </a:lnTo>
                  <a:cubicBezTo>
                    <a:pt x="4930" y="434"/>
                    <a:pt x="5022" y="480"/>
                    <a:pt x="5113" y="526"/>
                  </a:cubicBezTo>
                  <a:lnTo>
                    <a:pt x="5204" y="343"/>
                  </a:lnTo>
                  <a:cubicBezTo>
                    <a:pt x="5113" y="297"/>
                    <a:pt x="4999" y="252"/>
                    <a:pt x="4908" y="206"/>
                  </a:cubicBezTo>
                  <a:close/>
                  <a:moveTo>
                    <a:pt x="2100" y="343"/>
                  </a:moveTo>
                  <a:cubicBezTo>
                    <a:pt x="2009" y="389"/>
                    <a:pt x="1917" y="434"/>
                    <a:pt x="1826" y="503"/>
                  </a:cubicBezTo>
                  <a:lnTo>
                    <a:pt x="1917" y="663"/>
                  </a:lnTo>
                  <a:cubicBezTo>
                    <a:pt x="2009" y="617"/>
                    <a:pt x="2100" y="571"/>
                    <a:pt x="2191" y="526"/>
                  </a:cubicBezTo>
                  <a:lnTo>
                    <a:pt x="2100" y="343"/>
                  </a:lnTo>
                  <a:close/>
                  <a:moveTo>
                    <a:pt x="5478" y="480"/>
                  </a:moveTo>
                  <a:lnTo>
                    <a:pt x="5387" y="663"/>
                  </a:lnTo>
                  <a:cubicBezTo>
                    <a:pt x="5478" y="708"/>
                    <a:pt x="5547" y="777"/>
                    <a:pt x="5638" y="822"/>
                  </a:cubicBezTo>
                  <a:lnTo>
                    <a:pt x="5752" y="663"/>
                  </a:lnTo>
                  <a:cubicBezTo>
                    <a:pt x="5661" y="594"/>
                    <a:pt x="5570" y="526"/>
                    <a:pt x="5478" y="480"/>
                  </a:cubicBezTo>
                  <a:close/>
                  <a:moveTo>
                    <a:pt x="1552" y="663"/>
                  </a:moveTo>
                  <a:cubicBezTo>
                    <a:pt x="1461" y="731"/>
                    <a:pt x="1370" y="799"/>
                    <a:pt x="1301" y="868"/>
                  </a:cubicBezTo>
                  <a:lnTo>
                    <a:pt x="1438" y="1028"/>
                  </a:lnTo>
                  <a:cubicBezTo>
                    <a:pt x="1507" y="959"/>
                    <a:pt x="1598" y="891"/>
                    <a:pt x="1666" y="845"/>
                  </a:cubicBezTo>
                  <a:lnTo>
                    <a:pt x="1552" y="663"/>
                  </a:lnTo>
                  <a:close/>
                  <a:moveTo>
                    <a:pt x="6003" y="845"/>
                  </a:moveTo>
                  <a:lnTo>
                    <a:pt x="5889" y="1005"/>
                  </a:lnTo>
                  <a:cubicBezTo>
                    <a:pt x="5958" y="1073"/>
                    <a:pt x="6026" y="1142"/>
                    <a:pt x="6095" y="1210"/>
                  </a:cubicBezTo>
                  <a:lnTo>
                    <a:pt x="6254" y="1073"/>
                  </a:lnTo>
                  <a:cubicBezTo>
                    <a:pt x="6163" y="982"/>
                    <a:pt x="6095" y="914"/>
                    <a:pt x="6003" y="845"/>
                  </a:cubicBezTo>
                  <a:close/>
                  <a:moveTo>
                    <a:pt x="1050" y="1073"/>
                  </a:moveTo>
                  <a:cubicBezTo>
                    <a:pt x="982" y="1165"/>
                    <a:pt x="913" y="1233"/>
                    <a:pt x="845" y="1324"/>
                  </a:cubicBezTo>
                  <a:lnTo>
                    <a:pt x="1004" y="1439"/>
                  </a:lnTo>
                  <a:cubicBezTo>
                    <a:pt x="1073" y="1370"/>
                    <a:pt x="1141" y="1302"/>
                    <a:pt x="1210" y="1233"/>
                  </a:cubicBezTo>
                  <a:lnTo>
                    <a:pt x="1050" y="1073"/>
                  </a:lnTo>
                  <a:close/>
                  <a:moveTo>
                    <a:pt x="6460" y="1302"/>
                  </a:moveTo>
                  <a:lnTo>
                    <a:pt x="6300" y="1439"/>
                  </a:lnTo>
                  <a:cubicBezTo>
                    <a:pt x="6368" y="1507"/>
                    <a:pt x="6437" y="1598"/>
                    <a:pt x="6483" y="1667"/>
                  </a:cubicBezTo>
                  <a:lnTo>
                    <a:pt x="6665" y="1553"/>
                  </a:lnTo>
                  <a:cubicBezTo>
                    <a:pt x="6597" y="1461"/>
                    <a:pt x="6528" y="1370"/>
                    <a:pt x="6460" y="1302"/>
                  </a:cubicBezTo>
                  <a:close/>
                  <a:moveTo>
                    <a:pt x="639" y="1576"/>
                  </a:moveTo>
                  <a:cubicBezTo>
                    <a:pt x="594" y="1667"/>
                    <a:pt x="525" y="1758"/>
                    <a:pt x="479" y="1849"/>
                  </a:cubicBezTo>
                  <a:lnTo>
                    <a:pt x="662" y="1941"/>
                  </a:lnTo>
                  <a:cubicBezTo>
                    <a:pt x="708" y="1849"/>
                    <a:pt x="753" y="1781"/>
                    <a:pt x="822" y="1690"/>
                  </a:cubicBezTo>
                  <a:lnTo>
                    <a:pt x="639" y="1576"/>
                  </a:lnTo>
                  <a:close/>
                  <a:moveTo>
                    <a:pt x="6825" y="1827"/>
                  </a:moveTo>
                  <a:lnTo>
                    <a:pt x="6665" y="1918"/>
                  </a:lnTo>
                  <a:cubicBezTo>
                    <a:pt x="6711" y="2009"/>
                    <a:pt x="6756" y="2100"/>
                    <a:pt x="6802" y="2192"/>
                  </a:cubicBezTo>
                  <a:lnTo>
                    <a:pt x="6985" y="2100"/>
                  </a:lnTo>
                  <a:cubicBezTo>
                    <a:pt x="6939" y="2009"/>
                    <a:pt x="6893" y="1918"/>
                    <a:pt x="6825" y="1827"/>
                  </a:cubicBezTo>
                  <a:close/>
                  <a:moveTo>
                    <a:pt x="343" y="2123"/>
                  </a:moveTo>
                  <a:cubicBezTo>
                    <a:pt x="297" y="2215"/>
                    <a:pt x="251" y="2329"/>
                    <a:pt x="206" y="2420"/>
                  </a:cubicBezTo>
                  <a:lnTo>
                    <a:pt x="411" y="2489"/>
                  </a:lnTo>
                  <a:cubicBezTo>
                    <a:pt x="434" y="2397"/>
                    <a:pt x="479" y="2306"/>
                    <a:pt x="525" y="2215"/>
                  </a:cubicBezTo>
                  <a:lnTo>
                    <a:pt x="343" y="2123"/>
                  </a:lnTo>
                  <a:close/>
                  <a:moveTo>
                    <a:pt x="7099" y="2397"/>
                  </a:moveTo>
                  <a:lnTo>
                    <a:pt x="6916" y="2466"/>
                  </a:lnTo>
                  <a:cubicBezTo>
                    <a:pt x="6939" y="2557"/>
                    <a:pt x="6985" y="2671"/>
                    <a:pt x="7008" y="2762"/>
                  </a:cubicBezTo>
                  <a:lnTo>
                    <a:pt x="7213" y="2694"/>
                  </a:lnTo>
                  <a:cubicBezTo>
                    <a:pt x="7167" y="2603"/>
                    <a:pt x="7144" y="2489"/>
                    <a:pt x="7099" y="2397"/>
                  </a:cubicBezTo>
                  <a:close/>
                  <a:moveTo>
                    <a:pt x="114" y="2717"/>
                  </a:moveTo>
                  <a:cubicBezTo>
                    <a:pt x="91" y="2831"/>
                    <a:pt x="69" y="2945"/>
                    <a:pt x="46" y="3036"/>
                  </a:cubicBezTo>
                  <a:lnTo>
                    <a:pt x="251" y="3082"/>
                  </a:lnTo>
                  <a:cubicBezTo>
                    <a:pt x="274" y="2968"/>
                    <a:pt x="297" y="2877"/>
                    <a:pt x="320" y="2785"/>
                  </a:cubicBezTo>
                  <a:lnTo>
                    <a:pt x="114" y="2717"/>
                  </a:lnTo>
                  <a:close/>
                  <a:moveTo>
                    <a:pt x="7281" y="3014"/>
                  </a:moveTo>
                  <a:lnTo>
                    <a:pt x="7076" y="3059"/>
                  </a:lnTo>
                  <a:cubicBezTo>
                    <a:pt x="7099" y="3150"/>
                    <a:pt x="7099" y="3242"/>
                    <a:pt x="7122" y="3356"/>
                  </a:cubicBezTo>
                  <a:lnTo>
                    <a:pt x="7327" y="3333"/>
                  </a:lnTo>
                  <a:cubicBezTo>
                    <a:pt x="7304" y="3219"/>
                    <a:pt x="7304" y="3128"/>
                    <a:pt x="7281" y="3014"/>
                  </a:cubicBezTo>
                  <a:close/>
                  <a:moveTo>
                    <a:pt x="0" y="3356"/>
                  </a:moveTo>
                  <a:cubicBezTo>
                    <a:pt x="0" y="3470"/>
                    <a:pt x="0" y="3561"/>
                    <a:pt x="0" y="3653"/>
                  </a:cubicBezTo>
                  <a:lnTo>
                    <a:pt x="0" y="3675"/>
                  </a:lnTo>
                  <a:lnTo>
                    <a:pt x="206" y="3675"/>
                  </a:lnTo>
                  <a:cubicBezTo>
                    <a:pt x="206" y="3561"/>
                    <a:pt x="206" y="3470"/>
                    <a:pt x="206" y="3379"/>
                  </a:cubicBezTo>
                  <a:lnTo>
                    <a:pt x="0" y="3356"/>
                  </a:lnTo>
                  <a:close/>
                  <a:moveTo>
                    <a:pt x="7122" y="3653"/>
                  </a:moveTo>
                  <a:lnTo>
                    <a:pt x="7122" y="3675"/>
                  </a:lnTo>
                  <a:cubicBezTo>
                    <a:pt x="7122" y="3767"/>
                    <a:pt x="7122" y="3881"/>
                    <a:pt x="7122" y="3972"/>
                  </a:cubicBezTo>
                  <a:lnTo>
                    <a:pt x="7327" y="3995"/>
                  </a:lnTo>
                  <a:cubicBezTo>
                    <a:pt x="7327" y="3881"/>
                    <a:pt x="7327" y="3767"/>
                    <a:pt x="7327" y="3675"/>
                  </a:cubicBezTo>
                  <a:lnTo>
                    <a:pt x="7327" y="3653"/>
                  </a:lnTo>
                  <a:close/>
                  <a:moveTo>
                    <a:pt x="206" y="3972"/>
                  </a:moveTo>
                  <a:lnTo>
                    <a:pt x="0" y="3995"/>
                  </a:lnTo>
                  <a:cubicBezTo>
                    <a:pt x="23" y="4109"/>
                    <a:pt x="23" y="4200"/>
                    <a:pt x="46" y="4315"/>
                  </a:cubicBezTo>
                  <a:lnTo>
                    <a:pt x="251" y="4269"/>
                  </a:lnTo>
                  <a:cubicBezTo>
                    <a:pt x="228" y="4178"/>
                    <a:pt x="228" y="4086"/>
                    <a:pt x="206" y="3972"/>
                  </a:cubicBezTo>
                  <a:close/>
                  <a:moveTo>
                    <a:pt x="7076" y="4269"/>
                  </a:moveTo>
                  <a:cubicBezTo>
                    <a:pt x="7053" y="4360"/>
                    <a:pt x="7030" y="4474"/>
                    <a:pt x="7008" y="4566"/>
                  </a:cubicBezTo>
                  <a:lnTo>
                    <a:pt x="7213" y="4611"/>
                  </a:lnTo>
                  <a:cubicBezTo>
                    <a:pt x="7236" y="4520"/>
                    <a:pt x="7259" y="4406"/>
                    <a:pt x="7281" y="4315"/>
                  </a:cubicBezTo>
                  <a:lnTo>
                    <a:pt x="7076" y="4269"/>
                  </a:lnTo>
                  <a:close/>
                  <a:moveTo>
                    <a:pt x="320" y="4566"/>
                  </a:moveTo>
                  <a:lnTo>
                    <a:pt x="114" y="4634"/>
                  </a:lnTo>
                  <a:cubicBezTo>
                    <a:pt x="137" y="4725"/>
                    <a:pt x="183" y="4840"/>
                    <a:pt x="206" y="4931"/>
                  </a:cubicBezTo>
                  <a:lnTo>
                    <a:pt x="411" y="4862"/>
                  </a:lnTo>
                  <a:cubicBezTo>
                    <a:pt x="365" y="4771"/>
                    <a:pt x="343" y="4657"/>
                    <a:pt x="320" y="4566"/>
                  </a:cubicBezTo>
                  <a:close/>
                  <a:moveTo>
                    <a:pt x="6916" y="4862"/>
                  </a:moveTo>
                  <a:cubicBezTo>
                    <a:pt x="6893" y="4954"/>
                    <a:pt x="6848" y="5045"/>
                    <a:pt x="6802" y="5136"/>
                  </a:cubicBezTo>
                  <a:lnTo>
                    <a:pt x="6985" y="5228"/>
                  </a:lnTo>
                  <a:cubicBezTo>
                    <a:pt x="7030" y="5113"/>
                    <a:pt x="7076" y="5022"/>
                    <a:pt x="7122" y="4931"/>
                  </a:cubicBezTo>
                  <a:lnTo>
                    <a:pt x="6916" y="4862"/>
                  </a:lnTo>
                  <a:close/>
                  <a:moveTo>
                    <a:pt x="525" y="5136"/>
                  </a:moveTo>
                  <a:lnTo>
                    <a:pt x="343" y="5228"/>
                  </a:lnTo>
                  <a:cubicBezTo>
                    <a:pt x="388" y="5319"/>
                    <a:pt x="434" y="5410"/>
                    <a:pt x="479" y="5501"/>
                  </a:cubicBezTo>
                  <a:lnTo>
                    <a:pt x="662" y="5410"/>
                  </a:lnTo>
                  <a:cubicBezTo>
                    <a:pt x="616" y="5319"/>
                    <a:pt x="571" y="5228"/>
                    <a:pt x="525" y="5136"/>
                  </a:cubicBezTo>
                  <a:close/>
                  <a:moveTo>
                    <a:pt x="6665" y="5387"/>
                  </a:moveTo>
                  <a:cubicBezTo>
                    <a:pt x="6620" y="5479"/>
                    <a:pt x="6551" y="5570"/>
                    <a:pt x="6505" y="5661"/>
                  </a:cubicBezTo>
                  <a:lnTo>
                    <a:pt x="6665" y="5775"/>
                  </a:lnTo>
                  <a:cubicBezTo>
                    <a:pt x="6734" y="5684"/>
                    <a:pt x="6779" y="5593"/>
                    <a:pt x="6848" y="5501"/>
                  </a:cubicBezTo>
                  <a:lnTo>
                    <a:pt x="6665" y="5387"/>
                  </a:lnTo>
                  <a:close/>
                  <a:moveTo>
                    <a:pt x="822" y="5661"/>
                  </a:moveTo>
                  <a:lnTo>
                    <a:pt x="662" y="5775"/>
                  </a:lnTo>
                  <a:cubicBezTo>
                    <a:pt x="731" y="5867"/>
                    <a:pt x="776" y="5958"/>
                    <a:pt x="845" y="6026"/>
                  </a:cubicBezTo>
                  <a:lnTo>
                    <a:pt x="1004" y="5889"/>
                  </a:lnTo>
                  <a:cubicBezTo>
                    <a:pt x="959" y="5821"/>
                    <a:pt x="890" y="5730"/>
                    <a:pt x="822" y="5661"/>
                  </a:cubicBezTo>
                  <a:close/>
                  <a:moveTo>
                    <a:pt x="6323" y="5889"/>
                  </a:moveTo>
                  <a:cubicBezTo>
                    <a:pt x="6254" y="5981"/>
                    <a:pt x="6186" y="6049"/>
                    <a:pt x="6117" y="6118"/>
                  </a:cubicBezTo>
                  <a:lnTo>
                    <a:pt x="6254" y="6255"/>
                  </a:lnTo>
                  <a:cubicBezTo>
                    <a:pt x="6323" y="6186"/>
                    <a:pt x="6414" y="6118"/>
                    <a:pt x="6483" y="6026"/>
                  </a:cubicBezTo>
                  <a:lnTo>
                    <a:pt x="6323" y="5889"/>
                  </a:lnTo>
                  <a:close/>
                  <a:moveTo>
                    <a:pt x="1210" y="6118"/>
                  </a:moveTo>
                  <a:lnTo>
                    <a:pt x="1073" y="6278"/>
                  </a:lnTo>
                  <a:cubicBezTo>
                    <a:pt x="1141" y="6346"/>
                    <a:pt x="1233" y="6414"/>
                    <a:pt x="1301" y="6483"/>
                  </a:cubicBezTo>
                  <a:lnTo>
                    <a:pt x="1438" y="6323"/>
                  </a:lnTo>
                  <a:cubicBezTo>
                    <a:pt x="1370" y="6255"/>
                    <a:pt x="1278" y="6186"/>
                    <a:pt x="1210" y="6118"/>
                  </a:cubicBezTo>
                  <a:close/>
                  <a:moveTo>
                    <a:pt x="5889" y="6323"/>
                  </a:moveTo>
                  <a:cubicBezTo>
                    <a:pt x="5821" y="6392"/>
                    <a:pt x="5729" y="6437"/>
                    <a:pt x="5661" y="6506"/>
                  </a:cubicBezTo>
                  <a:lnTo>
                    <a:pt x="5775" y="6666"/>
                  </a:lnTo>
                  <a:cubicBezTo>
                    <a:pt x="5866" y="6620"/>
                    <a:pt x="5935" y="6551"/>
                    <a:pt x="6026" y="6483"/>
                  </a:cubicBezTo>
                  <a:lnTo>
                    <a:pt x="5889" y="6323"/>
                  </a:lnTo>
                  <a:close/>
                  <a:moveTo>
                    <a:pt x="1689" y="6506"/>
                  </a:moveTo>
                  <a:lnTo>
                    <a:pt x="1552" y="6688"/>
                  </a:lnTo>
                  <a:cubicBezTo>
                    <a:pt x="1644" y="6734"/>
                    <a:pt x="1735" y="6802"/>
                    <a:pt x="1826" y="6848"/>
                  </a:cubicBezTo>
                  <a:lnTo>
                    <a:pt x="1940" y="6666"/>
                  </a:lnTo>
                  <a:cubicBezTo>
                    <a:pt x="1849" y="6620"/>
                    <a:pt x="1758" y="6574"/>
                    <a:pt x="1689" y="6506"/>
                  </a:cubicBezTo>
                  <a:close/>
                  <a:moveTo>
                    <a:pt x="5387" y="6666"/>
                  </a:moveTo>
                  <a:cubicBezTo>
                    <a:pt x="5318" y="6711"/>
                    <a:pt x="5227" y="6757"/>
                    <a:pt x="5136" y="6802"/>
                  </a:cubicBezTo>
                  <a:lnTo>
                    <a:pt x="5227" y="6985"/>
                  </a:lnTo>
                  <a:cubicBezTo>
                    <a:pt x="5318" y="6939"/>
                    <a:pt x="5410" y="6894"/>
                    <a:pt x="5501" y="6848"/>
                  </a:cubicBezTo>
                  <a:lnTo>
                    <a:pt x="5387" y="6666"/>
                  </a:lnTo>
                  <a:close/>
                  <a:moveTo>
                    <a:pt x="2214" y="6802"/>
                  </a:moveTo>
                  <a:lnTo>
                    <a:pt x="2123" y="7008"/>
                  </a:lnTo>
                  <a:cubicBezTo>
                    <a:pt x="2214" y="7031"/>
                    <a:pt x="2306" y="7076"/>
                    <a:pt x="2420" y="7122"/>
                  </a:cubicBezTo>
                  <a:lnTo>
                    <a:pt x="2488" y="6917"/>
                  </a:lnTo>
                  <a:cubicBezTo>
                    <a:pt x="2397" y="6894"/>
                    <a:pt x="2283" y="6848"/>
                    <a:pt x="2214" y="6802"/>
                  </a:cubicBezTo>
                  <a:close/>
                  <a:moveTo>
                    <a:pt x="4839" y="6917"/>
                  </a:moveTo>
                  <a:cubicBezTo>
                    <a:pt x="4748" y="6962"/>
                    <a:pt x="4657" y="6985"/>
                    <a:pt x="4565" y="7008"/>
                  </a:cubicBezTo>
                  <a:lnTo>
                    <a:pt x="4611" y="7213"/>
                  </a:lnTo>
                  <a:cubicBezTo>
                    <a:pt x="4725" y="7191"/>
                    <a:pt x="4816" y="7145"/>
                    <a:pt x="4930" y="7122"/>
                  </a:cubicBezTo>
                  <a:lnTo>
                    <a:pt x="4839" y="6917"/>
                  </a:lnTo>
                  <a:close/>
                  <a:moveTo>
                    <a:pt x="2762" y="7008"/>
                  </a:moveTo>
                  <a:lnTo>
                    <a:pt x="2716" y="7213"/>
                  </a:lnTo>
                  <a:cubicBezTo>
                    <a:pt x="2831" y="7236"/>
                    <a:pt x="2922" y="7259"/>
                    <a:pt x="3036" y="7282"/>
                  </a:cubicBezTo>
                  <a:lnTo>
                    <a:pt x="3059" y="7076"/>
                  </a:lnTo>
                  <a:cubicBezTo>
                    <a:pt x="2967" y="7054"/>
                    <a:pt x="2876" y="7031"/>
                    <a:pt x="2762" y="7008"/>
                  </a:cubicBezTo>
                  <a:close/>
                  <a:moveTo>
                    <a:pt x="3355" y="7122"/>
                  </a:moveTo>
                  <a:lnTo>
                    <a:pt x="3355" y="7327"/>
                  </a:lnTo>
                  <a:lnTo>
                    <a:pt x="3675" y="7327"/>
                  </a:lnTo>
                  <a:lnTo>
                    <a:pt x="3652" y="7122"/>
                  </a:lnTo>
                  <a:close/>
                  <a:moveTo>
                    <a:pt x="4268" y="7076"/>
                  </a:moveTo>
                  <a:cubicBezTo>
                    <a:pt x="4177" y="7099"/>
                    <a:pt x="4063" y="7099"/>
                    <a:pt x="3972" y="7122"/>
                  </a:cubicBezTo>
                  <a:lnTo>
                    <a:pt x="3995" y="7327"/>
                  </a:lnTo>
                  <a:cubicBezTo>
                    <a:pt x="4086" y="7305"/>
                    <a:pt x="4200" y="7305"/>
                    <a:pt x="4314" y="7282"/>
                  </a:cubicBezTo>
                  <a:lnTo>
                    <a:pt x="4268"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097;p39">
              <a:extLst>
                <a:ext uri="{FF2B5EF4-FFF2-40B4-BE49-F238E27FC236}">
                  <a16:creationId xmlns:a16="http://schemas.microsoft.com/office/drawing/2014/main" id="{FBEBCF28-F508-4BD0-B563-78764B1A8BCD}"/>
                </a:ext>
              </a:extLst>
            </p:cNvPr>
            <p:cNvSpPr/>
            <p:nvPr/>
          </p:nvSpPr>
          <p:spPr>
            <a:xfrm>
              <a:off x="5683667" y="4471503"/>
              <a:ext cx="125861" cy="125819"/>
            </a:xfrm>
            <a:custGeom>
              <a:avLst/>
              <a:gdLst/>
              <a:ahLst/>
              <a:cxnLst/>
              <a:rect l="l" t="t" r="r" b="b"/>
              <a:pathLst>
                <a:path w="3037" h="3036" extrusionOk="0">
                  <a:moveTo>
                    <a:pt x="1507" y="0"/>
                  </a:moveTo>
                  <a:cubicBezTo>
                    <a:pt x="686" y="0"/>
                    <a:pt x="1" y="685"/>
                    <a:pt x="1" y="1529"/>
                  </a:cubicBezTo>
                  <a:cubicBezTo>
                    <a:pt x="1" y="2351"/>
                    <a:pt x="686" y="3036"/>
                    <a:pt x="1507" y="3036"/>
                  </a:cubicBezTo>
                  <a:cubicBezTo>
                    <a:pt x="2352" y="3036"/>
                    <a:pt x="3037" y="2351"/>
                    <a:pt x="3037" y="1529"/>
                  </a:cubicBezTo>
                  <a:cubicBezTo>
                    <a:pt x="3037" y="685"/>
                    <a:pt x="2352" y="0"/>
                    <a:pt x="1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098;p39">
              <a:extLst>
                <a:ext uri="{FF2B5EF4-FFF2-40B4-BE49-F238E27FC236}">
                  <a16:creationId xmlns:a16="http://schemas.microsoft.com/office/drawing/2014/main" id="{446AA911-888A-4D36-A916-8757F9B15034}"/>
                </a:ext>
              </a:extLst>
            </p:cNvPr>
            <p:cNvSpPr/>
            <p:nvPr/>
          </p:nvSpPr>
          <p:spPr>
            <a:xfrm>
              <a:off x="5684621" y="4473368"/>
              <a:ext cx="123001" cy="123043"/>
            </a:xfrm>
            <a:custGeom>
              <a:avLst/>
              <a:gdLst/>
              <a:ahLst/>
              <a:cxnLst/>
              <a:rect l="l" t="t" r="r" b="b"/>
              <a:pathLst>
                <a:path w="2968" h="2969" extrusionOk="0">
                  <a:moveTo>
                    <a:pt x="1484" y="206"/>
                  </a:moveTo>
                  <a:cubicBezTo>
                    <a:pt x="2192" y="206"/>
                    <a:pt x="2762" y="777"/>
                    <a:pt x="2762" y="1484"/>
                  </a:cubicBezTo>
                  <a:cubicBezTo>
                    <a:pt x="2762" y="2169"/>
                    <a:pt x="2192" y="2740"/>
                    <a:pt x="1484" y="2740"/>
                  </a:cubicBezTo>
                  <a:cubicBezTo>
                    <a:pt x="799" y="2740"/>
                    <a:pt x="229" y="2169"/>
                    <a:pt x="229" y="1484"/>
                  </a:cubicBezTo>
                  <a:cubicBezTo>
                    <a:pt x="229" y="777"/>
                    <a:pt x="799" y="206"/>
                    <a:pt x="1484" y="206"/>
                  </a:cubicBezTo>
                  <a:close/>
                  <a:moveTo>
                    <a:pt x="1484" y="1"/>
                  </a:moveTo>
                  <a:cubicBezTo>
                    <a:pt x="685" y="1"/>
                    <a:pt x="1" y="663"/>
                    <a:pt x="1" y="1484"/>
                  </a:cubicBezTo>
                  <a:cubicBezTo>
                    <a:pt x="1" y="2283"/>
                    <a:pt x="685"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99;p39">
              <a:extLst>
                <a:ext uri="{FF2B5EF4-FFF2-40B4-BE49-F238E27FC236}">
                  <a16:creationId xmlns:a16="http://schemas.microsoft.com/office/drawing/2014/main" id="{F6919E99-E56D-411B-8B69-F704BA2FAF7F}"/>
                </a:ext>
              </a:extLst>
            </p:cNvPr>
            <p:cNvSpPr/>
            <p:nvPr/>
          </p:nvSpPr>
          <p:spPr>
            <a:xfrm>
              <a:off x="5603269" y="4391063"/>
              <a:ext cx="286658" cy="286699"/>
            </a:xfrm>
            <a:custGeom>
              <a:avLst/>
              <a:gdLst/>
              <a:ahLst/>
              <a:cxnLst/>
              <a:rect l="l" t="t" r="r" b="b"/>
              <a:pathLst>
                <a:path w="6917" h="6918" extrusionOk="0">
                  <a:moveTo>
                    <a:pt x="3447" y="229"/>
                  </a:moveTo>
                  <a:cubicBezTo>
                    <a:pt x="5250" y="229"/>
                    <a:pt x="6688" y="1667"/>
                    <a:pt x="6688" y="3470"/>
                  </a:cubicBezTo>
                  <a:cubicBezTo>
                    <a:pt x="6688" y="5251"/>
                    <a:pt x="5250" y="6712"/>
                    <a:pt x="3447" y="6712"/>
                  </a:cubicBezTo>
                  <a:cubicBezTo>
                    <a:pt x="1667" y="6712"/>
                    <a:pt x="229" y="5251"/>
                    <a:pt x="229" y="3470"/>
                  </a:cubicBezTo>
                  <a:cubicBezTo>
                    <a:pt x="229" y="1667"/>
                    <a:pt x="1667" y="229"/>
                    <a:pt x="3447" y="229"/>
                  </a:cubicBezTo>
                  <a:close/>
                  <a:moveTo>
                    <a:pt x="3447" y="1"/>
                  </a:moveTo>
                  <a:cubicBezTo>
                    <a:pt x="1553" y="1"/>
                    <a:pt x="1" y="1553"/>
                    <a:pt x="1" y="3470"/>
                  </a:cubicBezTo>
                  <a:cubicBezTo>
                    <a:pt x="1" y="5365"/>
                    <a:pt x="1553" y="6917"/>
                    <a:pt x="3447" y="6917"/>
                  </a:cubicBezTo>
                  <a:cubicBezTo>
                    <a:pt x="5365" y="6917"/>
                    <a:pt x="6917" y="5365"/>
                    <a:pt x="6917" y="3470"/>
                  </a:cubicBezTo>
                  <a:cubicBezTo>
                    <a:pt x="6917" y="1553"/>
                    <a:pt x="5365" y="1"/>
                    <a:pt x="3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100;p39">
              <a:extLst>
                <a:ext uri="{FF2B5EF4-FFF2-40B4-BE49-F238E27FC236}">
                  <a16:creationId xmlns:a16="http://schemas.microsoft.com/office/drawing/2014/main" id="{925387BF-4DBF-41DF-82F5-6AB9F4F74A96}"/>
                </a:ext>
              </a:extLst>
            </p:cNvPr>
            <p:cNvSpPr/>
            <p:nvPr/>
          </p:nvSpPr>
          <p:spPr>
            <a:xfrm>
              <a:off x="5729088" y="4516883"/>
              <a:ext cx="35019" cy="35060"/>
            </a:xfrm>
            <a:custGeom>
              <a:avLst/>
              <a:gdLst/>
              <a:ahLst/>
              <a:cxnLst/>
              <a:rect l="l" t="t" r="r" b="b"/>
              <a:pathLst>
                <a:path w="845" h="846" extrusionOk="0">
                  <a:moveTo>
                    <a:pt x="411" y="1"/>
                  </a:moveTo>
                  <a:cubicBezTo>
                    <a:pt x="183" y="1"/>
                    <a:pt x="0" y="206"/>
                    <a:pt x="0" y="434"/>
                  </a:cubicBezTo>
                  <a:cubicBezTo>
                    <a:pt x="0" y="663"/>
                    <a:pt x="183" y="845"/>
                    <a:pt x="411" y="845"/>
                  </a:cubicBezTo>
                  <a:cubicBezTo>
                    <a:pt x="662" y="845"/>
                    <a:pt x="845" y="663"/>
                    <a:pt x="845" y="434"/>
                  </a:cubicBezTo>
                  <a:cubicBezTo>
                    <a:pt x="845" y="206"/>
                    <a:pt x="662"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101;p39">
              <a:extLst>
                <a:ext uri="{FF2B5EF4-FFF2-40B4-BE49-F238E27FC236}">
                  <a16:creationId xmlns:a16="http://schemas.microsoft.com/office/drawing/2014/main" id="{9B2789F8-DD89-45BF-90EF-1513023E1D9B}"/>
                </a:ext>
              </a:extLst>
            </p:cNvPr>
            <p:cNvSpPr/>
            <p:nvPr/>
          </p:nvSpPr>
          <p:spPr>
            <a:xfrm>
              <a:off x="5738537" y="4488495"/>
              <a:ext cx="16121" cy="16163"/>
            </a:xfrm>
            <a:custGeom>
              <a:avLst/>
              <a:gdLst/>
              <a:ahLst/>
              <a:cxnLst/>
              <a:rect l="l" t="t" r="r" b="b"/>
              <a:pathLst>
                <a:path w="389" h="390" extrusionOk="0">
                  <a:moveTo>
                    <a:pt x="183" y="1"/>
                  </a:moveTo>
                  <a:cubicBezTo>
                    <a:pt x="92" y="1"/>
                    <a:pt x="1" y="92"/>
                    <a:pt x="1" y="206"/>
                  </a:cubicBezTo>
                  <a:cubicBezTo>
                    <a:pt x="1" y="298"/>
                    <a:pt x="92" y="389"/>
                    <a:pt x="183" y="389"/>
                  </a:cubicBezTo>
                  <a:cubicBezTo>
                    <a:pt x="297" y="389"/>
                    <a:pt x="389" y="298"/>
                    <a:pt x="389" y="206"/>
                  </a:cubicBezTo>
                  <a:cubicBezTo>
                    <a:pt x="389" y="92"/>
                    <a:pt x="297"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102;p39">
              <a:extLst>
                <a:ext uri="{FF2B5EF4-FFF2-40B4-BE49-F238E27FC236}">
                  <a16:creationId xmlns:a16="http://schemas.microsoft.com/office/drawing/2014/main" id="{5BCDB6E4-2D36-4F2B-952D-5B101D4AA6D7}"/>
                </a:ext>
              </a:extLst>
            </p:cNvPr>
            <p:cNvSpPr/>
            <p:nvPr/>
          </p:nvSpPr>
          <p:spPr>
            <a:xfrm>
              <a:off x="5738537" y="4564210"/>
              <a:ext cx="16121" cy="16121"/>
            </a:xfrm>
            <a:custGeom>
              <a:avLst/>
              <a:gdLst/>
              <a:ahLst/>
              <a:cxnLst/>
              <a:rect l="l" t="t" r="r" b="b"/>
              <a:pathLst>
                <a:path w="389" h="389" extrusionOk="0">
                  <a:moveTo>
                    <a:pt x="183" y="0"/>
                  </a:moveTo>
                  <a:cubicBezTo>
                    <a:pt x="92" y="0"/>
                    <a:pt x="1" y="91"/>
                    <a:pt x="1" y="205"/>
                  </a:cubicBezTo>
                  <a:cubicBezTo>
                    <a:pt x="1" y="297"/>
                    <a:pt x="92" y="388"/>
                    <a:pt x="183" y="388"/>
                  </a:cubicBezTo>
                  <a:cubicBezTo>
                    <a:pt x="297" y="388"/>
                    <a:pt x="389" y="297"/>
                    <a:pt x="389" y="205"/>
                  </a:cubicBezTo>
                  <a:cubicBezTo>
                    <a:pt x="389"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103;p39">
              <a:extLst>
                <a:ext uri="{FF2B5EF4-FFF2-40B4-BE49-F238E27FC236}">
                  <a16:creationId xmlns:a16="http://schemas.microsoft.com/office/drawing/2014/main" id="{9A053839-C79A-4C93-BB3A-D9803B7AB8CA}"/>
                </a:ext>
              </a:extLst>
            </p:cNvPr>
            <p:cNvSpPr/>
            <p:nvPr/>
          </p:nvSpPr>
          <p:spPr>
            <a:xfrm>
              <a:off x="5776374" y="4526373"/>
              <a:ext cx="16121" cy="16121"/>
            </a:xfrm>
            <a:custGeom>
              <a:avLst/>
              <a:gdLst/>
              <a:ahLst/>
              <a:cxnLst/>
              <a:rect l="l" t="t" r="r" b="b"/>
              <a:pathLst>
                <a:path w="389" h="389" extrusionOk="0">
                  <a:moveTo>
                    <a:pt x="183" y="0"/>
                  </a:moveTo>
                  <a:cubicBezTo>
                    <a:pt x="92" y="0"/>
                    <a:pt x="1" y="91"/>
                    <a:pt x="1" y="205"/>
                  </a:cubicBezTo>
                  <a:cubicBezTo>
                    <a:pt x="1" y="297"/>
                    <a:pt x="92" y="388"/>
                    <a:pt x="183" y="388"/>
                  </a:cubicBezTo>
                  <a:cubicBezTo>
                    <a:pt x="297" y="388"/>
                    <a:pt x="389" y="297"/>
                    <a:pt x="389" y="205"/>
                  </a:cubicBezTo>
                  <a:cubicBezTo>
                    <a:pt x="389"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104;p39">
              <a:extLst>
                <a:ext uri="{FF2B5EF4-FFF2-40B4-BE49-F238E27FC236}">
                  <a16:creationId xmlns:a16="http://schemas.microsoft.com/office/drawing/2014/main" id="{950B939B-6297-4D6E-9CDA-EC09E8D7383B}"/>
                </a:ext>
              </a:extLst>
            </p:cNvPr>
            <p:cNvSpPr/>
            <p:nvPr/>
          </p:nvSpPr>
          <p:spPr>
            <a:xfrm>
              <a:off x="5700700" y="4526373"/>
              <a:ext cx="16121" cy="16121"/>
            </a:xfrm>
            <a:custGeom>
              <a:avLst/>
              <a:gdLst/>
              <a:ahLst/>
              <a:cxnLst/>
              <a:rect l="l" t="t" r="r" b="b"/>
              <a:pathLst>
                <a:path w="389" h="389" extrusionOk="0">
                  <a:moveTo>
                    <a:pt x="183" y="0"/>
                  </a:moveTo>
                  <a:cubicBezTo>
                    <a:pt x="92" y="0"/>
                    <a:pt x="1" y="91"/>
                    <a:pt x="1" y="205"/>
                  </a:cubicBezTo>
                  <a:cubicBezTo>
                    <a:pt x="1" y="297"/>
                    <a:pt x="92" y="388"/>
                    <a:pt x="183" y="388"/>
                  </a:cubicBezTo>
                  <a:cubicBezTo>
                    <a:pt x="297" y="388"/>
                    <a:pt x="389" y="297"/>
                    <a:pt x="389" y="205"/>
                  </a:cubicBezTo>
                  <a:cubicBezTo>
                    <a:pt x="389"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105;p39">
              <a:extLst>
                <a:ext uri="{FF2B5EF4-FFF2-40B4-BE49-F238E27FC236}">
                  <a16:creationId xmlns:a16="http://schemas.microsoft.com/office/drawing/2014/main" id="{C9348D4E-9609-4A16-8839-0F7604912FEE}"/>
                </a:ext>
              </a:extLst>
            </p:cNvPr>
            <p:cNvSpPr/>
            <p:nvPr/>
          </p:nvSpPr>
          <p:spPr>
            <a:xfrm>
              <a:off x="5764066" y="4499643"/>
              <a:ext cx="18027" cy="16328"/>
            </a:xfrm>
            <a:custGeom>
              <a:avLst/>
              <a:gdLst/>
              <a:ahLst/>
              <a:cxnLst/>
              <a:rect l="l" t="t" r="r" b="b"/>
              <a:pathLst>
                <a:path w="435" h="394" extrusionOk="0">
                  <a:moveTo>
                    <a:pt x="221" y="0"/>
                  </a:moveTo>
                  <a:cubicBezTo>
                    <a:pt x="172" y="0"/>
                    <a:pt x="126" y="17"/>
                    <a:pt x="92" y="52"/>
                  </a:cubicBezTo>
                  <a:cubicBezTo>
                    <a:pt x="1" y="143"/>
                    <a:pt x="1" y="257"/>
                    <a:pt x="92" y="325"/>
                  </a:cubicBezTo>
                  <a:cubicBezTo>
                    <a:pt x="126" y="371"/>
                    <a:pt x="172" y="394"/>
                    <a:pt x="221" y="394"/>
                  </a:cubicBezTo>
                  <a:cubicBezTo>
                    <a:pt x="269" y="394"/>
                    <a:pt x="320" y="371"/>
                    <a:pt x="366" y="325"/>
                  </a:cubicBezTo>
                  <a:cubicBezTo>
                    <a:pt x="435" y="257"/>
                    <a:pt x="435" y="143"/>
                    <a:pt x="366" y="52"/>
                  </a:cubicBezTo>
                  <a:cubicBezTo>
                    <a:pt x="320"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106;p39">
              <a:extLst>
                <a:ext uri="{FF2B5EF4-FFF2-40B4-BE49-F238E27FC236}">
                  <a16:creationId xmlns:a16="http://schemas.microsoft.com/office/drawing/2014/main" id="{B46999EC-4D25-4766-A892-D9703C2CE16E}"/>
                </a:ext>
              </a:extLst>
            </p:cNvPr>
            <p:cNvSpPr/>
            <p:nvPr/>
          </p:nvSpPr>
          <p:spPr>
            <a:xfrm>
              <a:off x="5711102" y="4553559"/>
              <a:ext cx="18027" cy="15624"/>
            </a:xfrm>
            <a:custGeom>
              <a:avLst/>
              <a:gdLst/>
              <a:ahLst/>
              <a:cxnLst/>
              <a:rect l="l" t="t" r="r" b="b"/>
              <a:pathLst>
                <a:path w="435" h="377" extrusionOk="0">
                  <a:moveTo>
                    <a:pt x="206" y="0"/>
                  </a:moveTo>
                  <a:cubicBezTo>
                    <a:pt x="155" y="0"/>
                    <a:pt x="103" y="17"/>
                    <a:pt x="69" y="52"/>
                  </a:cubicBezTo>
                  <a:cubicBezTo>
                    <a:pt x="1" y="120"/>
                    <a:pt x="1" y="257"/>
                    <a:pt x="69" y="325"/>
                  </a:cubicBezTo>
                  <a:cubicBezTo>
                    <a:pt x="103" y="360"/>
                    <a:pt x="155" y="377"/>
                    <a:pt x="206" y="377"/>
                  </a:cubicBezTo>
                  <a:cubicBezTo>
                    <a:pt x="257" y="377"/>
                    <a:pt x="309" y="360"/>
                    <a:pt x="343" y="325"/>
                  </a:cubicBezTo>
                  <a:cubicBezTo>
                    <a:pt x="434" y="257"/>
                    <a:pt x="434" y="120"/>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107;p39">
              <a:extLst>
                <a:ext uri="{FF2B5EF4-FFF2-40B4-BE49-F238E27FC236}">
                  <a16:creationId xmlns:a16="http://schemas.microsoft.com/office/drawing/2014/main" id="{0FEE9A28-4CCF-43E2-B41F-D04574753270}"/>
                </a:ext>
              </a:extLst>
            </p:cNvPr>
            <p:cNvSpPr/>
            <p:nvPr/>
          </p:nvSpPr>
          <p:spPr>
            <a:xfrm>
              <a:off x="5764066" y="4553559"/>
              <a:ext cx="18027" cy="15624"/>
            </a:xfrm>
            <a:custGeom>
              <a:avLst/>
              <a:gdLst/>
              <a:ahLst/>
              <a:cxnLst/>
              <a:rect l="l" t="t" r="r" b="b"/>
              <a:pathLst>
                <a:path w="435" h="377" extrusionOk="0">
                  <a:moveTo>
                    <a:pt x="221" y="0"/>
                  </a:moveTo>
                  <a:cubicBezTo>
                    <a:pt x="172" y="0"/>
                    <a:pt x="126" y="17"/>
                    <a:pt x="92" y="52"/>
                  </a:cubicBezTo>
                  <a:cubicBezTo>
                    <a:pt x="1" y="120"/>
                    <a:pt x="1" y="257"/>
                    <a:pt x="92" y="325"/>
                  </a:cubicBezTo>
                  <a:cubicBezTo>
                    <a:pt x="126" y="360"/>
                    <a:pt x="172" y="377"/>
                    <a:pt x="221" y="377"/>
                  </a:cubicBezTo>
                  <a:cubicBezTo>
                    <a:pt x="269" y="377"/>
                    <a:pt x="320" y="360"/>
                    <a:pt x="366" y="325"/>
                  </a:cubicBezTo>
                  <a:cubicBezTo>
                    <a:pt x="435" y="257"/>
                    <a:pt x="435" y="120"/>
                    <a:pt x="366" y="52"/>
                  </a:cubicBezTo>
                  <a:cubicBezTo>
                    <a:pt x="320"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108;p39">
              <a:extLst>
                <a:ext uri="{FF2B5EF4-FFF2-40B4-BE49-F238E27FC236}">
                  <a16:creationId xmlns:a16="http://schemas.microsoft.com/office/drawing/2014/main" id="{2EAE3247-C8B8-4D3B-BB0C-7A278346A22A}"/>
                </a:ext>
              </a:extLst>
            </p:cNvPr>
            <p:cNvSpPr/>
            <p:nvPr/>
          </p:nvSpPr>
          <p:spPr>
            <a:xfrm>
              <a:off x="5711102" y="4499643"/>
              <a:ext cx="18027" cy="16328"/>
            </a:xfrm>
            <a:custGeom>
              <a:avLst/>
              <a:gdLst/>
              <a:ahLst/>
              <a:cxnLst/>
              <a:rect l="l" t="t" r="r" b="b"/>
              <a:pathLst>
                <a:path w="435" h="394" extrusionOk="0">
                  <a:moveTo>
                    <a:pt x="206" y="0"/>
                  </a:moveTo>
                  <a:cubicBezTo>
                    <a:pt x="155" y="0"/>
                    <a:pt x="103" y="17"/>
                    <a:pt x="69" y="52"/>
                  </a:cubicBezTo>
                  <a:cubicBezTo>
                    <a:pt x="1" y="143"/>
                    <a:pt x="1" y="257"/>
                    <a:pt x="69" y="325"/>
                  </a:cubicBezTo>
                  <a:cubicBezTo>
                    <a:pt x="103" y="371"/>
                    <a:pt x="155" y="394"/>
                    <a:pt x="206" y="394"/>
                  </a:cubicBezTo>
                  <a:cubicBezTo>
                    <a:pt x="257" y="394"/>
                    <a:pt x="309" y="371"/>
                    <a:pt x="343" y="325"/>
                  </a:cubicBezTo>
                  <a:cubicBezTo>
                    <a:pt x="434" y="257"/>
                    <a:pt x="434" y="143"/>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109;p39">
              <a:extLst>
                <a:ext uri="{FF2B5EF4-FFF2-40B4-BE49-F238E27FC236}">
                  <a16:creationId xmlns:a16="http://schemas.microsoft.com/office/drawing/2014/main" id="{58CC44D2-F3B9-4797-B8ED-3828DE0FE0C9}"/>
                </a:ext>
              </a:extLst>
            </p:cNvPr>
            <p:cNvSpPr/>
            <p:nvPr/>
          </p:nvSpPr>
          <p:spPr>
            <a:xfrm>
              <a:off x="5267460" y="4386339"/>
              <a:ext cx="295195" cy="296148"/>
            </a:xfrm>
            <a:custGeom>
              <a:avLst/>
              <a:gdLst/>
              <a:ahLst/>
              <a:cxnLst/>
              <a:rect l="l" t="t" r="r" b="b"/>
              <a:pathLst>
                <a:path w="7123" h="7146" extrusionOk="0">
                  <a:moveTo>
                    <a:pt x="3561" y="1"/>
                  </a:moveTo>
                  <a:cubicBezTo>
                    <a:pt x="1598" y="1"/>
                    <a:pt x="1" y="1599"/>
                    <a:pt x="1" y="3584"/>
                  </a:cubicBezTo>
                  <a:cubicBezTo>
                    <a:pt x="1" y="5547"/>
                    <a:pt x="1598" y="7145"/>
                    <a:pt x="3561" y="7145"/>
                  </a:cubicBezTo>
                  <a:cubicBezTo>
                    <a:pt x="5524" y="7145"/>
                    <a:pt x="7122" y="5547"/>
                    <a:pt x="7122" y="3584"/>
                  </a:cubicBezTo>
                  <a:cubicBezTo>
                    <a:pt x="7122" y="1599"/>
                    <a:pt x="5524"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110;p39">
              <a:extLst>
                <a:ext uri="{FF2B5EF4-FFF2-40B4-BE49-F238E27FC236}">
                  <a16:creationId xmlns:a16="http://schemas.microsoft.com/office/drawing/2014/main" id="{97ECC5FA-3EEE-4C61-9708-991CE01A5FE3}"/>
                </a:ext>
              </a:extLst>
            </p:cNvPr>
            <p:cNvSpPr/>
            <p:nvPr/>
          </p:nvSpPr>
          <p:spPr>
            <a:xfrm>
              <a:off x="5262736" y="4382568"/>
              <a:ext cx="304644" cy="303691"/>
            </a:xfrm>
            <a:custGeom>
              <a:avLst/>
              <a:gdLst/>
              <a:ahLst/>
              <a:cxnLst/>
              <a:rect l="l" t="t" r="r" b="b"/>
              <a:pathLst>
                <a:path w="7351" h="7328" extrusionOk="0">
                  <a:moveTo>
                    <a:pt x="3653" y="1"/>
                  </a:moveTo>
                  <a:lnTo>
                    <a:pt x="3653" y="206"/>
                  </a:lnTo>
                  <a:lnTo>
                    <a:pt x="3972" y="206"/>
                  </a:lnTo>
                  <a:lnTo>
                    <a:pt x="3972" y="1"/>
                  </a:lnTo>
                  <a:close/>
                  <a:moveTo>
                    <a:pt x="3333" y="23"/>
                  </a:moveTo>
                  <a:cubicBezTo>
                    <a:pt x="3242" y="23"/>
                    <a:pt x="3128" y="46"/>
                    <a:pt x="3013" y="46"/>
                  </a:cubicBezTo>
                  <a:lnTo>
                    <a:pt x="3059" y="252"/>
                  </a:lnTo>
                  <a:cubicBezTo>
                    <a:pt x="3150" y="252"/>
                    <a:pt x="3265" y="229"/>
                    <a:pt x="3356" y="229"/>
                  </a:cubicBezTo>
                  <a:lnTo>
                    <a:pt x="3333" y="23"/>
                  </a:lnTo>
                  <a:close/>
                  <a:moveTo>
                    <a:pt x="4292" y="46"/>
                  </a:moveTo>
                  <a:lnTo>
                    <a:pt x="4269" y="252"/>
                  </a:lnTo>
                  <a:cubicBezTo>
                    <a:pt x="4360" y="274"/>
                    <a:pt x="4451" y="297"/>
                    <a:pt x="4566" y="320"/>
                  </a:cubicBezTo>
                  <a:lnTo>
                    <a:pt x="4611" y="115"/>
                  </a:lnTo>
                  <a:cubicBezTo>
                    <a:pt x="4497" y="92"/>
                    <a:pt x="4406" y="69"/>
                    <a:pt x="4292" y="46"/>
                  </a:cubicBezTo>
                  <a:close/>
                  <a:moveTo>
                    <a:pt x="2717" y="115"/>
                  </a:moveTo>
                  <a:cubicBezTo>
                    <a:pt x="2603" y="160"/>
                    <a:pt x="2511" y="183"/>
                    <a:pt x="2397" y="229"/>
                  </a:cubicBezTo>
                  <a:lnTo>
                    <a:pt x="2488" y="411"/>
                  </a:lnTo>
                  <a:cubicBezTo>
                    <a:pt x="2580" y="389"/>
                    <a:pt x="2671" y="343"/>
                    <a:pt x="2762" y="320"/>
                  </a:cubicBezTo>
                  <a:lnTo>
                    <a:pt x="2717" y="115"/>
                  </a:lnTo>
                  <a:close/>
                  <a:moveTo>
                    <a:pt x="4908" y="206"/>
                  </a:moveTo>
                  <a:lnTo>
                    <a:pt x="4839" y="411"/>
                  </a:lnTo>
                  <a:cubicBezTo>
                    <a:pt x="4931" y="434"/>
                    <a:pt x="5022" y="480"/>
                    <a:pt x="5136" y="526"/>
                  </a:cubicBezTo>
                  <a:lnTo>
                    <a:pt x="5205" y="343"/>
                  </a:lnTo>
                  <a:cubicBezTo>
                    <a:pt x="5113" y="297"/>
                    <a:pt x="5022" y="252"/>
                    <a:pt x="4908" y="206"/>
                  </a:cubicBezTo>
                  <a:close/>
                  <a:moveTo>
                    <a:pt x="2100" y="343"/>
                  </a:moveTo>
                  <a:cubicBezTo>
                    <a:pt x="2009" y="389"/>
                    <a:pt x="1918" y="434"/>
                    <a:pt x="1827" y="503"/>
                  </a:cubicBezTo>
                  <a:lnTo>
                    <a:pt x="1941" y="663"/>
                  </a:lnTo>
                  <a:cubicBezTo>
                    <a:pt x="2009" y="617"/>
                    <a:pt x="2100" y="571"/>
                    <a:pt x="2192" y="526"/>
                  </a:cubicBezTo>
                  <a:lnTo>
                    <a:pt x="2100" y="343"/>
                  </a:lnTo>
                  <a:close/>
                  <a:moveTo>
                    <a:pt x="5501" y="480"/>
                  </a:moveTo>
                  <a:lnTo>
                    <a:pt x="5387" y="663"/>
                  </a:lnTo>
                  <a:cubicBezTo>
                    <a:pt x="5479" y="708"/>
                    <a:pt x="5570" y="777"/>
                    <a:pt x="5638" y="822"/>
                  </a:cubicBezTo>
                  <a:lnTo>
                    <a:pt x="5775" y="663"/>
                  </a:lnTo>
                  <a:cubicBezTo>
                    <a:pt x="5684" y="594"/>
                    <a:pt x="5593" y="526"/>
                    <a:pt x="5501" y="480"/>
                  </a:cubicBezTo>
                  <a:close/>
                  <a:moveTo>
                    <a:pt x="1553" y="663"/>
                  </a:moveTo>
                  <a:cubicBezTo>
                    <a:pt x="1461" y="731"/>
                    <a:pt x="1393" y="799"/>
                    <a:pt x="1302" y="868"/>
                  </a:cubicBezTo>
                  <a:lnTo>
                    <a:pt x="1438" y="1028"/>
                  </a:lnTo>
                  <a:cubicBezTo>
                    <a:pt x="1507" y="959"/>
                    <a:pt x="1598" y="891"/>
                    <a:pt x="1690" y="845"/>
                  </a:cubicBezTo>
                  <a:lnTo>
                    <a:pt x="1553" y="663"/>
                  </a:lnTo>
                  <a:close/>
                  <a:moveTo>
                    <a:pt x="6026" y="845"/>
                  </a:moveTo>
                  <a:lnTo>
                    <a:pt x="5889" y="1005"/>
                  </a:lnTo>
                  <a:cubicBezTo>
                    <a:pt x="5958" y="1073"/>
                    <a:pt x="6049" y="1142"/>
                    <a:pt x="6118" y="1210"/>
                  </a:cubicBezTo>
                  <a:lnTo>
                    <a:pt x="6255" y="1073"/>
                  </a:lnTo>
                  <a:cubicBezTo>
                    <a:pt x="6186" y="982"/>
                    <a:pt x="6095" y="914"/>
                    <a:pt x="6026" y="845"/>
                  </a:cubicBezTo>
                  <a:close/>
                  <a:moveTo>
                    <a:pt x="1073" y="1073"/>
                  </a:moveTo>
                  <a:cubicBezTo>
                    <a:pt x="1005" y="1165"/>
                    <a:pt x="913" y="1233"/>
                    <a:pt x="845" y="1324"/>
                  </a:cubicBezTo>
                  <a:lnTo>
                    <a:pt x="1005" y="1439"/>
                  </a:lnTo>
                  <a:cubicBezTo>
                    <a:pt x="1073" y="1370"/>
                    <a:pt x="1142" y="1302"/>
                    <a:pt x="1210" y="1233"/>
                  </a:cubicBezTo>
                  <a:lnTo>
                    <a:pt x="1073" y="1073"/>
                  </a:lnTo>
                  <a:close/>
                  <a:moveTo>
                    <a:pt x="6483" y="1302"/>
                  </a:moveTo>
                  <a:lnTo>
                    <a:pt x="6323" y="1439"/>
                  </a:lnTo>
                  <a:cubicBezTo>
                    <a:pt x="6392" y="1507"/>
                    <a:pt x="6437" y="1598"/>
                    <a:pt x="6506" y="1667"/>
                  </a:cubicBezTo>
                  <a:lnTo>
                    <a:pt x="6665" y="1553"/>
                  </a:lnTo>
                  <a:cubicBezTo>
                    <a:pt x="6620" y="1461"/>
                    <a:pt x="6551" y="1370"/>
                    <a:pt x="6483" y="1302"/>
                  </a:cubicBezTo>
                  <a:close/>
                  <a:moveTo>
                    <a:pt x="662" y="1576"/>
                  </a:moveTo>
                  <a:cubicBezTo>
                    <a:pt x="594" y="1667"/>
                    <a:pt x="548" y="1758"/>
                    <a:pt x="480" y="1849"/>
                  </a:cubicBezTo>
                  <a:lnTo>
                    <a:pt x="662" y="1941"/>
                  </a:lnTo>
                  <a:cubicBezTo>
                    <a:pt x="708" y="1849"/>
                    <a:pt x="777" y="1781"/>
                    <a:pt x="822" y="1690"/>
                  </a:cubicBezTo>
                  <a:lnTo>
                    <a:pt x="662" y="1576"/>
                  </a:lnTo>
                  <a:close/>
                  <a:moveTo>
                    <a:pt x="6848" y="1827"/>
                  </a:moveTo>
                  <a:lnTo>
                    <a:pt x="6665" y="1918"/>
                  </a:lnTo>
                  <a:cubicBezTo>
                    <a:pt x="6711" y="2009"/>
                    <a:pt x="6757" y="2100"/>
                    <a:pt x="6802" y="2192"/>
                  </a:cubicBezTo>
                  <a:lnTo>
                    <a:pt x="6985" y="2100"/>
                  </a:lnTo>
                  <a:cubicBezTo>
                    <a:pt x="6939" y="2009"/>
                    <a:pt x="6894" y="1918"/>
                    <a:pt x="6848" y="1827"/>
                  </a:cubicBezTo>
                  <a:close/>
                  <a:moveTo>
                    <a:pt x="343" y="2123"/>
                  </a:moveTo>
                  <a:cubicBezTo>
                    <a:pt x="297" y="2215"/>
                    <a:pt x="252" y="2329"/>
                    <a:pt x="229" y="2420"/>
                  </a:cubicBezTo>
                  <a:lnTo>
                    <a:pt x="411" y="2489"/>
                  </a:lnTo>
                  <a:cubicBezTo>
                    <a:pt x="457" y="2397"/>
                    <a:pt x="480" y="2306"/>
                    <a:pt x="525" y="2215"/>
                  </a:cubicBezTo>
                  <a:lnTo>
                    <a:pt x="343" y="2123"/>
                  </a:lnTo>
                  <a:close/>
                  <a:moveTo>
                    <a:pt x="7122" y="2397"/>
                  </a:moveTo>
                  <a:lnTo>
                    <a:pt x="6917" y="2466"/>
                  </a:lnTo>
                  <a:cubicBezTo>
                    <a:pt x="6962" y="2557"/>
                    <a:pt x="6985" y="2671"/>
                    <a:pt x="7008" y="2762"/>
                  </a:cubicBezTo>
                  <a:lnTo>
                    <a:pt x="7213" y="2694"/>
                  </a:lnTo>
                  <a:cubicBezTo>
                    <a:pt x="7190" y="2603"/>
                    <a:pt x="7145" y="2489"/>
                    <a:pt x="7122" y="2397"/>
                  </a:cubicBezTo>
                  <a:close/>
                  <a:moveTo>
                    <a:pt x="115" y="2717"/>
                  </a:moveTo>
                  <a:cubicBezTo>
                    <a:pt x="92" y="2831"/>
                    <a:pt x="69" y="2945"/>
                    <a:pt x="46" y="3036"/>
                  </a:cubicBezTo>
                  <a:lnTo>
                    <a:pt x="252" y="3082"/>
                  </a:lnTo>
                  <a:cubicBezTo>
                    <a:pt x="274" y="2968"/>
                    <a:pt x="297" y="2877"/>
                    <a:pt x="320" y="2785"/>
                  </a:cubicBezTo>
                  <a:lnTo>
                    <a:pt x="115" y="2717"/>
                  </a:lnTo>
                  <a:close/>
                  <a:moveTo>
                    <a:pt x="7282" y="3014"/>
                  </a:moveTo>
                  <a:lnTo>
                    <a:pt x="7076" y="3059"/>
                  </a:lnTo>
                  <a:cubicBezTo>
                    <a:pt x="7099" y="3150"/>
                    <a:pt x="7122" y="3242"/>
                    <a:pt x="7122" y="3356"/>
                  </a:cubicBezTo>
                  <a:lnTo>
                    <a:pt x="7327" y="3333"/>
                  </a:lnTo>
                  <a:cubicBezTo>
                    <a:pt x="7327" y="3219"/>
                    <a:pt x="7305" y="3128"/>
                    <a:pt x="7282" y="3014"/>
                  </a:cubicBezTo>
                  <a:close/>
                  <a:moveTo>
                    <a:pt x="23" y="3356"/>
                  </a:moveTo>
                  <a:cubicBezTo>
                    <a:pt x="0" y="3470"/>
                    <a:pt x="0" y="3561"/>
                    <a:pt x="0" y="3653"/>
                  </a:cubicBezTo>
                  <a:lnTo>
                    <a:pt x="0" y="3675"/>
                  </a:lnTo>
                  <a:lnTo>
                    <a:pt x="206" y="3675"/>
                  </a:lnTo>
                  <a:cubicBezTo>
                    <a:pt x="206" y="3561"/>
                    <a:pt x="206" y="3470"/>
                    <a:pt x="229" y="3379"/>
                  </a:cubicBezTo>
                  <a:lnTo>
                    <a:pt x="23" y="3356"/>
                  </a:lnTo>
                  <a:close/>
                  <a:moveTo>
                    <a:pt x="7145" y="3653"/>
                  </a:moveTo>
                  <a:lnTo>
                    <a:pt x="7145" y="3675"/>
                  </a:lnTo>
                  <a:cubicBezTo>
                    <a:pt x="7145" y="3767"/>
                    <a:pt x="7122" y="3881"/>
                    <a:pt x="7122" y="3972"/>
                  </a:cubicBezTo>
                  <a:lnTo>
                    <a:pt x="7327" y="3995"/>
                  </a:lnTo>
                  <a:cubicBezTo>
                    <a:pt x="7327" y="3881"/>
                    <a:pt x="7350" y="3767"/>
                    <a:pt x="7350" y="3675"/>
                  </a:cubicBezTo>
                  <a:lnTo>
                    <a:pt x="7350" y="3653"/>
                  </a:lnTo>
                  <a:close/>
                  <a:moveTo>
                    <a:pt x="229" y="3972"/>
                  </a:moveTo>
                  <a:lnTo>
                    <a:pt x="23" y="3995"/>
                  </a:lnTo>
                  <a:cubicBezTo>
                    <a:pt x="23" y="4109"/>
                    <a:pt x="46" y="4200"/>
                    <a:pt x="69" y="4315"/>
                  </a:cubicBezTo>
                  <a:lnTo>
                    <a:pt x="252" y="4269"/>
                  </a:lnTo>
                  <a:cubicBezTo>
                    <a:pt x="252" y="4178"/>
                    <a:pt x="229" y="4086"/>
                    <a:pt x="229" y="3972"/>
                  </a:cubicBezTo>
                  <a:close/>
                  <a:moveTo>
                    <a:pt x="7076" y="4269"/>
                  </a:moveTo>
                  <a:cubicBezTo>
                    <a:pt x="7076" y="4360"/>
                    <a:pt x="7054" y="4474"/>
                    <a:pt x="7008" y="4566"/>
                  </a:cubicBezTo>
                  <a:lnTo>
                    <a:pt x="7213" y="4611"/>
                  </a:lnTo>
                  <a:cubicBezTo>
                    <a:pt x="7236" y="4520"/>
                    <a:pt x="7259" y="4406"/>
                    <a:pt x="7282" y="4315"/>
                  </a:cubicBezTo>
                  <a:lnTo>
                    <a:pt x="7076" y="4269"/>
                  </a:lnTo>
                  <a:close/>
                  <a:moveTo>
                    <a:pt x="320" y="4566"/>
                  </a:moveTo>
                  <a:lnTo>
                    <a:pt x="137" y="4634"/>
                  </a:lnTo>
                  <a:cubicBezTo>
                    <a:pt x="160" y="4725"/>
                    <a:pt x="183" y="4840"/>
                    <a:pt x="229" y="4931"/>
                  </a:cubicBezTo>
                  <a:lnTo>
                    <a:pt x="411" y="4862"/>
                  </a:lnTo>
                  <a:cubicBezTo>
                    <a:pt x="389" y="4771"/>
                    <a:pt x="366" y="4657"/>
                    <a:pt x="320" y="4566"/>
                  </a:cubicBezTo>
                  <a:close/>
                  <a:moveTo>
                    <a:pt x="6917" y="4862"/>
                  </a:moveTo>
                  <a:cubicBezTo>
                    <a:pt x="6894" y="4954"/>
                    <a:pt x="6848" y="5045"/>
                    <a:pt x="6802" y="5136"/>
                  </a:cubicBezTo>
                  <a:lnTo>
                    <a:pt x="7008" y="5228"/>
                  </a:lnTo>
                  <a:cubicBezTo>
                    <a:pt x="7054" y="5113"/>
                    <a:pt x="7076" y="5022"/>
                    <a:pt x="7122" y="4931"/>
                  </a:cubicBezTo>
                  <a:lnTo>
                    <a:pt x="6917" y="4862"/>
                  </a:lnTo>
                  <a:close/>
                  <a:moveTo>
                    <a:pt x="525" y="5136"/>
                  </a:moveTo>
                  <a:lnTo>
                    <a:pt x="343" y="5228"/>
                  </a:lnTo>
                  <a:cubicBezTo>
                    <a:pt x="389" y="5319"/>
                    <a:pt x="434" y="5410"/>
                    <a:pt x="503" y="5501"/>
                  </a:cubicBezTo>
                  <a:lnTo>
                    <a:pt x="685" y="5410"/>
                  </a:lnTo>
                  <a:cubicBezTo>
                    <a:pt x="617" y="5319"/>
                    <a:pt x="571" y="5228"/>
                    <a:pt x="525" y="5136"/>
                  </a:cubicBezTo>
                  <a:close/>
                  <a:moveTo>
                    <a:pt x="6665" y="5387"/>
                  </a:moveTo>
                  <a:cubicBezTo>
                    <a:pt x="6620" y="5479"/>
                    <a:pt x="6574" y="5570"/>
                    <a:pt x="6506" y="5661"/>
                  </a:cubicBezTo>
                  <a:lnTo>
                    <a:pt x="6688" y="5775"/>
                  </a:lnTo>
                  <a:cubicBezTo>
                    <a:pt x="6734" y="5684"/>
                    <a:pt x="6802" y="5593"/>
                    <a:pt x="6848" y="5501"/>
                  </a:cubicBezTo>
                  <a:lnTo>
                    <a:pt x="6665" y="5387"/>
                  </a:lnTo>
                  <a:close/>
                  <a:moveTo>
                    <a:pt x="845" y="5661"/>
                  </a:moveTo>
                  <a:lnTo>
                    <a:pt x="662" y="5775"/>
                  </a:lnTo>
                  <a:cubicBezTo>
                    <a:pt x="731" y="5867"/>
                    <a:pt x="799" y="5958"/>
                    <a:pt x="868" y="6026"/>
                  </a:cubicBezTo>
                  <a:lnTo>
                    <a:pt x="1028" y="5889"/>
                  </a:lnTo>
                  <a:cubicBezTo>
                    <a:pt x="959" y="5821"/>
                    <a:pt x="891" y="5730"/>
                    <a:pt x="845" y="5661"/>
                  </a:cubicBezTo>
                  <a:close/>
                  <a:moveTo>
                    <a:pt x="6323" y="5889"/>
                  </a:moveTo>
                  <a:cubicBezTo>
                    <a:pt x="6255" y="5981"/>
                    <a:pt x="6186" y="6049"/>
                    <a:pt x="6118" y="6118"/>
                  </a:cubicBezTo>
                  <a:lnTo>
                    <a:pt x="6277" y="6255"/>
                  </a:lnTo>
                  <a:cubicBezTo>
                    <a:pt x="6346" y="6186"/>
                    <a:pt x="6414" y="6118"/>
                    <a:pt x="6483" y="6026"/>
                  </a:cubicBezTo>
                  <a:lnTo>
                    <a:pt x="6323" y="5889"/>
                  </a:lnTo>
                  <a:close/>
                  <a:moveTo>
                    <a:pt x="1233" y="6118"/>
                  </a:moveTo>
                  <a:lnTo>
                    <a:pt x="1073" y="6278"/>
                  </a:lnTo>
                  <a:cubicBezTo>
                    <a:pt x="1165" y="6346"/>
                    <a:pt x="1233" y="6414"/>
                    <a:pt x="1324" y="6483"/>
                  </a:cubicBezTo>
                  <a:lnTo>
                    <a:pt x="1461" y="6323"/>
                  </a:lnTo>
                  <a:cubicBezTo>
                    <a:pt x="1370" y="6255"/>
                    <a:pt x="1302" y="6186"/>
                    <a:pt x="1233" y="6118"/>
                  </a:cubicBezTo>
                  <a:close/>
                  <a:moveTo>
                    <a:pt x="5889" y="6323"/>
                  </a:moveTo>
                  <a:cubicBezTo>
                    <a:pt x="5821" y="6392"/>
                    <a:pt x="5752" y="6437"/>
                    <a:pt x="5661" y="6506"/>
                  </a:cubicBezTo>
                  <a:lnTo>
                    <a:pt x="5775" y="6666"/>
                  </a:lnTo>
                  <a:cubicBezTo>
                    <a:pt x="5867" y="6620"/>
                    <a:pt x="5958" y="6551"/>
                    <a:pt x="6026" y="6483"/>
                  </a:cubicBezTo>
                  <a:lnTo>
                    <a:pt x="5889" y="6323"/>
                  </a:lnTo>
                  <a:close/>
                  <a:moveTo>
                    <a:pt x="1690" y="6506"/>
                  </a:moveTo>
                  <a:lnTo>
                    <a:pt x="1575" y="6688"/>
                  </a:lnTo>
                  <a:cubicBezTo>
                    <a:pt x="1667" y="6734"/>
                    <a:pt x="1758" y="6802"/>
                    <a:pt x="1849" y="6848"/>
                  </a:cubicBezTo>
                  <a:lnTo>
                    <a:pt x="1941" y="6666"/>
                  </a:lnTo>
                  <a:cubicBezTo>
                    <a:pt x="1849" y="6620"/>
                    <a:pt x="1781" y="6574"/>
                    <a:pt x="1690" y="6506"/>
                  </a:cubicBezTo>
                  <a:close/>
                  <a:moveTo>
                    <a:pt x="5410" y="6666"/>
                  </a:moveTo>
                  <a:cubicBezTo>
                    <a:pt x="5319" y="6711"/>
                    <a:pt x="5227" y="6757"/>
                    <a:pt x="5136" y="6802"/>
                  </a:cubicBezTo>
                  <a:lnTo>
                    <a:pt x="5227" y="6985"/>
                  </a:lnTo>
                  <a:cubicBezTo>
                    <a:pt x="5319" y="6939"/>
                    <a:pt x="5410" y="6894"/>
                    <a:pt x="5501" y="6848"/>
                  </a:cubicBezTo>
                  <a:lnTo>
                    <a:pt x="5410" y="6666"/>
                  </a:lnTo>
                  <a:close/>
                  <a:moveTo>
                    <a:pt x="2215" y="6802"/>
                  </a:moveTo>
                  <a:lnTo>
                    <a:pt x="2123" y="7008"/>
                  </a:lnTo>
                  <a:cubicBezTo>
                    <a:pt x="2215" y="7031"/>
                    <a:pt x="2329" y="7076"/>
                    <a:pt x="2420" y="7122"/>
                  </a:cubicBezTo>
                  <a:lnTo>
                    <a:pt x="2488" y="6917"/>
                  </a:lnTo>
                  <a:cubicBezTo>
                    <a:pt x="2397" y="6894"/>
                    <a:pt x="2306" y="6848"/>
                    <a:pt x="2215" y="6802"/>
                  </a:cubicBezTo>
                  <a:close/>
                  <a:moveTo>
                    <a:pt x="4862" y="6917"/>
                  </a:moveTo>
                  <a:cubicBezTo>
                    <a:pt x="4771" y="6962"/>
                    <a:pt x="4680" y="6985"/>
                    <a:pt x="4566" y="7008"/>
                  </a:cubicBezTo>
                  <a:lnTo>
                    <a:pt x="4634" y="7213"/>
                  </a:lnTo>
                  <a:cubicBezTo>
                    <a:pt x="4725" y="7191"/>
                    <a:pt x="4839" y="7145"/>
                    <a:pt x="4931" y="7122"/>
                  </a:cubicBezTo>
                  <a:lnTo>
                    <a:pt x="4862" y="6917"/>
                  </a:lnTo>
                  <a:close/>
                  <a:moveTo>
                    <a:pt x="2785" y="7008"/>
                  </a:moveTo>
                  <a:lnTo>
                    <a:pt x="2717" y="7213"/>
                  </a:lnTo>
                  <a:cubicBezTo>
                    <a:pt x="2831" y="7236"/>
                    <a:pt x="2945" y="7259"/>
                    <a:pt x="3036" y="7282"/>
                  </a:cubicBezTo>
                  <a:lnTo>
                    <a:pt x="3082" y="7076"/>
                  </a:lnTo>
                  <a:cubicBezTo>
                    <a:pt x="2968" y="7054"/>
                    <a:pt x="2876" y="7031"/>
                    <a:pt x="2785" y="7008"/>
                  </a:cubicBezTo>
                  <a:close/>
                  <a:moveTo>
                    <a:pt x="3379" y="7122"/>
                  </a:moveTo>
                  <a:lnTo>
                    <a:pt x="3356" y="7327"/>
                  </a:lnTo>
                  <a:lnTo>
                    <a:pt x="3675" y="7327"/>
                  </a:lnTo>
                  <a:lnTo>
                    <a:pt x="3675" y="7122"/>
                  </a:lnTo>
                  <a:close/>
                  <a:moveTo>
                    <a:pt x="4269" y="7076"/>
                  </a:moveTo>
                  <a:cubicBezTo>
                    <a:pt x="4178" y="7099"/>
                    <a:pt x="4086" y="7099"/>
                    <a:pt x="3972" y="7122"/>
                  </a:cubicBezTo>
                  <a:lnTo>
                    <a:pt x="3995" y="7327"/>
                  </a:lnTo>
                  <a:cubicBezTo>
                    <a:pt x="4109" y="7305"/>
                    <a:pt x="4200" y="7305"/>
                    <a:pt x="4314"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111;p39">
              <a:extLst>
                <a:ext uri="{FF2B5EF4-FFF2-40B4-BE49-F238E27FC236}">
                  <a16:creationId xmlns:a16="http://schemas.microsoft.com/office/drawing/2014/main" id="{39DD70DA-CED7-41B7-B66A-1F2B423BFA65}"/>
                </a:ext>
              </a:extLst>
            </p:cNvPr>
            <p:cNvSpPr/>
            <p:nvPr/>
          </p:nvSpPr>
          <p:spPr>
            <a:xfrm>
              <a:off x="5351671" y="4471503"/>
              <a:ext cx="125819" cy="125819"/>
            </a:xfrm>
            <a:custGeom>
              <a:avLst/>
              <a:gdLst/>
              <a:ahLst/>
              <a:cxnLst/>
              <a:rect l="l" t="t" r="r" b="b"/>
              <a:pathLst>
                <a:path w="3036" h="3036" extrusionOk="0">
                  <a:moveTo>
                    <a:pt x="1529" y="0"/>
                  </a:moveTo>
                  <a:cubicBezTo>
                    <a:pt x="685" y="0"/>
                    <a:pt x="0" y="685"/>
                    <a:pt x="0" y="1529"/>
                  </a:cubicBezTo>
                  <a:cubicBezTo>
                    <a:pt x="0" y="2351"/>
                    <a:pt x="685" y="3036"/>
                    <a:pt x="1529" y="3036"/>
                  </a:cubicBezTo>
                  <a:cubicBezTo>
                    <a:pt x="2374" y="3036"/>
                    <a:pt x="3036" y="2351"/>
                    <a:pt x="3036" y="1529"/>
                  </a:cubicBezTo>
                  <a:cubicBezTo>
                    <a:pt x="3036" y="685"/>
                    <a:pt x="2374"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12;p39">
              <a:extLst>
                <a:ext uri="{FF2B5EF4-FFF2-40B4-BE49-F238E27FC236}">
                  <a16:creationId xmlns:a16="http://schemas.microsoft.com/office/drawing/2014/main" id="{97047085-8DC3-42C4-BEF8-673B3E7E9D09}"/>
                </a:ext>
              </a:extLst>
            </p:cNvPr>
            <p:cNvSpPr/>
            <p:nvPr/>
          </p:nvSpPr>
          <p:spPr>
            <a:xfrm>
              <a:off x="5353536" y="4473368"/>
              <a:ext cx="123001" cy="123043"/>
            </a:xfrm>
            <a:custGeom>
              <a:avLst/>
              <a:gdLst/>
              <a:ahLst/>
              <a:cxnLst/>
              <a:rect l="l" t="t" r="r" b="b"/>
              <a:pathLst>
                <a:path w="2968" h="2969" extrusionOk="0">
                  <a:moveTo>
                    <a:pt x="1484" y="206"/>
                  </a:moveTo>
                  <a:cubicBezTo>
                    <a:pt x="2169" y="206"/>
                    <a:pt x="2740" y="777"/>
                    <a:pt x="2740" y="1484"/>
                  </a:cubicBezTo>
                  <a:cubicBezTo>
                    <a:pt x="2740" y="2169"/>
                    <a:pt x="2169" y="2740"/>
                    <a:pt x="1484" y="2740"/>
                  </a:cubicBezTo>
                  <a:cubicBezTo>
                    <a:pt x="777" y="2740"/>
                    <a:pt x="229" y="2169"/>
                    <a:pt x="229" y="1484"/>
                  </a:cubicBezTo>
                  <a:cubicBezTo>
                    <a:pt x="229" y="777"/>
                    <a:pt x="777" y="206"/>
                    <a:pt x="1484" y="206"/>
                  </a:cubicBezTo>
                  <a:close/>
                  <a:moveTo>
                    <a:pt x="1484" y="1"/>
                  </a:moveTo>
                  <a:cubicBezTo>
                    <a:pt x="663" y="1"/>
                    <a:pt x="1" y="663"/>
                    <a:pt x="1" y="1484"/>
                  </a:cubicBezTo>
                  <a:cubicBezTo>
                    <a:pt x="1" y="2283"/>
                    <a:pt x="663"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113;p39">
              <a:extLst>
                <a:ext uri="{FF2B5EF4-FFF2-40B4-BE49-F238E27FC236}">
                  <a16:creationId xmlns:a16="http://schemas.microsoft.com/office/drawing/2014/main" id="{622179A6-A2C3-4E95-865D-7B7A7A71039C}"/>
                </a:ext>
              </a:extLst>
            </p:cNvPr>
            <p:cNvSpPr/>
            <p:nvPr/>
          </p:nvSpPr>
          <p:spPr>
            <a:xfrm>
              <a:off x="5271232" y="4391063"/>
              <a:ext cx="287611" cy="286699"/>
            </a:xfrm>
            <a:custGeom>
              <a:avLst/>
              <a:gdLst/>
              <a:ahLst/>
              <a:cxnLst/>
              <a:rect l="l" t="t" r="r" b="b"/>
              <a:pathLst>
                <a:path w="6940" h="6918" extrusionOk="0">
                  <a:moveTo>
                    <a:pt x="3470" y="229"/>
                  </a:moveTo>
                  <a:cubicBezTo>
                    <a:pt x="5251" y="229"/>
                    <a:pt x="6712" y="1667"/>
                    <a:pt x="6712" y="3470"/>
                  </a:cubicBezTo>
                  <a:cubicBezTo>
                    <a:pt x="6712" y="5251"/>
                    <a:pt x="5251" y="6712"/>
                    <a:pt x="3470" y="6712"/>
                  </a:cubicBezTo>
                  <a:cubicBezTo>
                    <a:pt x="1690" y="6712"/>
                    <a:pt x="229" y="5251"/>
                    <a:pt x="229" y="3470"/>
                  </a:cubicBezTo>
                  <a:cubicBezTo>
                    <a:pt x="229" y="1667"/>
                    <a:pt x="1690" y="229"/>
                    <a:pt x="3470" y="229"/>
                  </a:cubicBezTo>
                  <a:close/>
                  <a:moveTo>
                    <a:pt x="3470" y="1"/>
                  </a:moveTo>
                  <a:cubicBezTo>
                    <a:pt x="1553" y="1"/>
                    <a:pt x="1" y="1553"/>
                    <a:pt x="1" y="3470"/>
                  </a:cubicBezTo>
                  <a:cubicBezTo>
                    <a:pt x="1" y="5365"/>
                    <a:pt x="1553" y="6917"/>
                    <a:pt x="3470" y="6917"/>
                  </a:cubicBezTo>
                  <a:cubicBezTo>
                    <a:pt x="5388" y="6917"/>
                    <a:pt x="6940" y="5365"/>
                    <a:pt x="6940" y="3470"/>
                  </a:cubicBezTo>
                  <a:cubicBezTo>
                    <a:pt x="6940" y="1553"/>
                    <a:pt x="5388" y="1"/>
                    <a:pt x="3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114;p39">
              <a:extLst>
                <a:ext uri="{FF2B5EF4-FFF2-40B4-BE49-F238E27FC236}">
                  <a16:creationId xmlns:a16="http://schemas.microsoft.com/office/drawing/2014/main" id="{B695BCCB-7F6A-4B87-9D3E-57AAC79F08EE}"/>
                </a:ext>
              </a:extLst>
            </p:cNvPr>
            <p:cNvSpPr/>
            <p:nvPr/>
          </p:nvSpPr>
          <p:spPr>
            <a:xfrm>
              <a:off x="5398004" y="4516883"/>
              <a:ext cx="34107" cy="35060"/>
            </a:xfrm>
            <a:custGeom>
              <a:avLst/>
              <a:gdLst/>
              <a:ahLst/>
              <a:cxnLst/>
              <a:rect l="l" t="t" r="r" b="b"/>
              <a:pathLst>
                <a:path w="823" h="846" extrusionOk="0">
                  <a:moveTo>
                    <a:pt x="411" y="1"/>
                  </a:moveTo>
                  <a:cubicBezTo>
                    <a:pt x="183" y="1"/>
                    <a:pt x="1" y="206"/>
                    <a:pt x="1" y="434"/>
                  </a:cubicBezTo>
                  <a:cubicBezTo>
                    <a:pt x="1" y="663"/>
                    <a:pt x="183" y="845"/>
                    <a:pt x="411" y="845"/>
                  </a:cubicBezTo>
                  <a:cubicBezTo>
                    <a:pt x="640" y="845"/>
                    <a:pt x="822" y="663"/>
                    <a:pt x="822" y="434"/>
                  </a:cubicBezTo>
                  <a:cubicBezTo>
                    <a:pt x="822" y="206"/>
                    <a:pt x="640"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115;p39">
              <a:extLst>
                <a:ext uri="{FF2B5EF4-FFF2-40B4-BE49-F238E27FC236}">
                  <a16:creationId xmlns:a16="http://schemas.microsoft.com/office/drawing/2014/main" id="{DB29EDBF-1D90-4BAD-B91F-F1E6CDAED999}"/>
                </a:ext>
              </a:extLst>
            </p:cNvPr>
            <p:cNvSpPr/>
            <p:nvPr/>
          </p:nvSpPr>
          <p:spPr>
            <a:xfrm>
              <a:off x="5406500" y="4488495"/>
              <a:ext cx="16121" cy="16163"/>
            </a:xfrm>
            <a:custGeom>
              <a:avLst/>
              <a:gdLst/>
              <a:ahLst/>
              <a:cxnLst/>
              <a:rect l="l" t="t" r="r" b="b"/>
              <a:pathLst>
                <a:path w="389" h="390" extrusionOk="0">
                  <a:moveTo>
                    <a:pt x="206" y="1"/>
                  </a:moveTo>
                  <a:cubicBezTo>
                    <a:pt x="92" y="1"/>
                    <a:pt x="1" y="92"/>
                    <a:pt x="1" y="206"/>
                  </a:cubicBezTo>
                  <a:cubicBezTo>
                    <a:pt x="1" y="298"/>
                    <a:pt x="92" y="389"/>
                    <a:pt x="206" y="389"/>
                  </a:cubicBezTo>
                  <a:cubicBezTo>
                    <a:pt x="320" y="389"/>
                    <a:pt x="389" y="298"/>
                    <a:pt x="389" y="206"/>
                  </a:cubicBezTo>
                  <a:cubicBezTo>
                    <a:pt x="389" y="92"/>
                    <a:pt x="320"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116;p39">
              <a:extLst>
                <a:ext uri="{FF2B5EF4-FFF2-40B4-BE49-F238E27FC236}">
                  <a16:creationId xmlns:a16="http://schemas.microsoft.com/office/drawing/2014/main" id="{ED080AA0-5059-4B36-80F4-40CDA1750912}"/>
                </a:ext>
              </a:extLst>
            </p:cNvPr>
            <p:cNvSpPr/>
            <p:nvPr/>
          </p:nvSpPr>
          <p:spPr>
            <a:xfrm>
              <a:off x="5406500" y="4564210"/>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17;p39">
              <a:extLst>
                <a:ext uri="{FF2B5EF4-FFF2-40B4-BE49-F238E27FC236}">
                  <a16:creationId xmlns:a16="http://schemas.microsoft.com/office/drawing/2014/main" id="{3209AD8B-CD26-4F47-A5F5-AE039A0E1110}"/>
                </a:ext>
              </a:extLst>
            </p:cNvPr>
            <p:cNvSpPr/>
            <p:nvPr/>
          </p:nvSpPr>
          <p:spPr>
            <a:xfrm>
              <a:off x="5444337"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18;p39">
              <a:extLst>
                <a:ext uri="{FF2B5EF4-FFF2-40B4-BE49-F238E27FC236}">
                  <a16:creationId xmlns:a16="http://schemas.microsoft.com/office/drawing/2014/main" id="{454E8874-CB1E-4454-83C7-8EE2523460B9}"/>
                </a:ext>
              </a:extLst>
            </p:cNvPr>
            <p:cNvSpPr/>
            <p:nvPr/>
          </p:nvSpPr>
          <p:spPr>
            <a:xfrm>
              <a:off x="5368663"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19;p39">
              <a:extLst>
                <a:ext uri="{FF2B5EF4-FFF2-40B4-BE49-F238E27FC236}">
                  <a16:creationId xmlns:a16="http://schemas.microsoft.com/office/drawing/2014/main" id="{C810EA8C-6CA1-4996-B814-F9E26F2E81C3}"/>
                </a:ext>
              </a:extLst>
            </p:cNvPr>
            <p:cNvSpPr/>
            <p:nvPr/>
          </p:nvSpPr>
          <p:spPr>
            <a:xfrm>
              <a:off x="5433023" y="4499643"/>
              <a:ext cx="17033" cy="16328"/>
            </a:xfrm>
            <a:custGeom>
              <a:avLst/>
              <a:gdLst/>
              <a:ahLst/>
              <a:cxnLst/>
              <a:rect l="l" t="t" r="r" b="b"/>
              <a:pathLst>
                <a:path w="411" h="394" extrusionOk="0">
                  <a:moveTo>
                    <a:pt x="205" y="0"/>
                  </a:moveTo>
                  <a:cubicBezTo>
                    <a:pt x="154" y="0"/>
                    <a:pt x="103" y="17"/>
                    <a:pt x="69" y="52"/>
                  </a:cubicBezTo>
                  <a:cubicBezTo>
                    <a:pt x="0" y="143"/>
                    <a:pt x="0" y="257"/>
                    <a:pt x="69" y="325"/>
                  </a:cubicBezTo>
                  <a:cubicBezTo>
                    <a:pt x="103" y="371"/>
                    <a:pt x="154" y="394"/>
                    <a:pt x="205" y="394"/>
                  </a:cubicBezTo>
                  <a:cubicBezTo>
                    <a:pt x="257" y="394"/>
                    <a:pt x="308" y="371"/>
                    <a:pt x="342" y="325"/>
                  </a:cubicBezTo>
                  <a:cubicBezTo>
                    <a:pt x="411" y="257"/>
                    <a:pt x="411" y="143"/>
                    <a:pt x="342" y="52"/>
                  </a:cubicBezTo>
                  <a:cubicBezTo>
                    <a:pt x="308" y="17"/>
                    <a:pt x="257"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20;p39">
              <a:extLst>
                <a:ext uri="{FF2B5EF4-FFF2-40B4-BE49-F238E27FC236}">
                  <a16:creationId xmlns:a16="http://schemas.microsoft.com/office/drawing/2014/main" id="{B51B6479-EE7F-4212-A705-1283230E7EC3}"/>
                </a:ext>
              </a:extLst>
            </p:cNvPr>
            <p:cNvSpPr/>
            <p:nvPr/>
          </p:nvSpPr>
          <p:spPr>
            <a:xfrm>
              <a:off x="5379065" y="4553559"/>
              <a:ext cx="18027" cy="15624"/>
            </a:xfrm>
            <a:custGeom>
              <a:avLst/>
              <a:gdLst/>
              <a:ahLst/>
              <a:cxnLst/>
              <a:rect l="l" t="t" r="r" b="b"/>
              <a:pathLst>
                <a:path w="435" h="377" extrusionOk="0">
                  <a:moveTo>
                    <a:pt x="221" y="0"/>
                  </a:moveTo>
                  <a:cubicBezTo>
                    <a:pt x="172" y="0"/>
                    <a:pt x="127" y="17"/>
                    <a:pt x="92" y="52"/>
                  </a:cubicBezTo>
                  <a:cubicBezTo>
                    <a:pt x="1" y="120"/>
                    <a:pt x="1" y="257"/>
                    <a:pt x="92" y="325"/>
                  </a:cubicBezTo>
                  <a:cubicBezTo>
                    <a:pt x="127" y="360"/>
                    <a:pt x="172" y="377"/>
                    <a:pt x="221" y="377"/>
                  </a:cubicBezTo>
                  <a:cubicBezTo>
                    <a:pt x="269" y="377"/>
                    <a:pt x="321" y="360"/>
                    <a:pt x="366" y="325"/>
                  </a:cubicBezTo>
                  <a:cubicBezTo>
                    <a:pt x="435" y="257"/>
                    <a:pt x="435" y="120"/>
                    <a:pt x="366" y="52"/>
                  </a:cubicBezTo>
                  <a:cubicBezTo>
                    <a:pt x="321"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21;p39">
              <a:extLst>
                <a:ext uri="{FF2B5EF4-FFF2-40B4-BE49-F238E27FC236}">
                  <a16:creationId xmlns:a16="http://schemas.microsoft.com/office/drawing/2014/main" id="{B7D79DB0-E00C-440D-80E9-250E0BCE76C1}"/>
                </a:ext>
              </a:extLst>
            </p:cNvPr>
            <p:cNvSpPr/>
            <p:nvPr/>
          </p:nvSpPr>
          <p:spPr>
            <a:xfrm>
              <a:off x="5433023" y="4553559"/>
              <a:ext cx="17033" cy="15624"/>
            </a:xfrm>
            <a:custGeom>
              <a:avLst/>
              <a:gdLst/>
              <a:ahLst/>
              <a:cxnLst/>
              <a:rect l="l" t="t" r="r" b="b"/>
              <a:pathLst>
                <a:path w="411" h="377" extrusionOk="0">
                  <a:moveTo>
                    <a:pt x="205" y="0"/>
                  </a:moveTo>
                  <a:cubicBezTo>
                    <a:pt x="154" y="0"/>
                    <a:pt x="103" y="17"/>
                    <a:pt x="69" y="52"/>
                  </a:cubicBezTo>
                  <a:cubicBezTo>
                    <a:pt x="0" y="120"/>
                    <a:pt x="0" y="257"/>
                    <a:pt x="69" y="325"/>
                  </a:cubicBezTo>
                  <a:cubicBezTo>
                    <a:pt x="103" y="360"/>
                    <a:pt x="154" y="377"/>
                    <a:pt x="205" y="377"/>
                  </a:cubicBezTo>
                  <a:cubicBezTo>
                    <a:pt x="257" y="377"/>
                    <a:pt x="308" y="360"/>
                    <a:pt x="342" y="325"/>
                  </a:cubicBezTo>
                  <a:cubicBezTo>
                    <a:pt x="411" y="257"/>
                    <a:pt x="411" y="120"/>
                    <a:pt x="342" y="52"/>
                  </a:cubicBezTo>
                  <a:cubicBezTo>
                    <a:pt x="308" y="17"/>
                    <a:pt x="257"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122;p39">
              <a:extLst>
                <a:ext uri="{FF2B5EF4-FFF2-40B4-BE49-F238E27FC236}">
                  <a16:creationId xmlns:a16="http://schemas.microsoft.com/office/drawing/2014/main" id="{9B2A238D-F6AE-441F-8C75-DEEC4D2787FF}"/>
                </a:ext>
              </a:extLst>
            </p:cNvPr>
            <p:cNvSpPr/>
            <p:nvPr/>
          </p:nvSpPr>
          <p:spPr>
            <a:xfrm>
              <a:off x="5379065" y="4499643"/>
              <a:ext cx="18027" cy="16328"/>
            </a:xfrm>
            <a:custGeom>
              <a:avLst/>
              <a:gdLst/>
              <a:ahLst/>
              <a:cxnLst/>
              <a:rect l="l" t="t" r="r" b="b"/>
              <a:pathLst>
                <a:path w="435" h="394" extrusionOk="0">
                  <a:moveTo>
                    <a:pt x="221" y="0"/>
                  </a:moveTo>
                  <a:cubicBezTo>
                    <a:pt x="172" y="0"/>
                    <a:pt x="127" y="17"/>
                    <a:pt x="92" y="52"/>
                  </a:cubicBezTo>
                  <a:cubicBezTo>
                    <a:pt x="1" y="143"/>
                    <a:pt x="1" y="257"/>
                    <a:pt x="92" y="325"/>
                  </a:cubicBezTo>
                  <a:cubicBezTo>
                    <a:pt x="127" y="371"/>
                    <a:pt x="172" y="394"/>
                    <a:pt x="221" y="394"/>
                  </a:cubicBezTo>
                  <a:cubicBezTo>
                    <a:pt x="269" y="394"/>
                    <a:pt x="321" y="371"/>
                    <a:pt x="366" y="325"/>
                  </a:cubicBezTo>
                  <a:cubicBezTo>
                    <a:pt x="435" y="257"/>
                    <a:pt x="435" y="143"/>
                    <a:pt x="366" y="52"/>
                  </a:cubicBezTo>
                  <a:cubicBezTo>
                    <a:pt x="321" y="17"/>
                    <a:pt x="269"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123;p39">
              <a:extLst>
                <a:ext uri="{FF2B5EF4-FFF2-40B4-BE49-F238E27FC236}">
                  <a16:creationId xmlns:a16="http://schemas.microsoft.com/office/drawing/2014/main" id="{23D9B0D2-D3E9-4F18-9C89-4E7CBF88B99C}"/>
                </a:ext>
              </a:extLst>
            </p:cNvPr>
            <p:cNvSpPr/>
            <p:nvPr/>
          </p:nvSpPr>
          <p:spPr>
            <a:xfrm>
              <a:off x="5246656" y="4368394"/>
              <a:ext cx="665981" cy="162745"/>
            </a:xfrm>
            <a:custGeom>
              <a:avLst/>
              <a:gdLst/>
              <a:ahLst/>
              <a:cxnLst/>
              <a:rect l="l" t="t" r="r" b="b"/>
              <a:pathLst>
                <a:path w="16070" h="3927" extrusionOk="0">
                  <a:moveTo>
                    <a:pt x="3949" y="0"/>
                  </a:moveTo>
                  <a:cubicBezTo>
                    <a:pt x="1781" y="0"/>
                    <a:pt x="0" y="1758"/>
                    <a:pt x="0" y="3926"/>
                  </a:cubicBezTo>
                  <a:lnTo>
                    <a:pt x="229" y="3926"/>
                  </a:lnTo>
                  <a:cubicBezTo>
                    <a:pt x="229" y="1872"/>
                    <a:pt x="1895" y="206"/>
                    <a:pt x="3949" y="206"/>
                  </a:cubicBezTo>
                  <a:lnTo>
                    <a:pt x="12144" y="206"/>
                  </a:lnTo>
                  <a:cubicBezTo>
                    <a:pt x="14175" y="206"/>
                    <a:pt x="15841" y="1872"/>
                    <a:pt x="15841" y="3926"/>
                  </a:cubicBezTo>
                  <a:lnTo>
                    <a:pt x="16069" y="3926"/>
                  </a:lnTo>
                  <a:cubicBezTo>
                    <a:pt x="16069" y="1758"/>
                    <a:pt x="14312" y="0"/>
                    <a:pt x="12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124;p39">
              <a:extLst>
                <a:ext uri="{FF2B5EF4-FFF2-40B4-BE49-F238E27FC236}">
                  <a16:creationId xmlns:a16="http://schemas.microsoft.com/office/drawing/2014/main" id="{80AAD6D1-C72B-4E94-9911-78A0192B8BB0}"/>
                </a:ext>
              </a:extLst>
            </p:cNvPr>
            <p:cNvSpPr/>
            <p:nvPr/>
          </p:nvSpPr>
          <p:spPr>
            <a:xfrm>
              <a:off x="7175432" y="4386339"/>
              <a:ext cx="296107" cy="296148"/>
            </a:xfrm>
            <a:custGeom>
              <a:avLst/>
              <a:gdLst/>
              <a:ahLst/>
              <a:cxnLst/>
              <a:rect l="l" t="t" r="r" b="b"/>
              <a:pathLst>
                <a:path w="7145" h="7146" extrusionOk="0">
                  <a:moveTo>
                    <a:pt x="3561" y="1"/>
                  </a:moveTo>
                  <a:cubicBezTo>
                    <a:pt x="1598" y="1"/>
                    <a:pt x="0" y="1599"/>
                    <a:pt x="0" y="3584"/>
                  </a:cubicBezTo>
                  <a:cubicBezTo>
                    <a:pt x="0" y="5547"/>
                    <a:pt x="1598" y="7145"/>
                    <a:pt x="3561" y="7145"/>
                  </a:cubicBezTo>
                  <a:cubicBezTo>
                    <a:pt x="5547" y="7145"/>
                    <a:pt x="7145" y="5547"/>
                    <a:pt x="7145" y="3584"/>
                  </a:cubicBezTo>
                  <a:cubicBezTo>
                    <a:pt x="7145" y="1599"/>
                    <a:pt x="5547"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125;p39">
              <a:extLst>
                <a:ext uri="{FF2B5EF4-FFF2-40B4-BE49-F238E27FC236}">
                  <a16:creationId xmlns:a16="http://schemas.microsoft.com/office/drawing/2014/main" id="{32F2E0AA-AB11-4164-AD7E-DF7A780547E9}"/>
                </a:ext>
              </a:extLst>
            </p:cNvPr>
            <p:cNvSpPr/>
            <p:nvPr/>
          </p:nvSpPr>
          <p:spPr>
            <a:xfrm>
              <a:off x="7171619" y="4382568"/>
              <a:ext cx="303691" cy="303691"/>
            </a:xfrm>
            <a:custGeom>
              <a:avLst/>
              <a:gdLst/>
              <a:ahLst/>
              <a:cxnLst/>
              <a:rect l="l" t="t" r="r" b="b"/>
              <a:pathLst>
                <a:path w="7328" h="7328" extrusionOk="0">
                  <a:moveTo>
                    <a:pt x="3653" y="1"/>
                  </a:moveTo>
                  <a:lnTo>
                    <a:pt x="3653" y="206"/>
                  </a:lnTo>
                  <a:lnTo>
                    <a:pt x="3950" y="206"/>
                  </a:lnTo>
                  <a:lnTo>
                    <a:pt x="3973" y="1"/>
                  </a:lnTo>
                  <a:close/>
                  <a:moveTo>
                    <a:pt x="3333" y="23"/>
                  </a:moveTo>
                  <a:cubicBezTo>
                    <a:pt x="3219" y="23"/>
                    <a:pt x="3128" y="46"/>
                    <a:pt x="3014" y="46"/>
                  </a:cubicBezTo>
                  <a:lnTo>
                    <a:pt x="3060" y="252"/>
                  </a:lnTo>
                  <a:cubicBezTo>
                    <a:pt x="3151" y="252"/>
                    <a:pt x="3242" y="229"/>
                    <a:pt x="3356" y="229"/>
                  </a:cubicBezTo>
                  <a:lnTo>
                    <a:pt x="3333" y="23"/>
                  </a:lnTo>
                  <a:close/>
                  <a:moveTo>
                    <a:pt x="4292" y="46"/>
                  </a:moveTo>
                  <a:lnTo>
                    <a:pt x="4246" y="252"/>
                  </a:lnTo>
                  <a:cubicBezTo>
                    <a:pt x="4361" y="274"/>
                    <a:pt x="4452" y="297"/>
                    <a:pt x="4543" y="320"/>
                  </a:cubicBezTo>
                  <a:lnTo>
                    <a:pt x="4589" y="115"/>
                  </a:lnTo>
                  <a:cubicBezTo>
                    <a:pt x="4498" y="92"/>
                    <a:pt x="4383" y="69"/>
                    <a:pt x="4292" y="46"/>
                  </a:cubicBezTo>
                  <a:close/>
                  <a:moveTo>
                    <a:pt x="2694" y="115"/>
                  </a:moveTo>
                  <a:cubicBezTo>
                    <a:pt x="2603" y="160"/>
                    <a:pt x="2489" y="183"/>
                    <a:pt x="2398" y="229"/>
                  </a:cubicBezTo>
                  <a:lnTo>
                    <a:pt x="2466" y="411"/>
                  </a:lnTo>
                  <a:cubicBezTo>
                    <a:pt x="2557" y="389"/>
                    <a:pt x="2649" y="343"/>
                    <a:pt x="2763" y="320"/>
                  </a:cubicBezTo>
                  <a:lnTo>
                    <a:pt x="2694" y="115"/>
                  </a:lnTo>
                  <a:close/>
                  <a:moveTo>
                    <a:pt x="4908" y="206"/>
                  </a:moveTo>
                  <a:lnTo>
                    <a:pt x="4840" y="411"/>
                  </a:lnTo>
                  <a:cubicBezTo>
                    <a:pt x="4931" y="434"/>
                    <a:pt x="5023" y="480"/>
                    <a:pt x="5114" y="526"/>
                  </a:cubicBezTo>
                  <a:lnTo>
                    <a:pt x="5205" y="343"/>
                  </a:lnTo>
                  <a:cubicBezTo>
                    <a:pt x="5114" y="297"/>
                    <a:pt x="5000" y="252"/>
                    <a:pt x="4908" y="206"/>
                  </a:cubicBezTo>
                  <a:close/>
                  <a:moveTo>
                    <a:pt x="2101" y="343"/>
                  </a:moveTo>
                  <a:cubicBezTo>
                    <a:pt x="2010" y="389"/>
                    <a:pt x="1918" y="434"/>
                    <a:pt x="1827" y="503"/>
                  </a:cubicBezTo>
                  <a:lnTo>
                    <a:pt x="1918" y="663"/>
                  </a:lnTo>
                  <a:cubicBezTo>
                    <a:pt x="2010" y="617"/>
                    <a:pt x="2101" y="571"/>
                    <a:pt x="2192" y="526"/>
                  </a:cubicBezTo>
                  <a:lnTo>
                    <a:pt x="2101" y="343"/>
                  </a:lnTo>
                  <a:close/>
                  <a:moveTo>
                    <a:pt x="5479" y="480"/>
                  </a:moveTo>
                  <a:lnTo>
                    <a:pt x="5388" y="663"/>
                  </a:lnTo>
                  <a:cubicBezTo>
                    <a:pt x="5479" y="708"/>
                    <a:pt x="5547" y="777"/>
                    <a:pt x="5639" y="822"/>
                  </a:cubicBezTo>
                  <a:lnTo>
                    <a:pt x="5753" y="663"/>
                  </a:lnTo>
                  <a:cubicBezTo>
                    <a:pt x="5662" y="594"/>
                    <a:pt x="5570" y="526"/>
                    <a:pt x="5479" y="480"/>
                  </a:cubicBezTo>
                  <a:close/>
                  <a:moveTo>
                    <a:pt x="1553" y="663"/>
                  </a:moveTo>
                  <a:cubicBezTo>
                    <a:pt x="1462" y="731"/>
                    <a:pt x="1370" y="799"/>
                    <a:pt x="1302" y="868"/>
                  </a:cubicBezTo>
                  <a:lnTo>
                    <a:pt x="1439" y="1028"/>
                  </a:lnTo>
                  <a:cubicBezTo>
                    <a:pt x="1507" y="959"/>
                    <a:pt x="1576" y="891"/>
                    <a:pt x="1667" y="845"/>
                  </a:cubicBezTo>
                  <a:lnTo>
                    <a:pt x="1553" y="663"/>
                  </a:lnTo>
                  <a:close/>
                  <a:moveTo>
                    <a:pt x="6004" y="845"/>
                  </a:moveTo>
                  <a:lnTo>
                    <a:pt x="5867" y="1005"/>
                  </a:lnTo>
                  <a:cubicBezTo>
                    <a:pt x="5958" y="1073"/>
                    <a:pt x="6027" y="1142"/>
                    <a:pt x="6095" y="1210"/>
                  </a:cubicBezTo>
                  <a:lnTo>
                    <a:pt x="6255" y="1073"/>
                  </a:lnTo>
                  <a:cubicBezTo>
                    <a:pt x="6164" y="982"/>
                    <a:pt x="6095" y="914"/>
                    <a:pt x="6004" y="845"/>
                  </a:cubicBezTo>
                  <a:close/>
                  <a:moveTo>
                    <a:pt x="1051" y="1073"/>
                  </a:moveTo>
                  <a:cubicBezTo>
                    <a:pt x="982" y="1165"/>
                    <a:pt x="914" y="1233"/>
                    <a:pt x="845" y="1324"/>
                  </a:cubicBezTo>
                  <a:lnTo>
                    <a:pt x="1005" y="1439"/>
                  </a:lnTo>
                  <a:cubicBezTo>
                    <a:pt x="1074" y="1370"/>
                    <a:pt x="1142" y="1302"/>
                    <a:pt x="1211" y="1233"/>
                  </a:cubicBezTo>
                  <a:lnTo>
                    <a:pt x="1051" y="1073"/>
                  </a:lnTo>
                  <a:close/>
                  <a:moveTo>
                    <a:pt x="6461" y="1302"/>
                  </a:moveTo>
                  <a:lnTo>
                    <a:pt x="6301" y="1439"/>
                  </a:lnTo>
                  <a:cubicBezTo>
                    <a:pt x="6369" y="1507"/>
                    <a:pt x="6438" y="1598"/>
                    <a:pt x="6483" y="1667"/>
                  </a:cubicBezTo>
                  <a:lnTo>
                    <a:pt x="6666" y="1553"/>
                  </a:lnTo>
                  <a:cubicBezTo>
                    <a:pt x="6597" y="1461"/>
                    <a:pt x="6529" y="1370"/>
                    <a:pt x="6461" y="1302"/>
                  </a:cubicBezTo>
                  <a:close/>
                  <a:moveTo>
                    <a:pt x="640" y="1576"/>
                  </a:moveTo>
                  <a:cubicBezTo>
                    <a:pt x="594" y="1667"/>
                    <a:pt x="526" y="1758"/>
                    <a:pt x="480" y="1849"/>
                  </a:cubicBezTo>
                  <a:lnTo>
                    <a:pt x="663" y="1941"/>
                  </a:lnTo>
                  <a:cubicBezTo>
                    <a:pt x="709" y="1849"/>
                    <a:pt x="754" y="1781"/>
                    <a:pt x="823" y="1690"/>
                  </a:cubicBezTo>
                  <a:lnTo>
                    <a:pt x="640" y="1576"/>
                  </a:lnTo>
                  <a:close/>
                  <a:moveTo>
                    <a:pt x="6826" y="1827"/>
                  </a:moveTo>
                  <a:lnTo>
                    <a:pt x="6643" y="1918"/>
                  </a:lnTo>
                  <a:cubicBezTo>
                    <a:pt x="6712" y="2009"/>
                    <a:pt x="6757" y="2100"/>
                    <a:pt x="6803" y="2192"/>
                  </a:cubicBezTo>
                  <a:lnTo>
                    <a:pt x="6985" y="2100"/>
                  </a:lnTo>
                  <a:cubicBezTo>
                    <a:pt x="6940" y="2009"/>
                    <a:pt x="6894" y="1918"/>
                    <a:pt x="6826" y="1827"/>
                  </a:cubicBezTo>
                  <a:close/>
                  <a:moveTo>
                    <a:pt x="321" y="2123"/>
                  </a:moveTo>
                  <a:cubicBezTo>
                    <a:pt x="275" y="2215"/>
                    <a:pt x="252" y="2329"/>
                    <a:pt x="206" y="2420"/>
                  </a:cubicBezTo>
                  <a:lnTo>
                    <a:pt x="412" y="2489"/>
                  </a:lnTo>
                  <a:cubicBezTo>
                    <a:pt x="435" y="2397"/>
                    <a:pt x="480" y="2306"/>
                    <a:pt x="526" y="2215"/>
                  </a:cubicBezTo>
                  <a:lnTo>
                    <a:pt x="321" y="2123"/>
                  </a:lnTo>
                  <a:close/>
                  <a:moveTo>
                    <a:pt x="7100" y="2397"/>
                  </a:moveTo>
                  <a:lnTo>
                    <a:pt x="6917" y="2466"/>
                  </a:lnTo>
                  <a:cubicBezTo>
                    <a:pt x="6940" y="2557"/>
                    <a:pt x="6985" y="2671"/>
                    <a:pt x="7008" y="2762"/>
                  </a:cubicBezTo>
                  <a:lnTo>
                    <a:pt x="7214" y="2694"/>
                  </a:lnTo>
                  <a:cubicBezTo>
                    <a:pt x="7168" y="2603"/>
                    <a:pt x="7145" y="2489"/>
                    <a:pt x="7100" y="2397"/>
                  </a:cubicBezTo>
                  <a:close/>
                  <a:moveTo>
                    <a:pt x="115" y="2717"/>
                  </a:moveTo>
                  <a:cubicBezTo>
                    <a:pt x="92" y="2831"/>
                    <a:pt x="69" y="2945"/>
                    <a:pt x="47" y="3036"/>
                  </a:cubicBezTo>
                  <a:lnTo>
                    <a:pt x="252" y="3082"/>
                  </a:lnTo>
                  <a:cubicBezTo>
                    <a:pt x="275" y="2968"/>
                    <a:pt x="298" y="2877"/>
                    <a:pt x="321" y="2785"/>
                  </a:cubicBezTo>
                  <a:lnTo>
                    <a:pt x="115" y="2717"/>
                  </a:lnTo>
                  <a:close/>
                  <a:moveTo>
                    <a:pt x="7282" y="3014"/>
                  </a:moveTo>
                  <a:lnTo>
                    <a:pt x="7077" y="3059"/>
                  </a:lnTo>
                  <a:cubicBezTo>
                    <a:pt x="7077" y="3150"/>
                    <a:pt x="7100" y="3242"/>
                    <a:pt x="7100" y="3356"/>
                  </a:cubicBezTo>
                  <a:lnTo>
                    <a:pt x="7305" y="3333"/>
                  </a:lnTo>
                  <a:cubicBezTo>
                    <a:pt x="7305" y="3219"/>
                    <a:pt x="7282" y="3128"/>
                    <a:pt x="7282" y="3014"/>
                  </a:cubicBezTo>
                  <a:close/>
                  <a:moveTo>
                    <a:pt x="1" y="3356"/>
                  </a:moveTo>
                  <a:cubicBezTo>
                    <a:pt x="1" y="3470"/>
                    <a:pt x="1" y="3561"/>
                    <a:pt x="1" y="3653"/>
                  </a:cubicBezTo>
                  <a:lnTo>
                    <a:pt x="1" y="3675"/>
                  </a:lnTo>
                  <a:lnTo>
                    <a:pt x="206" y="3675"/>
                  </a:lnTo>
                  <a:cubicBezTo>
                    <a:pt x="206" y="3561"/>
                    <a:pt x="206" y="3470"/>
                    <a:pt x="206" y="3379"/>
                  </a:cubicBezTo>
                  <a:lnTo>
                    <a:pt x="1" y="3356"/>
                  </a:lnTo>
                  <a:close/>
                  <a:moveTo>
                    <a:pt x="7122" y="3653"/>
                  </a:moveTo>
                  <a:lnTo>
                    <a:pt x="7122" y="3675"/>
                  </a:lnTo>
                  <a:cubicBezTo>
                    <a:pt x="7122" y="3767"/>
                    <a:pt x="7122" y="3881"/>
                    <a:pt x="7100" y="3972"/>
                  </a:cubicBezTo>
                  <a:lnTo>
                    <a:pt x="7328" y="3995"/>
                  </a:lnTo>
                  <a:cubicBezTo>
                    <a:pt x="7328" y="3881"/>
                    <a:pt x="7328" y="3767"/>
                    <a:pt x="7328" y="3675"/>
                  </a:cubicBezTo>
                  <a:lnTo>
                    <a:pt x="7328" y="3653"/>
                  </a:lnTo>
                  <a:close/>
                  <a:moveTo>
                    <a:pt x="206" y="3972"/>
                  </a:moveTo>
                  <a:lnTo>
                    <a:pt x="1" y="3995"/>
                  </a:lnTo>
                  <a:cubicBezTo>
                    <a:pt x="24" y="4109"/>
                    <a:pt x="24" y="4200"/>
                    <a:pt x="47" y="4315"/>
                  </a:cubicBezTo>
                  <a:lnTo>
                    <a:pt x="252" y="4269"/>
                  </a:lnTo>
                  <a:cubicBezTo>
                    <a:pt x="229" y="4178"/>
                    <a:pt x="229" y="4086"/>
                    <a:pt x="206" y="3972"/>
                  </a:cubicBezTo>
                  <a:close/>
                  <a:moveTo>
                    <a:pt x="7077" y="4269"/>
                  </a:moveTo>
                  <a:cubicBezTo>
                    <a:pt x="7054" y="4360"/>
                    <a:pt x="7031" y="4474"/>
                    <a:pt x="7008" y="4566"/>
                  </a:cubicBezTo>
                  <a:lnTo>
                    <a:pt x="7214" y="4611"/>
                  </a:lnTo>
                  <a:cubicBezTo>
                    <a:pt x="7237" y="4520"/>
                    <a:pt x="7259" y="4406"/>
                    <a:pt x="7282" y="4315"/>
                  </a:cubicBezTo>
                  <a:lnTo>
                    <a:pt x="7077" y="4269"/>
                  </a:lnTo>
                  <a:close/>
                  <a:moveTo>
                    <a:pt x="321" y="4566"/>
                  </a:moveTo>
                  <a:lnTo>
                    <a:pt x="115" y="4634"/>
                  </a:lnTo>
                  <a:cubicBezTo>
                    <a:pt x="138" y="4725"/>
                    <a:pt x="184" y="4840"/>
                    <a:pt x="206" y="4931"/>
                  </a:cubicBezTo>
                  <a:lnTo>
                    <a:pt x="412" y="4862"/>
                  </a:lnTo>
                  <a:cubicBezTo>
                    <a:pt x="366" y="4771"/>
                    <a:pt x="343" y="4657"/>
                    <a:pt x="321" y="4566"/>
                  </a:cubicBezTo>
                  <a:close/>
                  <a:moveTo>
                    <a:pt x="6917" y="4862"/>
                  </a:moveTo>
                  <a:cubicBezTo>
                    <a:pt x="6871" y="4954"/>
                    <a:pt x="6849" y="5045"/>
                    <a:pt x="6803" y="5136"/>
                  </a:cubicBezTo>
                  <a:lnTo>
                    <a:pt x="6985" y="5228"/>
                  </a:lnTo>
                  <a:cubicBezTo>
                    <a:pt x="7031" y="5113"/>
                    <a:pt x="7077" y="5022"/>
                    <a:pt x="7100" y="4931"/>
                  </a:cubicBezTo>
                  <a:lnTo>
                    <a:pt x="6917" y="4862"/>
                  </a:lnTo>
                  <a:close/>
                  <a:moveTo>
                    <a:pt x="526" y="5136"/>
                  </a:moveTo>
                  <a:lnTo>
                    <a:pt x="343" y="5228"/>
                  </a:lnTo>
                  <a:cubicBezTo>
                    <a:pt x="389" y="5319"/>
                    <a:pt x="435" y="5410"/>
                    <a:pt x="480" y="5501"/>
                  </a:cubicBezTo>
                  <a:lnTo>
                    <a:pt x="663" y="5410"/>
                  </a:lnTo>
                  <a:cubicBezTo>
                    <a:pt x="617" y="5319"/>
                    <a:pt x="572" y="5228"/>
                    <a:pt x="526" y="5136"/>
                  </a:cubicBezTo>
                  <a:close/>
                  <a:moveTo>
                    <a:pt x="6666" y="5387"/>
                  </a:moveTo>
                  <a:cubicBezTo>
                    <a:pt x="6620" y="5479"/>
                    <a:pt x="6552" y="5570"/>
                    <a:pt x="6506" y="5661"/>
                  </a:cubicBezTo>
                  <a:lnTo>
                    <a:pt x="6666" y="5775"/>
                  </a:lnTo>
                  <a:cubicBezTo>
                    <a:pt x="6734" y="5684"/>
                    <a:pt x="6780" y="5593"/>
                    <a:pt x="6849" y="5501"/>
                  </a:cubicBezTo>
                  <a:lnTo>
                    <a:pt x="6666" y="5387"/>
                  </a:lnTo>
                  <a:close/>
                  <a:moveTo>
                    <a:pt x="823" y="5661"/>
                  </a:moveTo>
                  <a:lnTo>
                    <a:pt x="663" y="5775"/>
                  </a:lnTo>
                  <a:cubicBezTo>
                    <a:pt x="709" y="5867"/>
                    <a:pt x="777" y="5958"/>
                    <a:pt x="845" y="6026"/>
                  </a:cubicBezTo>
                  <a:lnTo>
                    <a:pt x="1005" y="5889"/>
                  </a:lnTo>
                  <a:cubicBezTo>
                    <a:pt x="937" y="5821"/>
                    <a:pt x="891" y="5730"/>
                    <a:pt x="823" y="5661"/>
                  </a:cubicBezTo>
                  <a:close/>
                  <a:moveTo>
                    <a:pt x="6324" y="5889"/>
                  </a:moveTo>
                  <a:cubicBezTo>
                    <a:pt x="6255" y="5981"/>
                    <a:pt x="6187" y="6049"/>
                    <a:pt x="6118" y="6118"/>
                  </a:cubicBezTo>
                  <a:lnTo>
                    <a:pt x="6255" y="6255"/>
                  </a:lnTo>
                  <a:cubicBezTo>
                    <a:pt x="6324" y="6186"/>
                    <a:pt x="6415" y="6118"/>
                    <a:pt x="6483" y="6026"/>
                  </a:cubicBezTo>
                  <a:lnTo>
                    <a:pt x="6324" y="5889"/>
                  </a:lnTo>
                  <a:close/>
                  <a:moveTo>
                    <a:pt x="1211" y="6118"/>
                  </a:moveTo>
                  <a:lnTo>
                    <a:pt x="1074" y="6278"/>
                  </a:lnTo>
                  <a:cubicBezTo>
                    <a:pt x="1142" y="6346"/>
                    <a:pt x="1234" y="6414"/>
                    <a:pt x="1302" y="6483"/>
                  </a:cubicBezTo>
                  <a:lnTo>
                    <a:pt x="1439" y="6323"/>
                  </a:lnTo>
                  <a:cubicBezTo>
                    <a:pt x="1370" y="6255"/>
                    <a:pt x="1279" y="6186"/>
                    <a:pt x="1211" y="6118"/>
                  </a:cubicBezTo>
                  <a:close/>
                  <a:moveTo>
                    <a:pt x="5890" y="6323"/>
                  </a:moveTo>
                  <a:cubicBezTo>
                    <a:pt x="5821" y="6392"/>
                    <a:pt x="5730" y="6437"/>
                    <a:pt x="5639" y="6506"/>
                  </a:cubicBezTo>
                  <a:lnTo>
                    <a:pt x="5776" y="6666"/>
                  </a:lnTo>
                  <a:cubicBezTo>
                    <a:pt x="5844" y="6620"/>
                    <a:pt x="5936" y="6551"/>
                    <a:pt x="6027" y="6483"/>
                  </a:cubicBezTo>
                  <a:lnTo>
                    <a:pt x="5890" y="6323"/>
                  </a:lnTo>
                  <a:close/>
                  <a:moveTo>
                    <a:pt x="1690" y="6506"/>
                  </a:moveTo>
                  <a:lnTo>
                    <a:pt x="1553" y="6688"/>
                  </a:lnTo>
                  <a:cubicBezTo>
                    <a:pt x="1644" y="6734"/>
                    <a:pt x="1736" y="6802"/>
                    <a:pt x="1827" y="6848"/>
                  </a:cubicBezTo>
                  <a:lnTo>
                    <a:pt x="1941" y="6666"/>
                  </a:lnTo>
                  <a:cubicBezTo>
                    <a:pt x="1850" y="6620"/>
                    <a:pt x="1758" y="6574"/>
                    <a:pt x="1690" y="6506"/>
                  </a:cubicBezTo>
                  <a:close/>
                  <a:moveTo>
                    <a:pt x="5388" y="6666"/>
                  </a:moveTo>
                  <a:cubicBezTo>
                    <a:pt x="5296" y="6711"/>
                    <a:pt x="5228" y="6757"/>
                    <a:pt x="5137" y="6802"/>
                  </a:cubicBezTo>
                  <a:lnTo>
                    <a:pt x="5205" y="6985"/>
                  </a:lnTo>
                  <a:cubicBezTo>
                    <a:pt x="5319" y="6939"/>
                    <a:pt x="5411" y="6894"/>
                    <a:pt x="5502" y="6848"/>
                  </a:cubicBezTo>
                  <a:lnTo>
                    <a:pt x="5388" y="6666"/>
                  </a:lnTo>
                  <a:close/>
                  <a:moveTo>
                    <a:pt x="2192" y="6802"/>
                  </a:moveTo>
                  <a:lnTo>
                    <a:pt x="2124" y="7008"/>
                  </a:lnTo>
                  <a:cubicBezTo>
                    <a:pt x="2215" y="7031"/>
                    <a:pt x="2306" y="7076"/>
                    <a:pt x="2420" y="7122"/>
                  </a:cubicBezTo>
                  <a:lnTo>
                    <a:pt x="2489" y="6917"/>
                  </a:lnTo>
                  <a:cubicBezTo>
                    <a:pt x="2398" y="6894"/>
                    <a:pt x="2283" y="6848"/>
                    <a:pt x="2192" y="6802"/>
                  </a:cubicBezTo>
                  <a:close/>
                  <a:moveTo>
                    <a:pt x="4840" y="6917"/>
                  </a:moveTo>
                  <a:cubicBezTo>
                    <a:pt x="4749" y="6962"/>
                    <a:pt x="4657" y="6985"/>
                    <a:pt x="4566" y="7008"/>
                  </a:cubicBezTo>
                  <a:lnTo>
                    <a:pt x="4612" y="7213"/>
                  </a:lnTo>
                  <a:cubicBezTo>
                    <a:pt x="4726" y="7191"/>
                    <a:pt x="4817" y="7145"/>
                    <a:pt x="4908" y="7122"/>
                  </a:cubicBezTo>
                  <a:lnTo>
                    <a:pt x="4840" y="6917"/>
                  </a:lnTo>
                  <a:close/>
                  <a:moveTo>
                    <a:pt x="2763" y="7008"/>
                  </a:moveTo>
                  <a:lnTo>
                    <a:pt x="2717" y="7213"/>
                  </a:lnTo>
                  <a:cubicBezTo>
                    <a:pt x="2808" y="7236"/>
                    <a:pt x="2923" y="7259"/>
                    <a:pt x="3037" y="7282"/>
                  </a:cubicBezTo>
                  <a:lnTo>
                    <a:pt x="3060" y="7076"/>
                  </a:lnTo>
                  <a:cubicBezTo>
                    <a:pt x="2968" y="7054"/>
                    <a:pt x="2854" y="7031"/>
                    <a:pt x="2763" y="7008"/>
                  </a:cubicBezTo>
                  <a:close/>
                  <a:moveTo>
                    <a:pt x="3356" y="7122"/>
                  </a:moveTo>
                  <a:lnTo>
                    <a:pt x="3356" y="7327"/>
                  </a:lnTo>
                  <a:lnTo>
                    <a:pt x="3676" y="7327"/>
                  </a:lnTo>
                  <a:lnTo>
                    <a:pt x="3653" y="7122"/>
                  </a:lnTo>
                  <a:close/>
                  <a:moveTo>
                    <a:pt x="4269" y="7076"/>
                  </a:moveTo>
                  <a:cubicBezTo>
                    <a:pt x="4178" y="7099"/>
                    <a:pt x="4064" y="7099"/>
                    <a:pt x="3973" y="7122"/>
                  </a:cubicBezTo>
                  <a:lnTo>
                    <a:pt x="3995" y="7327"/>
                  </a:lnTo>
                  <a:cubicBezTo>
                    <a:pt x="4087" y="7305"/>
                    <a:pt x="4201" y="7305"/>
                    <a:pt x="4292"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126;p39">
              <a:extLst>
                <a:ext uri="{FF2B5EF4-FFF2-40B4-BE49-F238E27FC236}">
                  <a16:creationId xmlns:a16="http://schemas.microsoft.com/office/drawing/2014/main" id="{ED13A8E8-8571-4620-92D3-17FC1C7C95A1}"/>
                </a:ext>
              </a:extLst>
            </p:cNvPr>
            <p:cNvSpPr/>
            <p:nvPr/>
          </p:nvSpPr>
          <p:spPr>
            <a:xfrm>
              <a:off x="7260554" y="4471503"/>
              <a:ext cx="125861" cy="125819"/>
            </a:xfrm>
            <a:custGeom>
              <a:avLst/>
              <a:gdLst/>
              <a:ahLst/>
              <a:cxnLst/>
              <a:rect l="l" t="t" r="r" b="b"/>
              <a:pathLst>
                <a:path w="3037" h="3036" extrusionOk="0">
                  <a:moveTo>
                    <a:pt x="1507" y="0"/>
                  </a:moveTo>
                  <a:cubicBezTo>
                    <a:pt x="685" y="0"/>
                    <a:pt x="1" y="685"/>
                    <a:pt x="1" y="1529"/>
                  </a:cubicBezTo>
                  <a:cubicBezTo>
                    <a:pt x="1" y="2351"/>
                    <a:pt x="685" y="3036"/>
                    <a:pt x="1507" y="3036"/>
                  </a:cubicBezTo>
                  <a:cubicBezTo>
                    <a:pt x="2352" y="3036"/>
                    <a:pt x="3036" y="2351"/>
                    <a:pt x="3036" y="1529"/>
                  </a:cubicBezTo>
                  <a:cubicBezTo>
                    <a:pt x="3036" y="685"/>
                    <a:pt x="2352" y="0"/>
                    <a:pt x="1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127;p39">
              <a:extLst>
                <a:ext uri="{FF2B5EF4-FFF2-40B4-BE49-F238E27FC236}">
                  <a16:creationId xmlns:a16="http://schemas.microsoft.com/office/drawing/2014/main" id="{2EB5B65A-A573-47A1-A6F1-CB0234771763}"/>
                </a:ext>
              </a:extLst>
            </p:cNvPr>
            <p:cNvSpPr/>
            <p:nvPr/>
          </p:nvSpPr>
          <p:spPr>
            <a:xfrm>
              <a:off x="7261508" y="4473368"/>
              <a:ext cx="123001" cy="123043"/>
            </a:xfrm>
            <a:custGeom>
              <a:avLst/>
              <a:gdLst/>
              <a:ahLst/>
              <a:cxnLst/>
              <a:rect l="l" t="t" r="r" b="b"/>
              <a:pathLst>
                <a:path w="2968" h="2969" extrusionOk="0">
                  <a:moveTo>
                    <a:pt x="1484" y="206"/>
                  </a:moveTo>
                  <a:cubicBezTo>
                    <a:pt x="2192" y="206"/>
                    <a:pt x="2762" y="777"/>
                    <a:pt x="2762" y="1484"/>
                  </a:cubicBezTo>
                  <a:cubicBezTo>
                    <a:pt x="2762" y="2169"/>
                    <a:pt x="2192" y="2740"/>
                    <a:pt x="1484" y="2740"/>
                  </a:cubicBezTo>
                  <a:cubicBezTo>
                    <a:pt x="799" y="2740"/>
                    <a:pt x="229" y="2169"/>
                    <a:pt x="229" y="1484"/>
                  </a:cubicBezTo>
                  <a:cubicBezTo>
                    <a:pt x="229" y="777"/>
                    <a:pt x="799" y="206"/>
                    <a:pt x="1484" y="206"/>
                  </a:cubicBezTo>
                  <a:close/>
                  <a:moveTo>
                    <a:pt x="1484" y="1"/>
                  </a:moveTo>
                  <a:cubicBezTo>
                    <a:pt x="685" y="1"/>
                    <a:pt x="0" y="663"/>
                    <a:pt x="0" y="1484"/>
                  </a:cubicBezTo>
                  <a:cubicBezTo>
                    <a:pt x="0" y="2283"/>
                    <a:pt x="685"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128;p39">
              <a:extLst>
                <a:ext uri="{FF2B5EF4-FFF2-40B4-BE49-F238E27FC236}">
                  <a16:creationId xmlns:a16="http://schemas.microsoft.com/office/drawing/2014/main" id="{75FA9CC1-5760-4778-B705-238065EAA6E4}"/>
                </a:ext>
              </a:extLst>
            </p:cNvPr>
            <p:cNvSpPr/>
            <p:nvPr/>
          </p:nvSpPr>
          <p:spPr>
            <a:xfrm>
              <a:off x="7180156" y="4391063"/>
              <a:ext cx="286658" cy="286699"/>
            </a:xfrm>
            <a:custGeom>
              <a:avLst/>
              <a:gdLst/>
              <a:ahLst/>
              <a:cxnLst/>
              <a:rect l="l" t="t" r="r" b="b"/>
              <a:pathLst>
                <a:path w="6917" h="6918" extrusionOk="0">
                  <a:moveTo>
                    <a:pt x="3447" y="229"/>
                  </a:moveTo>
                  <a:cubicBezTo>
                    <a:pt x="5250" y="229"/>
                    <a:pt x="6688" y="1667"/>
                    <a:pt x="6688" y="3470"/>
                  </a:cubicBezTo>
                  <a:cubicBezTo>
                    <a:pt x="6688" y="5251"/>
                    <a:pt x="5250" y="6712"/>
                    <a:pt x="3447" y="6712"/>
                  </a:cubicBezTo>
                  <a:cubicBezTo>
                    <a:pt x="1667" y="6712"/>
                    <a:pt x="206" y="5251"/>
                    <a:pt x="206" y="3470"/>
                  </a:cubicBezTo>
                  <a:cubicBezTo>
                    <a:pt x="206" y="1667"/>
                    <a:pt x="1667" y="229"/>
                    <a:pt x="3447" y="229"/>
                  </a:cubicBezTo>
                  <a:close/>
                  <a:moveTo>
                    <a:pt x="3447" y="1"/>
                  </a:moveTo>
                  <a:cubicBezTo>
                    <a:pt x="1552" y="1"/>
                    <a:pt x="0" y="1553"/>
                    <a:pt x="0" y="3470"/>
                  </a:cubicBezTo>
                  <a:cubicBezTo>
                    <a:pt x="0" y="5365"/>
                    <a:pt x="1552" y="6917"/>
                    <a:pt x="3447" y="6917"/>
                  </a:cubicBezTo>
                  <a:cubicBezTo>
                    <a:pt x="5364" y="6917"/>
                    <a:pt x="6916" y="5365"/>
                    <a:pt x="6916" y="3470"/>
                  </a:cubicBezTo>
                  <a:cubicBezTo>
                    <a:pt x="6916" y="1553"/>
                    <a:pt x="5364" y="1"/>
                    <a:pt x="3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129;p39">
              <a:extLst>
                <a:ext uri="{FF2B5EF4-FFF2-40B4-BE49-F238E27FC236}">
                  <a16:creationId xmlns:a16="http://schemas.microsoft.com/office/drawing/2014/main" id="{C5D49628-FB1B-420B-95D6-1671EC6CE2C1}"/>
                </a:ext>
              </a:extLst>
            </p:cNvPr>
            <p:cNvSpPr/>
            <p:nvPr/>
          </p:nvSpPr>
          <p:spPr>
            <a:xfrm>
              <a:off x="7305975" y="4516883"/>
              <a:ext cx="35019" cy="35060"/>
            </a:xfrm>
            <a:custGeom>
              <a:avLst/>
              <a:gdLst/>
              <a:ahLst/>
              <a:cxnLst/>
              <a:rect l="l" t="t" r="r" b="b"/>
              <a:pathLst>
                <a:path w="845" h="846" extrusionOk="0">
                  <a:moveTo>
                    <a:pt x="411" y="1"/>
                  </a:moveTo>
                  <a:cubicBezTo>
                    <a:pt x="183" y="1"/>
                    <a:pt x="0" y="206"/>
                    <a:pt x="0" y="434"/>
                  </a:cubicBezTo>
                  <a:cubicBezTo>
                    <a:pt x="0" y="663"/>
                    <a:pt x="183" y="845"/>
                    <a:pt x="411" y="845"/>
                  </a:cubicBezTo>
                  <a:cubicBezTo>
                    <a:pt x="639" y="845"/>
                    <a:pt x="845" y="663"/>
                    <a:pt x="845" y="434"/>
                  </a:cubicBezTo>
                  <a:cubicBezTo>
                    <a:pt x="845" y="206"/>
                    <a:pt x="639"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130;p39">
              <a:extLst>
                <a:ext uri="{FF2B5EF4-FFF2-40B4-BE49-F238E27FC236}">
                  <a16:creationId xmlns:a16="http://schemas.microsoft.com/office/drawing/2014/main" id="{55C468BC-C3FF-4AD1-AD9B-F808B5E628A5}"/>
                </a:ext>
              </a:extLst>
            </p:cNvPr>
            <p:cNvSpPr/>
            <p:nvPr/>
          </p:nvSpPr>
          <p:spPr>
            <a:xfrm>
              <a:off x="7315424" y="4488495"/>
              <a:ext cx="16121" cy="16163"/>
            </a:xfrm>
            <a:custGeom>
              <a:avLst/>
              <a:gdLst/>
              <a:ahLst/>
              <a:cxnLst/>
              <a:rect l="l" t="t" r="r" b="b"/>
              <a:pathLst>
                <a:path w="389" h="390" extrusionOk="0">
                  <a:moveTo>
                    <a:pt x="183" y="1"/>
                  </a:moveTo>
                  <a:cubicBezTo>
                    <a:pt x="92" y="1"/>
                    <a:pt x="0" y="92"/>
                    <a:pt x="0" y="206"/>
                  </a:cubicBezTo>
                  <a:cubicBezTo>
                    <a:pt x="0" y="298"/>
                    <a:pt x="92" y="389"/>
                    <a:pt x="183" y="389"/>
                  </a:cubicBezTo>
                  <a:cubicBezTo>
                    <a:pt x="297" y="389"/>
                    <a:pt x="388" y="298"/>
                    <a:pt x="388" y="206"/>
                  </a:cubicBezTo>
                  <a:cubicBezTo>
                    <a:pt x="388" y="92"/>
                    <a:pt x="297"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131;p39">
              <a:extLst>
                <a:ext uri="{FF2B5EF4-FFF2-40B4-BE49-F238E27FC236}">
                  <a16:creationId xmlns:a16="http://schemas.microsoft.com/office/drawing/2014/main" id="{2CDA0EA9-04C4-46F0-8C4F-680DC1D65A0D}"/>
                </a:ext>
              </a:extLst>
            </p:cNvPr>
            <p:cNvSpPr/>
            <p:nvPr/>
          </p:nvSpPr>
          <p:spPr>
            <a:xfrm>
              <a:off x="7315424" y="4564210"/>
              <a:ext cx="16121" cy="16121"/>
            </a:xfrm>
            <a:custGeom>
              <a:avLst/>
              <a:gdLst/>
              <a:ahLst/>
              <a:cxnLst/>
              <a:rect l="l" t="t" r="r" b="b"/>
              <a:pathLst>
                <a:path w="389" h="389" extrusionOk="0">
                  <a:moveTo>
                    <a:pt x="183" y="0"/>
                  </a:moveTo>
                  <a:cubicBezTo>
                    <a:pt x="92" y="0"/>
                    <a:pt x="0" y="91"/>
                    <a:pt x="0" y="205"/>
                  </a:cubicBezTo>
                  <a:cubicBezTo>
                    <a:pt x="0" y="297"/>
                    <a:pt x="92"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132;p39">
              <a:extLst>
                <a:ext uri="{FF2B5EF4-FFF2-40B4-BE49-F238E27FC236}">
                  <a16:creationId xmlns:a16="http://schemas.microsoft.com/office/drawing/2014/main" id="{87F5B7F3-D007-4919-87C0-DF6835C828B1}"/>
                </a:ext>
              </a:extLst>
            </p:cNvPr>
            <p:cNvSpPr/>
            <p:nvPr/>
          </p:nvSpPr>
          <p:spPr>
            <a:xfrm>
              <a:off x="7353261" y="4526373"/>
              <a:ext cx="16121" cy="16121"/>
            </a:xfrm>
            <a:custGeom>
              <a:avLst/>
              <a:gdLst/>
              <a:ahLst/>
              <a:cxnLst/>
              <a:rect l="l" t="t" r="r" b="b"/>
              <a:pathLst>
                <a:path w="389" h="389" extrusionOk="0">
                  <a:moveTo>
                    <a:pt x="183" y="0"/>
                  </a:moveTo>
                  <a:cubicBezTo>
                    <a:pt x="92" y="0"/>
                    <a:pt x="0" y="91"/>
                    <a:pt x="0" y="205"/>
                  </a:cubicBezTo>
                  <a:cubicBezTo>
                    <a:pt x="0" y="297"/>
                    <a:pt x="92"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133;p39">
              <a:extLst>
                <a:ext uri="{FF2B5EF4-FFF2-40B4-BE49-F238E27FC236}">
                  <a16:creationId xmlns:a16="http://schemas.microsoft.com/office/drawing/2014/main" id="{6935F948-95D5-4BB6-8158-BA73379E266F}"/>
                </a:ext>
              </a:extLst>
            </p:cNvPr>
            <p:cNvSpPr/>
            <p:nvPr/>
          </p:nvSpPr>
          <p:spPr>
            <a:xfrm>
              <a:off x="7277587" y="4526373"/>
              <a:ext cx="16121" cy="16121"/>
            </a:xfrm>
            <a:custGeom>
              <a:avLst/>
              <a:gdLst/>
              <a:ahLst/>
              <a:cxnLst/>
              <a:rect l="l" t="t" r="r" b="b"/>
              <a:pathLst>
                <a:path w="389" h="389" extrusionOk="0">
                  <a:moveTo>
                    <a:pt x="183" y="0"/>
                  </a:moveTo>
                  <a:cubicBezTo>
                    <a:pt x="92" y="0"/>
                    <a:pt x="0" y="91"/>
                    <a:pt x="0" y="205"/>
                  </a:cubicBezTo>
                  <a:cubicBezTo>
                    <a:pt x="0" y="297"/>
                    <a:pt x="92" y="388"/>
                    <a:pt x="183" y="388"/>
                  </a:cubicBezTo>
                  <a:cubicBezTo>
                    <a:pt x="297" y="388"/>
                    <a:pt x="388" y="297"/>
                    <a:pt x="388" y="205"/>
                  </a:cubicBezTo>
                  <a:cubicBezTo>
                    <a:pt x="388" y="91"/>
                    <a:pt x="297"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134;p39">
              <a:extLst>
                <a:ext uri="{FF2B5EF4-FFF2-40B4-BE49-F238E27FC236}">
                  <a16:creationId xmlns:a16="http://schemas.microsoft.com/office/drawing/2014/main" id="{FCDF71C0-CEC1-48BC-8769-3B560BED502C}"/>
                </a:ext>
              </a:extLst>
            </p:cNvPr>
            <p:cNvSpPr/>
            <p:nvPr/>
          </p:nvSpPr>
          <p:spPr>
            <a:xfrm>
              <a:off x="7340953" y="4499643"/>
              <a:ext cx="18027" cy="16328"/>
            </a:xfrm>
            <a:custGeom>
              <a:avLst/>
              <a:gdLst/>
              <a:ahLst/>
              <a:cxnLst/>
              <a:rect l="l" t="t" r="r" b="b"/>
              <a:pathLst>
                <a:path w="435" h="394" extrusionOk="0">
                  <a:moveTo>
                    <a:pt x="220" y="0"/>
                  </a:moveTo>
                  <a:cubicBezTo>
                    <a:pt x="172" y="0"/>
                    <a:pt x="126" y="17"/>
                    <a:pt x="92" y="52"/>
                  </a:cubicBezTo>
                  <a:cubicBezTo>
                    <a:pt x="1" y="143"/>
                    <a:pt x="1" y="257"/>
                    <a:pt x="92" y="325"/>
                  </a:cubicBezTo>
                  <a:cubicBezTo>
                    <a:pt x="126" y="371"/>
                    <a:pt x="172" y="394"/>
                    <a:pt x="220" y="394"/>
                  </a:cubicBezTo>
                  <a:cubicBezTo>
                    <a:pt x="269" y="394"/>
                    <a:pt x="320" y="371"/>
                    <a:pt x="366" y="325"/>
                  </a:cubicBezTo>
                  <a:cubicBezTo>
                    <a:pt x="434" y="257"/>
                    <a:pt x="434" y="143"/>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135;p39">
              <a:extLst>
                <a:ext uri="{FF2B5EF4-FFF2-40B4-BE49-F238E27FC236}">
                  <a16:creationId xmlns:a16="http://schemas.microsoft.com/office/drawing/2014/main" id="{B844F85D-5F81-4C1A-96C4-162F6FC65C50}"/>
                </a:ext>
              </a:extLst>
            </p:cNvPr>
            <p:cNvSpPr/>
            <p:nvPr/>
          </p:nvSpPr>
          <p:spPr>
            <a:xfrm>
              <a:off x="7287989" y="4553559"/>
              <a:ext cx="17074" cy="15624"/>
            </a:xfrm>
            <a:custGeom>
              <a:avLst/>
              <a:gdLst/>
              <a:ahLst/>
              <a:cxnLst/>
              <a:rect l="l" t="t" r="r" b="b"/>
              <a:pathLst>
                <a:path w="412" h="377" extrusionOk="0">
                  <a:moveTo>
                    <a:pt x="206" y="0"/>
                  </a:moveTo>
                  <a:cubicBezTo>
                    <a:pt x="155" y="0"/>
                    <a:pt x="103" y="17"/>
                    <a:pt x="69" y="52"/>
                  </a:cubicBezTo>
                  <a:cubicBezTo>
                    <a:pt x="0" y="120"/>
                    <a:pt x="0" y="257"/>
                    <a:pt x="69" y="325"/>
                  </a:cubicBezTo>
                  <a:cubicBezTo>
                    <a:pt x="103" y="360"/>
                    <a:pt x="155" y="377"/>
                    <a:pt x="206" y="377"/>
                  </a:cubicBezTo>
                  <a:cubicBezTo>
                    <a:pt x="257" y="377"/>
                    <a:pt x="309" y="360"/>
                    <a:pt x="343" y="325"/>
                  </a:cubicBezTo>
                  <a:cubicBezTo>
                    <a:pt x="411" y="257"/>
                    <a:pt x="411" y="120"/>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136;p39">
              <a:extLst>
                <a:ext uri="{FF2B5EF4-FFF2-40B4-BE49-F238E27FC236}">
                  <a16:creationId xmlns:a16="http://schemas.microsoft.com/office/drawing/2014/main" id="{A9986518-7FE2-4567-8CBC-09F52EC37D56}"/>
                </a:ext>
              </a:extLst>
            </p:cNvPr>
            <p:cNvSpPr/>
            <p:nvPr/>
          </p:nvSpPr>
          <p:spPr>
            <a:xfrm>
              <a:off x="7340953" y="4553559"/>
              <a:ext cx="18027" cy="15624"/>
            </a:xfrm>
            <a:custGeom>
              <a:avLst/>
              <a:gdLst/>
              <a:ahLst/>
              <a:cxnLst/>
              <a:rect l="l" t="t" r="r" b="b"/>
              <a:pathLst>
                <a:path w="435" h="377" extrusionOk="0">
                  <a:moveTo>
                    <a:pt x="220" y="0"/>
                  </a:moveTo>
                  <a:cubicBezTo>
                    <a:pt x="172" y="0"/>
                    <a:pt x="126" y="17"/>
                    <a:pt x="92" y="52"/>
                  </a:cubicBezTo>
                  <a:cubicBezTo>
                    <a:pt x="1" y="120"/>
                    <a:pt x="1" y="257"/>
                    <a:pt x="92" y="325"/>
                  </a:cubicBezTo>
                  <a:cubicBezTo>
                    <a:pt x="126" y="360"/>
                    <a:pt x="172" y="377"/>
                    <a:pt x="220" y="377"/>
                  </a:cubicBezTo>
                  <a:cubicBezTo>
                    <a:pt x="269" y="377"/>
                    <a:pt x="320" y="360"/>
                    <a:pt x="366" y="325"/>
                  </a:cubicBezTo>
                  <a:cubicBezTo>
                    <a:pt x="434" y="257"/>
                    <a:pt x="434" y="120"/>
                    <a:pt x="366" y="52"/>
                  </a:cubicBezTo>
                  <a:cubicBezTo>
                    <a:pt x="320" y="17"/>
                    <a:pt x="269" y="0"/>
                    <a:pt x="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137;p39">
              <a:extLst>
                <a:ext uri="{FF2B5EF4-FFF2-40B4-BE49-F238E27FC236}">
                  <a16:creationId xmlns:a16="http://schemas.microsoft.com/office/drawing/2014/main" id="{D20653DC-DF05-497A-B89B-26B27806BD75}"/>
                </a:ext>
              </a:extLst>
            </p:cNvPr>
            <p:cNvSpPr/>
            <p:nvPr/>
          </p:nvSpPr>
          <p:spPr>
            <a:xfrm>
              <a:off x="7287989" y="4499643"/>
              <a:ext cx="17074" cy="16328"/>
            </a:xfrm>
            <a:custGeom>
              <a:avLst/>
              <a:gdLst/>
              <a:ahLst/>
              <a:cxnLst/>
              <a:rect l="l" t="t" r="r" b="b"/>
              <a:pathLst>
                <a:path w="412" h="394" extrusionOk="0">
                  <a:moveTo>
                    <a:pt x="206" y="0"/>
                  </a:moveTo>
                  <a:cubicBezTo>
                    <a:pt x="155" y="0"/>
                    <a:pt x="103" y="17"/>
                    <a:pt x="69" y="52"/>
                  </a:cubicBezTo>
                  <a:cubicBezTo>
                    <a:pt x="0" y="143"/>
                    <a:pt x="0" y="257"/>
                    <a:pt x="69" y="325"/>
                  </a:cubicBezTo>
                  <a:cubicBezTo>
                    <a:pt x="103" y="371"/>
                    <a:pt x="155" y="394"/>
                    <a:pt x="206" y="394"/>
                  </a:cubicBezTo>
                  <a:cubicBezTo>
                    <a:pt x="257" y="394"/>
                    <a:pt x="309" y="371"/>
                    <a:pt x="343" y="325"/>
                  </a:cubicBezTo>
                  <a:cubicBezTo>
                    <a:pt x="411" y="257"/>
                    <a:pt x="411" y="143"/>
                    <a:pt x="343" y="52"/>
                  </a:cubicBezTo>
                  <a:cubicBezTo>
                    <a:pt x="309" y="17"/>
                    <a:pt x="25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138;p39">
              <a:extLst>
                <a:ext uri="{FF2B5EF4-FFF2-40B4-BE49-F238E27FC236}">
                  <a16:creationId xmlns:a16="http://schemas.microsoft.com/office/drawing/2014/main" id="{41ACEE11-D389-4812-8702-86FF0CB916C7}"/>
                </a:ext>
              </a:extLst>
            </p:cNvPr>
            <p:cNvSpPr/>
            <p:nvPr/>
          </p:nvSpPr>
          <p:spPr>
            <a:xfrm>
              <a:off x="6844347" y="4386339"/>
              <a:ext cx="295153" cy="296148"/>
            </a:xfrm>
            <a:custGeom>
              <a:avLst/>
              <a:gdLst/>
              <a:ahLst/>
              <a:cxnLst/>
              <a:rect l="l" t="t" r="r" b="b"/>
              <a:pathLst>
                <a:path w="7122" h="7146" extrusionOk="0">
                  <a:moveTo>
                    <a:pt x="3561" y="1"/>
                  </a:moveTo>
                  <a:cubicBezTo>
                    <a:pt x="1575" y="1"/>
                    <a:pt x="0" y="1599"/>
                    <a:pt x="0" y="3584"/>
                  </a:cubicBezTo>
                  <a:cubicBezTo>
                    <a:pt x="0" y="5547"/>
                    <a:pt x="1575" y="7145"/>
                    <a:pt x="3561" y="7145"/>
                  </a:cubicBezTo>
                  <a:cubicBezTo>
                    <a:pt x="5524" y="7145"/>
                    <a:pt x="7122" y="5547"/>
                    <a:pt x="7122" y="3584"/>
                  </a:cubicBezTo>
                  <a:cubicBezTo>
                    <a:pt x="7122" y="1599"/>
                    <a:pt x="5524" y="1"/>
                    <a:pt x="3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139;p39">
              <a:extLst>
                <a:ext uri="{FF2B5EF4-FFF2-40B4-BE49-F238E27FC236}">
                  <a16:creationId xmlns:a16="http://schemas.microsoft.com/office/drawing/2014/main" id="{D8A51CE5-9F6C-4BE9-9392-A604BAD9B36B}"/>
                </a:ext>
              </a:extLst>
            </p:cNvPr>
            <p:cNvSpPr/>
            <p:nvPr/>
          </p:nvSpPr>
          <p:spPr>
            <a:xfrm>
              <a:off x="6839623" y="4382568"/>
              <a:ext cx="304602" cy="303691"/>
            </a:xfrm>
            <a:custGeom>
              <a:avLst/>
              <a:gdLst/>
              <a:ahLst/>
              <a:cxnLst/>
              <a:rect l="l" t="t" r="r" b="b"/>
              <a:pathLst>
                <a:path w="7350" h="7328" extrusionOk="0">
                  <a:moveTo>
                    <a:pt x="3652" y="1"/>
                  </a:moveTo>
                  <a:lnTo>
                    <a:pt x="3652" y="206"/>
                  </a:lnTo>
                  <a:lnTo>
                    <a:pt x="3949" y="206"/>
                  </a:lnTo>
                  <a:lnTo>
                    <a:pt x="3972" y="1"/>
                  </a:lnTo>
                  <a:close/>
                  <a:moveTo>
                    <a:pt x="3333" y="23"/>
                  </a:moveTo>
                  <a:cubicBezTo>
                    <a:pt x="3241" y="23"/>
                    <a:pt x="3127" y="46"/>
                    <a:pt x="3013" y="46"/>
                  </a:cubicBezTo>
                  <a:lnTo>
                    <a:pt x="3059" y="252"/>
                  </a:lnTo>
                  <a:cubicBezTo>
                    <a:pt x="3150" y="252"/>
                    <a:pt x="3264" y="229"/>
                    <a:pt x="3356" y="229"/>
                  </a:cubicBezTo>
                  <a:lnTo>
                    <a:pt x="3333" y="23"/>
                  </a:lnTo>
                  <a:close/>
                  <a:moveTo>
                    <a:pt x="4291" y="46"/>
                  </a:moveTo>
                  <a:lnTo>
                    <a:pt x="4269" y="252"/>
                  </a:lnTo>
                  <a:cubicBezTo>
                    <a:pt x="4360" y="274"/>
                    <a:pt x="4451" y="297"/>
                    <a:pt x="4565" y="320"/>
                  </a:cubicBezTo>
                  <a:lnTo>
                    <a:pt x="4611" y="115"/>
                  </a:lnTo>
                  <a:cubicBezTo>
                    <a:pt x="4497" y="92"/>
                    <a:pt x="4406" y="69"/>
                    <a:pt x="4291" y="46"/>
                  </a:cubicBezTo>
                  <a:close/>
                  <a:moveTo>
                    <a:pt x="2716" y="115"/>
                  </a:moveTo>
                  <a:cubicBezTo>
                    <a:pt x="2602" y="160"/>
                    <a:pt x="2511" y="183"/>
                    <a:pt x="2397" y="229"/>
                  </a:cubicBezTo>
                  <a:lnTo>
                    <a:pt x="2465" y="411"/>
                  </a:lnTo>
                  <a:cubicBezTo>
                    <a:pt x="2580" y="389"/>
                    <a:pt x="2671" y="343"/>
                    <a:pt x="2762" y="320"/>
                  </a:cubicBezTo>
                  <a:lnTo>
                    <a:pt x="2716" y="115"/>
                  </a:lnTo>
                  <a:close/>
                  <a:moveTo>
                    <a:pt x="4908" y="206"/>
                  </a:moveTo>
                  <a:lnTo>
                    <a:pt x="4839" y="411"/>
                  </a:lnTo>
                  <a:cubicBezTo>
                    <a:pt x="4931" y="434"/>
                    <a:pt x="5022" y="480"/>
                    <a:pt x="5113" y="526"/>
                  </a:cubicBezTo>
                  <a:lnTo>
                    <a:pt x="5204" y="343"/>
                  </a:lnTo>
                  <a:cubicBezTo>
                    <a:pt x="5113" y="297"/>
                    <a:pt x="5022" y="252"/>
                    <a:pt x="4908" y="206"/>
                  </a:cubicBezTo>
                  <a:close/>
                  <a:moveTo>
                    <a:pt x="2100" y="343"/>
                  </a:moveTo>
                  <a:cubicBezTo>
                    <a:pt x="2009" y="389"/>
                    <a:pt x="1918" y="434"/>
                    <a:pt x="1826" y="503"/>
                  </a:cubicBezTo>
                  <a:lnTo>
                    <a:pt x="1940" y="663"/>
                  </a:lnTo>
                  <a:cubicBezTo>
                    <a:pt x="2009" y="617"/>
                    <a:pt x="2100" y="571"/>
                    <a:pt x="2191" y="526"/>
                  </a:cubicBezTo>
                  <a:lnTo>
                    <a:pt x="2100" y="343"/>
                  </a:lnTo>
                  <a:close/>
                  <a:moveTo>
                    <a:pt x="5501" y="480"/>
                  </a:moveTo>
                  <a:lnTo>
                    <a:pt x="5387" y="663"/>
                  </a:lnTo>
                  <a:cubicBezTo>
                    <a:pt x="5478" y="708"/>
                    <a:pt x="5570" y="777"/>
                    <a:pt x="5638" y="822"/>
                  </a:cubicBezTo>
                  <a:lnTo>
                    <a:pt x="5775" y="663"/>
                  </a:lnTo>
                  <a:cubicBezTo>
                    <a:pt x="5684" y="594"/>
                    <a:pt x="5592" y="526"/>
                    <a:pt x="5501" y="480"/>
                  </a:cubicBezTo>
                  <a:close/>
                  <a:moveTo>
                    <a:pt x="1552" y="663"/>
                  </a:moveTo>
                  <a:cubicBezTo>
                    <a:pt x="1461" y="731"/>
                    <a:pt x="1393" y="799"/>
                    <a:pt x="1301" y="868"/>
                  </a:cubicBezTo>
                  <a:lnTo>
                    <a:pt x="1438" y="1028"/>
                  </a:lnTo>
                  <a:cubicBezTo>
                    <a:pt x="1507" y="959"/>
                    <a:pt x="1598" y="891"/>
                    <a:pt x="1667" y="845"/>
                  </a:cubicBezTo>
                  <a:lnTo>
                    <a:pt x="1552" y="663"/>
                  </a:lnTo>
                  <a:close/>
                  <a:moveTo>
                    <a:pt x="6026" y="845"/>
                  </a:moveTo>
                  <a:lnTo>
                    <a:pt x="5889" y="1005"/>
                  </a:lnTo>
                  <a:cubicBezTo>
                    <a:pt x="5958" y="1073"/>
                    <a:pt x="6049" y="1142"/>
                    <a:pt x="6117" y="1210"/>
                  </a:cubicBezTo>
                  <a:lnTo>
                    <a:pt x="6254" y="1073"/>
                  </a:lnTo>
                  <a:cubicBezTo>
                    <a:pt x="6186" y="982"/>
                    <a:pt x="6095" y="914"/>
                    <a:pt x="6026" y="845"/>
                  </a:cubicBezTo>
                  <a:close/>
                  <a:moveTo>
                    <a:pt x="1073" y="1073"/>
                  </a:moveTo>
                  <a:cubicBezTo>
                    <a:pt x="982" y="1165"/>
                    <a:pt x="913" y="1233"/>
                    <a:pt x="845" y="1324"/>
                  </a:cubicBezTo>
                  <a:lnTo>
                    <a:pt x="1005" y="1439"/>
                  </a:lnTo>
                  <a:cubicBezTo>
                    <a:pt x="1073" y="1370"/>
                    <a:pt x="1142" y="1302"/>
                    <a:pt x="1210" y="1233"/>
                  </a:cubicBezTo>
                  <a:lnTo>
                    <a:pt x="1073" y="1073"/>
                  </a:lnTo>
                  <a:close/>
                  <a:moveTo>
                    <a:pt x="6483" y="1302"/>
                  </a:moveTo>
                  <a:lnTo>
                    <a:pt x="6323" y="1439"/>
                  </a:lnTo>
                  <a:cubicBezTo>
                    <a:pt x="6369" y="1507"/>
                    <a:pt x="6437" y="1598"/>
                    <a:pt x="6505" y="1667"/>
                  </a:cubicBezTo>
                  <a:lnTo>
                    <a:pt x="6665" y="1553"/>
                  </a:lnTo>
                  <a:cubicBezTo>
                    <a:pt x="6597" y="1461"/>
                    <a:pt x="6551" y="1370"/>
                    <a:pt x="6483" y="1302"/>
                  </a:cubicBezTo>
                  <a:close/>
                  <a:moveTo>
                    <a:pt x="662" y="1576"/>
                  </a:moveTo>
                  <a:cubicBezTo>
                    <a:pt x="594" y="1667"/>
                    <a:pt x="548" y="1758"/>
                    <a:pt x="480" y="1849"/>
                  </a:cubicBezTo>
                  <a:lnTo>
                    <a:pt x="662" y="1941"/>
                  </a:lnTo>
                  <a:cubicBezTo>
                    <a:pt x="708" y="1849"/>
                    <a:pt x="776" y="1781"/>
                    <a:pt x="822" y="1690"/>
                  </a:cubicBezTo>
                  <a:lnTo>
                    <a:pt x="662" y="1576"/>
                  </a:lnTo>
                  <a:close/>
                  <a:moveTo>
                    <a:pt x="6848" y="1827"/>
                  </a:moveTo>
                  <a:lnTo>
                    <a:pt x="6665" y="1918"/>
                  </a:lnTo>
                  <a:cubicBezTo>
                    <a:pt x="6711" y="2009"/>
                    <a:pt x="6757" y="2100"/>
                    <a:pt x="6802" y="2192"/>
                  </a:cubicBezTo>
                  <a:lnTo>
                    <a:pt x="6985" y="2100"/>
                  </a:lnTo>
                  <a:cubicBezTo>
                    <a:pt x="6939" y="2009"/>
                    <a:pt x="6894" y="1918"/>
                    <a:pt x="6848" y="1827"/>
                  </a:cubicBezTo>
                  <a:close/>
                  <a:moveTo>
                    <a:pt x="343" y="2123"/>
                  </a:moveTo>
                  <a:cubicBezTo>
                    <a:pt x="297" y="2215"/>
                    <a:pt x="251" y="2329"/>
                    <a:pt x="206" y="2420"/>
                  </a:cubicBezTo>
                  <a:lnTo>
                    <a:pt x="411" y="2489"/>
                  </a:lnTo>
                  <a:cubicBezTo>
                    <a:pt x="457" y="2397"/>
                    <a:pt x="480" y="2306"/>
                    <a:pt x="525" y="2215"/>
                  </a:cubicBezTo>
                  <a:lnTo>
                    <a:pt x="343" y="2123"/>
                  </a:lnTo>
                  <a:close/>
                  <a:moveTo>
                    <a:pt x="7122" y="2397"/>
                  </a:moveTo>
                  <a:lnTo>
                    <a:pt x="6916" y="2466"/>
                  </a:lnTo>
                  <a:cubicBezTo>
                    <a:pt x="6962" y="2557"/>
                    <a:pt x="6985" y="2671"/>
                    <a:pt x="7008" y="2762"/>
                  </a:cubicBezTo>
                  <a:lnTo>
                    <a:pt x="7213" y="2694"/>
                  </a:lnTo>
                  <a:cubicBezTo>
                    <a:pt x="7190" y="2603"/>
                    <a:pt x="7145" y="2489"/>
                    <a:pt x="7122" y="2397"/>
                  </a:cubicBezTo>
                  <a:close/>
                  <a:moveTo>
                    <a:pt x="114" y="2717"/>
                  </a:moveTo>
                  <a:cubicBezTo>
                    <a:pt x="92" y="2831"/>
                    <a:pt x="69" y="2945"/>
                    <a:pt x="46" y="3036"/>
                  </a:cubicBezTo>
                  <a:lnTo>
                    <a:pt x="251" y="3082"/>
                  </a:lnTo>
                  <a:cubicBezTo>
                    <a:pt x="274" y="2968"/>
                    <a:pt x="297" y="2877"/>
                    <a:pt x="320" y="2785"/>
                  </a:cubicBezTo>
                  <a:lnTo>
                    <a:pt x="114" y="2717"/>
                  </a:lnTo>
                  <a:close/>
                  <a:moveTo>
                    <a:pt x="7282" y="3014"/>
                  </a:moveTo>
                  <a:lnTo>
                    <a:pt x="7076" y="3059"/>
                  </a:lnTo>
                  <a:cubicBezTo>
                    <a:pt x="7099" y="3150"/>
                    <a:pt x="7099" y="3242"/>
                    <a:pt x="7122" y="3356"/>
                  </a:cubicBezTo>
                  <a:lnTo>
                    <a:pt x="7327" y="3333"/>
                  </a:lnTo>
                  <a:cubicBezTo>
                    <a:pt x="7304" y="3219"/>
                    <a:pt x="7304" y="3128"/>
                    <a:pt x="7282" y="3014"/>
                  </a:cubicBezTo>
                  <a:close/>
                  <a:moveTo>
                    <a:pt x="23" y="3356"/>
                  </a:moveTo>
                  <a:cubicBezTo>
                    <a:pt x="0" y="3470"/>
                    <a:pt x="0" y="3561"/>
                    <a:pt x="0" y="3653"/>
                  </a:cubicBezTo>
                  <a:lnTo>
                    <a:pt x="0" y="3675"/>
                  </a:lnTo>
                  <a:lnTo>
                    <a:pt x="206" y="3675"/>
                  </a:lnTo>
                  <a:cubicBezTo>
                    <a:pt x="206" y="3561"/>
                    <a:pt x="206" y="3470"/>
                    <a:pt x="229" y="3379"/>
                  </a:cubicBezTo>
                  <a:lnTo>
                    <a:pt x="23" y="3356"/>
                  </a:lnTo>
                  <a:close/>
                  <a:moveTo>
                    <a:pt x="7122" y="3653"/>
                  </a:moveTo>
                  <a:lnTo>
                    <a:pt x="7122" y="3675"/>
                  </a:lnTo>
                  <a:cubicBezTo>
                    <a:pt x="7122" y="3767"/>
                    <a:pt x="7122" y="3881"/>
                    <a:pt x="7122" y="3972"/>
                  </a:cubicBezTo>
                  <a:lnTo>
                    <a:pt x="7327" y="3995"/>
                  </a:lnTo>
                  <a:cubicBezTo>
                    <a:pt x="7327" y="3881"/>
                    <a:pt x="7350" y="3767"/>
                    <a:pt x="7350" y="3675"/>
                  </a:cubicBezTo>
                  <a:lnTo>
                    <a:pt x="7350" y="3653"/>
                  </a:lnTo>
                  <a:close/>
                  <a:moveTo>
                    <a:pt x="229" y="3972"/>
                  </a:moveTo>
                  <a:lnTo>
                    <a:pt x="23" y="3995"/>
                  </a:lnTo>
                  <a:cubicBezTo>
                    <a:pt x="23" y="4109"/>
                    <a:pt x="46" y="4200"/>
                    <a:pt x="46" y="4315"/>
                  </a:cubicBezTo>
                  <a:lnTo>
                    <a:pt x="251" y="4269"/>
                  </a:lnTo>
                  <a:cubicBezTo>
                    <a:pt x="251" y="4178"/>
                    <a:pt x="229" y="4086"/>
                    <a:pt x="229" y="3972"/>
                  </a:cubicBezTo>
                  <a:close/>
                  <a:moveTo>
                    <a:pt x="7076" y="4269"/>
                  </a:moveTo>
                  <a:cubicBezTo>
                    <a:pt x="7053" y="4360"/>
                    <a:pt x="7030" y="4474"/>
                    <a:pt x="7008" y="4566"/>
                  </a:cubicBezTo>
                  <a:lnTo>
                    <a:pt x="7213" y="4611"/>
                  </a:lnTo>
                  <a:cubicBezTo>
                    <a:pt x="7236" y="4520"/>
                    <a:pt x="7259" y="4406"/>
                    <a:pt x="7282" y="4315"/>
                  </a:cubicBezTo>
                  <a:lnTo>
                    <a:pt x="7076" y="4269"/>
                  </a:lnTo>
                  <a:close/>
                  <a:moveTo>
                    <a:pt x="320" y="4566"/>
                  </a:moveTo>
                  <a:lnTo>
                    <a:pt x="114" y="4634"/>
                  </a:lnTo>
                  <a:cubicBezTo>
                    <a:pt x="160" y="4725"/>
                    <a:pt x="183" y="4840"/>
                    <a:pt x="229" y="4931"/>
                  </a:cubicBezTo>
                  <a:lnTo>
                    <a:pt x="411" y="4862"/>
                  </a:lnTo>
                  <a:cubicBezTo>
                    <a:pt x="388" y="4771"/>
                    <a:pt x="343" y="4657"/>
                    <a:pt x="320" y="4566"/>
                  </a:cubicBezTo>
                  <a:close/>
                  <a:moveTo>
                    <a:pt x="6916" y="4862"/>
                  </a:moveTo>
                  <a:cubicBezTo>
                    <a:pt x="6894" y="4954"/>
                    <a:pt x="6848" y="5045"/>
                    <a:pt x="6802" y="5136"/>
                  </a:cubicBezTo>
                  <a:lnTo>
                    <a:pt x="7008" y="5228"/>
                  </a:lnTo>
                  <a:cubicBezTo>
                    <a:pt x="7053" y="5113"/>
                    <a:pt x="7076" y="5022"/>
                    <a:pt x="7122" y="4931"/>
                  </a:cubicBezTo>
                  <a:lnTo>
                    <a:pt x="6916" y="4862"/>
                  </a:lnTo>
                  <a:close/>
                  <a:moveTo>
                    <a:pt x="525" y="5136"/>
                  </a:moveTo>
                  <a:lnTo>
                    <a:pt x="343" y="5228"/>
                  </a:lnTo>
                  <a:cubicBezTo>
                    <a:pt x="388" y="5319"/>
                    <a:pt x="434" y="5410"/>
                    <a:pt x="502" y="5501"/>
                  </a:cubicBezTo>
                  <a:lnTo>
                    <a:pt x="662" y="5410"/>
                  </a:lnTo>
                  <a:cubicBezTo>
                    <a:pt x="617" y="5319"/>
                    <a:pt x="571" y="5228"/>
                    <a:pt x="525" y="5136"/>
                  </a:cubicBezTo>
                  <a:close/>
                  <a:moveTo>
                    <a:pt x="6665" y="5387"/>
                  </a:moveTo>
                  <a:cubicBezTo>
                    <a:pt x="6620" y="5479"/>
                    <a:pt x="6574" y="5570"/>
                    <a:pt x="6505" y="5661"/>
                  </a:cubicBezTo>
                  <a:lnTo>
                    <a:pt x="6688" y="5775"/>
                  </a:lnTo>
                  <a:cubicBezTo>
                    <a:pt x="6734" y="5684"/>
                    <a:pt x="6802" y="5593"/>
                    <a:pt x="6848" y="5501"/>
                  </a:cubicBezTo>
                  <a:lnTo>
                    <a:pt x="6665" y="5387"/>
                  </a:lnTo>
                  <a:close/>
                  <a:moveTo>
                    <a:pt x="845" y="5661"/>
                  </a:moveTo>
                  <a:lnTo>
                    <a:pt x="662" y="5775"/>
                  </a:lnTo>
                  <a:cubicBezTo>
                    <a:pt x="731" y="5867"/>
                    <a:pt x="799" y="5958"/>
                    <a:pt x="868" y="6026"/>
                  </a:cubicBezTo>
                  <a:lnTo>
                    <a:pt x="1027" y="5889"/>
                  </a:lnTo>
                  <a:cubicBezTo>
                    <a:pt x="959" y="5821"/>
                    <a:pt x="890" y="5730"/>
                    <a:pt x="845" y="5661"/>
                  </a:cubicBezTo>
                  <a:close/>
                  <a:moveTo>
                    <a:pt x="6323" y="5889"/>
                  </a:moveTo>
                  <a:cubicBezTo>
                    <a:pt x="6254" y="5981"/>
                    <a:pt x="6186" y="6049"/>
                    <a:pt x="6117" y="6118"/>
                  </a:cubicBezTo>
                  <a:lnTo>
                    <a:pt x="6277" y="6255"/>
                  </a:lnTo>
                  <a:cubicBezTo>
                    <a:pt x="6346" y="6186"/>
                    <a:pt x="6414" y="6118"/>
                    <a:pt x="6483" y="6026"/>
                  </a:cubicBezTo>
                  <a:lnTo>
                    <a:pt x="6323" y="5889"/>
                  </a:lnTo>
                  <a:close/>
                  <a:moveTo>
                    <a:pt x="1233" y="6118"/>
                  </a:moveTo>
                  <a:lnTo>
                    <a:pt x="1073" y="6278"/>
                  </a:lnTo>
                  <a:cubicBezTo>
                    <a:pt x="1164" y="6346"/>
                    <a:pt x="1233" y="6414"/>
                    <a:pt x="1324" y="6483"/>
                  </a:cubicBezTo>
                  <a:lnTo>
                    <a:pt x="1438" y="6323"/>
                  </a:lnTo>
                  <a:cubicBezTo>
                    <a:pt x="1370" y="6255"/>
                    <a:pt x="1301" y="6186"/>
                    <a:pt x="1233" y="6118"/>
                  </a:cubicBezTo>
                  <a:close/>
                  <a:moveTo>
                    <a:pt x="5889" y="6323"/>
                  </a:moveTo>
                  <a:cubicBezTo>
                    <a:pt x="5821" y="6392"/>
                    <a:pt x="5729" y="6437"/>
                    <a:pt x="5661" y="6506"/>
                  </a:cubicBezTo>
                  <a:lnTo>
                    <a:pt x="5775" y="6666"/>
                  </a:lnTo>
                  <a:cubicBezTo>
                    <a:pt x="5866" y="6620"/>
                    <a:pt x="5958" y="6551"/>
                    <a:pt x="6026" y="6483"/>
                  </a:cubicBezTo>
                  <a:lnTo>
                    <a:pt x="5889" y="6323"/>
                  </a:lnTo>
                  <a:close/>
                  <a:moveTo>
                    <a:pt x="1689" y="6506"/>
                  </a:moveTo>
                  <a:lnTo>
                    <a:pt x="1575" y="6688"/>
                  </a:lnTo>
                  <a:cubicBezTo>
                    <a:pt x="1667" y="6734"/>
                    <a:pt x="1758" y="6802"/>
                    <a:pt x="1849" y="6848"/>
                  </a:cubicBezTo>
                  <a:lnTo>
                    <a:pt x="1940" y="6666"/>
                  </a:lnTo>
                  <a:cubicBezTo>
                    <a:pt x="1849" y="6620"/>
                    <a:pt x="1781" y="6574"/>
                    <a:pt x="1689" y="6506"/>
                  </a:cubicBezTo>
                  <a:close/>
                  <a:moveTo>
                    <a:pt x="5410" y="6666"/>
                  </a:moveTo>
                  <a:cubicBezTo>
                    <a:pt x="5319" y="6711"/>
                    <a:pt x="5227" y="6757"/>
                    <a:pt x="5136" y="6802"/>
                  </a:cubicBezTo>
                  <a:lnTo>
                    <a:pt x="5227" y="6985"/>
                  </a:lnTo>
                  <a:cubicBezTo>
                    <a:pt x="5319" y="6939"/>
                    <a:pt x="5410" y="6894"/>
                    <a:pt x="5501" y="6848"/>
                  </a:cubicBezTo>
                  <a:lnTo>
                    <a:pt x="5410" y="6666"/>
                  </a:lnTo>
                  <a:close/>
                  <a:moveTo>
                    <a:pt x="2214" y="6802"/>
                  </a:moveTo>
                  <a:lnTo>
                    <a:pt x="2123" y="7008"/>
                  </a:lnTo>
                  <a:cubicBezTo>
                    <a:pt x="2214" y="7031"/>
                    <a:pt x="2328" y="7076"/>
                    <a:pt x="2420" y="7122"/>
                  </a:cubicBezTo>
                  <a:lnTo>
                    <a:pt x="2488" y="6917"/>
                  </a:lnTo>
                  <a:cubicBezTo>
                    <a:pt x="2397" y="6894"/>
                    <a:pt x="2306" y="6848"/>
                    <a:pt x="2214" y="6802"/>
                  </a:cubicBezTo>
                  <a:close/>
                  <a:moveTo>
                    <a:pt x="4862" y="6917"/>
                  </a:moveTo>
                  <a:cubicBezTo>
                    <a:pt x="4771" y="6962"/>
                    <a:pt x="4657" y="6985"/>
                    <a:pt x="4565" y="7008"/>
                  </a:cubicBezTo>
                  <a:lnTo>
                    <a:pt x="4634" y="7213"/>
                  </a:lnTo>
                  <a:cubicBezTo>
                    <a:pt x="4725" y="7191"/>
                    <a:pt x="4839" y="7145"/>
                    <a:pt x="4931" y="7122"/>
                  </a:cubicBezTo>
                  <a:lnTo>
                    <a:pt x="4862" y="6917"/>
                  </a:lnTo>
                  <a:close/>
                  <a:moveTo>
                    <a:pt x="2785" y="7008"/>
                  </a:moveTo>
                  <a:lnTo>
                    <a:pt x="2716" y="7213"/>
                  </a:lnTo>
                  <a:cubicBezTo>
                    <a:pt x="2831" y="7236"/>
                    <a:pt x="2922" y="7259"/>
                    <a:pt x="3036" y="7282"/>
                  </a:cubicBezTo>
                  <a:lnTo>
                    <a:pt x="3082" y="7076"/>
                  </a:lnTo>
                  <a:cubicBezTo>
                    <a:pt x="2968" y="7054"/>
                    <a:pt x="2876" y="7031"/>
                    <a:pt x="2785" y="7008"/>
                  </a:cubicBezTo>
                  <a:close/>
                  <a:moveTo>
                    <a:pt x="3378" y="7122"/>
                  </a:moveTo>
                  <a:lnTo>
                    <a:pt x="3356" y="7327"/>
                  </a:lnTo>
                  <a:lnTo>
                    <a:pt x="3675" y="7327"/>
                  </a:lnTo>
                  <a:lnTo>
                    <a:pt x="3675" y="7122"/>
                  </a:lnTo>
                  <a:close/>
                  <a:moveTo>
                    <a:pt x="4269" y="7076"/>
                  </a:moveTo>
                  <a:cubicBezTo>
                    <a:pt x="4177" y="7099"/>
                    <a:pt x="4086" y="7099"/>
                    <a:pt x="3972" y="7122"/>
                  </a:cubicBezTo>
                  <a:lnTo>
                    <a:pt x="3995" y="7327"/>
                  </a:lnTo>
                  <a:cubicBezTo>
                    <a:pt x="4109" y="7305"/>
                    <a:pt x="4200" y="7305"/>
                    <a:pt x="4314" y="7282"/>
                  </a:cubicBezTo>
                  <a:lnTo>
                    <a:pt x="4269" y="7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140;p39">
              <a:extLst>
                <a:ext uri="{FF2B5EF4-FFF2-40B4-BE49-F238E27FC236}">
                  <a16:creationId xmlns:a16="http://schemas.microsoft.com/office/drawing/2014/main" id="{51062D05-1EEE-44A5-A70D-D534B8D58EA4}"/>
                </a:ext>
              </a:extLst>
            </p:cNvPr>
            <p:cNvSpPr/>
            <p:nvPr/>
          </p:nvSpPr>
          <p:spPr>
            <a:xfrm>
              <a:off x="6928517" y="4471503"/>
              <a:ext cx="125861" cy="125819"/>
            </a:xfrm>
            <a:custGeom>
              <a:avLst/>
              <a:gdLst/>
              <a:ahLst/>
              <a:cxnLst/>
              <a:rect l="l" t="t" r="r" b="b"/>
              <a:pathLst>
                <a:path w="3037" h="3036" extrusionOk="0">
                  <a:moveTo>
                    <a:pt x="1530" y="0"/>
                  </a:moveTo>
                  <a:cubicBezTo>
                    <a:pt x="686" y="0"/>
                    <a:pt x="1" y="685"/>
                    <a:pt x="1" y="1529"/>
                  </a:cubicBezTo>
                  <a:cubicBezTo>
                    <a:pt x="1" y="2351"/>
                    <a:pt x="686" y="3036"/>
                    <a:pt x="1530" y="3036"/>
                  </a:cubicBezTo>
                  <a:cubicBezTo>
                    <a:pt x="2352" y="3036"/>
                    <a:pt x="3037" y="2351"/>
                    <a:pt x="3037" y="1529"/>
                  </a:cubicBezTo>
                  <a:cubicBezTo>
                    <a:pt x="3037" y="685"/>
                    <a:pt x="235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141;p39">
              <a:extLst>
                <a:ext uri="{FF2B5EF4-FFF2-40B4-BE49-F238E27FC236}">
                  <a16:creationId xmlns:a16="http://schemas.microsoft.com/office/drawing/2014/main" id="{94133F8B-ACBB-43B8-B56A-006074466D96}"/>
                </a:ext>
              </a:extLst>
            </p:cNvPr>
            <p:cNvSpPr/>
            <p:nvPr/>
          </p:nvSpPr>
          <p:spPr>
            <a:xfrm>
              <a:off x="6930424" y="4473368"/>
              <a:ext cx="123001" cy="123043"/>
            </a:xfrm>
            <a:custGeom>
              <a:avLst/>
              <a:gdLst/>
              <a:ahLst/>
              <a:cxnLst/>
              <a:rect l="l" t="t" r="r" b="b"/>
              <a:pathLst>
                <a:path w="2968" h="2969" extrusionOk="0">
                  <a:moveTo>
                    <a:pt x="1484" y="206"/>
                  </a:moveTo>
                  <a:cubicBezTo>
                    <a:pt x="2169" y="206"/>
                    <a:pt x="2740" y="777"/>
                    <a:pt x="2740" y="1484"/>
                  </a:cubicBezTo>
                  <a:cubicBezTo>
                    <a:pt x="2740" y="2169"/>
                    <a:pt x="2169" y="2740"/>
                    <a:pt x="1484" y="2740"/>
                  </a:cubicBezTo>
                  <a:cubicBezTo>
                    <a:pt x="777" y="2740"/>
                    <a:pt x="229" y="2169"/>
                    <a:pt x="229" y="1484"/>
                  </a:cubicBezTo>
                  <a:cubicBezTo>
                    <a:pt x="229" y="777"/>
                    <a:pt x="777" y="206"/>
                    <a:pt x="1484" y="206"/>
                  </a:cubicBezTo>
                  <a:close/>
                  <a:moveTo>
                    <a:pt x="1484" y="1"/>
                  </a:moveTo>
                  <a:cubicBezTo>
                    <a:pt x="662" y="1"/>
                    <a:pt x="0" y="663"/>
                    <a:pt x="0" y="1484"/>
                  </a:cubicBezTo>
                  <a:cubicBezTo>
                    <a:pt x="0" y="2283"/>
                    <a:pt x="662" y="2968"/>
                    <a:pt x="1484" y="2968"/>
                  </a:cubicBezTo>
                  <a:cubicBezTo>
                    <a:pt x="2306" y="2968"/>
                    <a:pt x="2968" y="2283"/>
                    <a:pt x="2968" y="1484"/>
                  </a:cubicBezTo>
                  <a:cubicBezTo>
                    <a:pt x="2968" y="663"/>
                    <a:pt x="2306"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142;p39">
              <a:extLst>
                <a:ext uri="{FF2B5EF4-FFF2-40B4-BE49-F238E27FC236}">
                  <a16:creationId xmlns:a16="http://schemas.microsoft.com/office/drawing/2014/main" id="{15817C55-2DFF-4B73-BF59-0872DDAA8CA3}"/>
                </a:ext>
              </a:extLst>
            </p:cNvPr>
            <p:cNvSpPr/>
            <p:nvPr/>
          </p:nvSpPr>
          <p:spPr>
            <a:xfrm>
              <a:off x="6848119" y="4391063"/>
              <a:ext cx="287611" cy="286699"/>
            </a:xfrm>
            <a:custGeom>
              <a:avLst/>
              <a:gdLst/>
              <a:ahLst/>
              <a:cxnLst/>
              <a:rect l="l" t="t" r="r" b="b"/>
              <a:pathLst>
                <a:path w="6940" h="6918" extrusionOk="0">
                  <a:moveTo>
                    <a:pt x="3470" y="229"/>
                  </a:moveTo>
                  <a:cubicBezTo>
                    <a:pt x="5251" y="229"/>
                    <a:pt x="6711" y="1667"/>
                    <a:pt x="6711" y="3470"/>
                  </a:cubicBezTo>
                  <a:cubicBezTo>
                    <a:pt x="6711" y="5251"/>
                    <a:pt x="5251" y="6712"/>
                    <a:pt x="3470" y="6712"/>
                  </a:cubicBezTo>
                  <a:cubicBezTo>
                    <a:pt x="1690" y="6712"/>
                    <a:pt x="229" y="5251"/>
                    <a:pt x="229" y="3470"/>
                  </a:cubicBezTo>
                  <a:cubicBezTo>
                    <a:pt x="229" y="1667"/>
                    <a:pt x="1690" y="229"/>
                    <a:pt x="3470" y="229"/>
                  </a:cubicBezTo>
                  <a:close/>
                  <a:moveTo>
                    <a:pt x="3470" y="1"/>
                  </a:moveTo>
                  <a:cubicBezTo>
                    <a:pt x="1553" y="1"/>
                    <a:pt x="1" y="1553"/>
                    <a:pt x="1" y="3470"/>
                  </a:cubicBezTo>
                  <a:cubicBezTo>
                    <a:pt x="1" y="5365"/>
                    <a:pt x="1553" y="6917"/>
                    <a:pt x="3470" y="6917"/>
                  </a:cubicBezTo>
                  <a:cubicBezTo>
                    <a:pt x="5365" y="6917"/>
                    <a:pt x="6940" y="5365"/>
                    <a:pt x="6940" y="3470"/>
                  </a:cubicBezTo>
                  <a:cubicBezTo>
                    <a:pt x="6940" y="1553"/>
                    <a:pt x="5365" y="1"/>
                    <a:pt x="3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143;p39">
              <a:extLst>
                <a:ext uri="{FF2B5EF4-FFF2-40B4-BE49-F238E27FC236}">
                  <a16:creationId xmlns:a16="http://schemas.microsoft.com/office/drawing/2014/main" id="{1AE1A038-7109-4106-A173-DB8E7F027D37}"/>
                </a:ext>
              </a:extLst>
            </p:cNvPr>
            <p:cNvSpPr/>
            <p:nvPr/>
          </p:nvSpPr>
          <p:spPr>
            <a:xfrm>
              <a:off x="6973938" y="4516883"/>
              <a:ext cx="35019" cy="35060"/>
            </a:xfrm>
            <a:custGeom>
              <a:avLst/>
              <a:gdLst/>
              <a:ahLst/>
              <a:cxnLst/>
              <a:rect l="l" t="t" r="r" b="b"/>
              <a:pathLst>
                <a:path w="845" h="846" extrusionOk="0">
                  <a:moveTo>
                    <a:pt x="434" y="1"/>
                  </a:moveTo>
                  <a:cubicBezTo>
                    <a:pt x="206" y="1"/>
                    <a:pt x="0" y="206"/>
                    <a:pt x="0" y="434"/>
                  </a:cubicBezTo>
                  <a:cubicBezTo>
                    <a:pt x="0" y="663"/>
                    <a:pt x="206" y="845"/>
                    <a:pt x="434" y="845"/>
                  </a:cubicBezTo>
                  <a:cubicBezTo>
                    <a:pt x="662" y="845"/>
                    <a:pt x="845" y="663"/>
                    <a:pt x="845" y="434"/>
                  </a:cubicBezTo>
                  <a:cubicBezTo>
                    <a:pt x="845" y="206"/>
                    <a:pt x="662"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144;p39">
              <a:extLst>
                <a:ext uri="{FF2B5EF4-FFF2-40B4-BE49-F238E27FC236}">
                  <a16:creationId xmlns:a16="http://schemas.microsoft.com/office/drawing/2014/main" id="{66DD5112-5C80-4D19-B38C-2B056BA665C8}"/>
                </a:ext>
              </a:extLst>
            </p:cNvPr>
            <p:cNvSpPr/>
            <p:nvPr/>
          </p:nvSpPr>
          <p:spPr>
            <a:xfrm>
              <a:off x="6983387" y="4488495"/>
              <a:ext cx="16121" cy="16163"/>
            </a:xfrm>
            <a:custGeom>
              <a:avLst/>
              <a:gdLst/>
              <a:ahLst/>
              <a:cxnLst/>
              <a:rect l="l" t="t" r="r" b="b"/>
              <a:pathLst>
                <a:path w="389" h="390" extrusionOk="0">
                  <a:moveTo>
                    <a:pt x="206" y="1"/>
                  </a:moveTo>
                  <a:cubicBezTo>
                    <a:pt x="92" y="1"/>
                    <a:pt x="1" y="92"/>
                    <a:pt x="1" y="206"/>
                  </a:cubicBezTo>
                  <a:cubicBezTo>
                    <a:pt x="1" y="298"/>
                    <a:pt x="92" y="389"/>
                    <a:pt x="206" y="389"/>
                  </a:cubicBezTo>
                  <a:cubicBezTo>
                    <a:pt x="297" y="389"/>
                    <a:pt x="389" y="298"/>
                    <a:pt x="389" y="206"/>
                  </a:cubicBezTo>
                  <a:cubicBezTo>
                    <a:pt x="389" y="92"/>
                    <a:pt x="297"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145;p39">
              <a:extLst>
                <a:ext uri="{FF2B5EF4-FFF2-40B4-BE49-F238E27FC236}">
                  <a16:creationId xmlns:a16="http://schemas.microsoft.com/office/drawing/2014/main" id="{76840E47-E0D5-4514-B6A3-FD01F5BECE36}"/>
                </a:ext>
              </a:extLst>
            </p:cNvPr>
            <p:cNvSpPr/>
            <p:nvPr/>
          </p:nvSpPr>
          <p:spPr>
            <a:xfrm>
              <a:off x="6983387" y="4564210"/>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297" y="388"/>
                    <a:pt x="389" y="297"/>
                    <a:pt x="389" y="205"/>
                  </a:cubicBezTo>
                  <a:cubicBezTo>
                    <a:pt x="389" y="91"/>
                    <a:pt x="29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146;p39">
              <a:extLst>
                <a:ext uri="{FF2B5EF4-FFF2-40B4-BE49-F238E27FC236}">
                  <a16:creationId xmlns:a16="http://schemas.microsoft.com/office/drawing/2014/main" id="{98E80F05-C399-4013-9115-A3D130E7589A}"/>
                </a:ext>
              </a:extLst>
            </p:cNvPr>
            <p:cNvSpPr/>
            <p:nvPr/>
          </p:nvSpPr>
          <p:spPr>
            <a:xfrm>
              <a:off x="7021224"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297" y="388"/>
                    <a:pt x="389" y="297"/>
                    <a:pt x="389" y="205"/>
                  </a:cubicBezTo>
                  <a:cubicBezTo>
                    <a:pt x="389" y="91"/>
                    <a:pt x="29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147;p39">
              <a:extLst>
                <a:ext uri="{FF2B5EF4-FFF2-40B4-BE49-F238E27FC236}">
                  <a16:creationId xmlns:a16="http://schemas.microsoft.com/office/drawing/2014/main" id="{A74F7555-B239-4CDE-9E1C-8C8B2E77A1DD}"/>
                </a:ext>
              </a:extLst>
            </p:cNvPr>
            <p:cNvSpPr/>
            <p:nvPr/>
          </p:nvSpPr>
          <p:spPr>
            <a:xfrm>
              <a:off x="6945550" y="4526373"/>
              <a:ext cx="16121" cy="16121"/>
            </a:xfrm>
            <a:custGeom>
              <a:avLst/>
              <a:gdLst/>
              <a:ahLst/>
              <a:cxnLst/>
              <a:rect l="l" t="t" r="r" b="b"/>
              <a:pathLst>
                <a:path w="389" h="389" extrusionOk="0">
                  <a:moveTo>
                    <a:pt x="206" y="0"/>
                  </a:moveTo>
                  <a:cubicBezTo>
                    <a:pt x="92" y="0"/>
                    <a:pt x="1" y="91"/>
                    <a:pt x="1" y="205"/>
                  </a:cubicBezTo>
                  <a:cubicBezTo>
                    <a:pt x="1" y="297"/>
                    <a:pt x="92" y="388"/>
                    <a:pt x="206" y="388"/>
                  </a:cubicBezTo>
                  <a:cubicBezTo>
                    <a:pt x="320" y="388"/>
                    <a:pt x="389" y="297"/>
                    <a:pt x="389" y="205"/>
                  </a:cubicBezTo>
                  <a:cubicBezTo>
                    <a:pt x="389" y="91"/>
                    <a:pt x="320"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148;p39">
              <a:extLst>
                <a:ext uri="{FF2B5EF4-FFF2-40B4-BE49-F238E27FC236}">
                  <a16:creationId xmlns:a16="http://schemas.microsoft.com/office/drawing/2014/main" id="{FBD82810-AC42-41FA-95F4-5341D26EEFC5}"/>
                </a:ext>
              </a:extLst>
            </p:cNvPr>
            <p:cNvSpPr/>
            <p:nvPr/>
          </p:nvSpPr>
          <p:spPr>
            <a:xfrm>
              <a:off x="7009869" y="4499643"/>
              <a:ext cx="17074" cy="16328"/>
            </a:xfrm>
            <a:custGeom>
              <a:avLst/>
              <a:gdLst/>
              <a:ahLst/>
              <a:cxnLst/>
              <a:rect l="l" t="t" r="r" b="b"/>
              <a:pathLst>
                <a:path w="412" h="394" extrusionOk="0">
                  <a:moveTo>
                    <a:pt x="206" y="0"/>
                  </a:moveTo>
                  <a:cubicBezTo>
                    <a:pt x="155" y="0"/>
                    <a:pt x="104" y="17"/>
                    <a:pt x="69" y="52"/>
                  </a:cubicBezTo>
                  <a:cubicBezTo>
                    <a:pt x="1" y="143"/>
                    <a:pt x="1" y="257"/>
                    <a:pt x="69" y="325"/>
                  </a:cubicBezTo>
                  <a:cubicBezTo>
                    <a:pt x="104" y="371"/>
                    <a:pt x="155" y="394"/>
                    <a:pt x="206" y="394"/>
                  </a:cubicBezTo>
                  <a:cubicBezTo>
                    <a:pt x="258" y="394"/>
                    <a:pt x="309" y="371"/>
                    <a:pt x="343" y="325"/>
                  </a:cubicBezTo>
                  <a:cubicBezTo>
                    <a:pt x="412" y="257"/>
                    <a:pt x="412" y="143"/>
                    <a:pt x="343" y="52"/>
                  </a:cubicBezTo>
                  <a:cubicBezTo>
                    <a:pt x="309" y="17"/>
                    <a:pt x="258"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149;p39">
              <a:extLst>
                <a:ext uri="{FF2B5EF4-FFF2-40B4-BE49-F238E27FC236}">
                  <a16:creationId xmlns:a16="http://schemas.microsoft.com/office/drawing/2014/main" id="{1D7DC34C-8A02-4578-9B85-B83DF8F9F5B8}"/>
                </a:ext>
              </a:extLst>
            </p:cNvPr>
            <p:cNvSpPr/>
            <p:nvPr/>
          </p:nvSpPr>
          <p:spPr>
            <a:xfrm>
              <a:off x="6955952" y="4553559"/>
              <a:ext cx="18027" cy="15624"/>
            </a:xfrm>
            <a:custGeom>
              <a:avLst/>
              <a:gdLst/>
              <a:ahLst/>
              <a:cxnLst/>
              <a:rect l="l" t="t" r="r" b="b"/>
              <a:pathLst>
                <a:path w="435" h="377" extrusionOk="0">
                  <a:moveTo>
                    <a:pt x="218" y="0"/>
                  </a:moveTo>
                  <a:cubicBezTo>
                    <a:pt x="166" y="0"/>
                    <a:pt x="115" y="17"/>
                    <a:pt x="69" y="52"/>
                  </a:cubicBezTo>
                  <a:cubicBezTo>
                    <a:pt x="1" y="120"/>
                    <a:pt x="1" y="257"/>
                    <a:pt x="69" y="325"/>
                  </a:cubicBezTo>
                  <a:cubicBezTo>
                    <a:pt x="115" y="360"/>
                    <a:pt x="166" y="377"/>
                    <a:pt x="218" y="377"/>
                  </a:cubicBezTo>
                  <a:cubicBezTo>
                    <a:pt x="269" y="377"/>
                    <a:pt x="320" y="360"/>
                    <a:pt x="366" y="325"/>
                  </a:cubicBezTo>
                  <a:cubicBezTo>
                    <a:pt x="434" y="257"/>
                    <a:pt x="434" y="120"/>
                    <a:pt x="366" y="52"/>
                  </a:cubicBezTo>
                  <a:cubicBezTo>
                    <a:pt x="320" y="17"/>
                    <a:pt x="269"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150;p39">
              <a:extLst>
                <a:ext uri="{FF2B5EF4-FFF2-40B4-BE49-F238E27FC236}">
                  <a16:creationId xmlns:a16="http://schemas.microsoft.com/office/drawing/2014/main" id="{8E5B0574-20ED-465D-8043-03260F4BEDA2}"/>
                </a:ext>
              </a:extLst>
            </p:cNvPr>
            <p:cNvSpPr/>
            <p:nvPr/>
          </p:nvSpPr>
          <p:spPr>
            <a:xfrm>
              <a:off x="7009869" y="4553559"/>
              <a:ext cx="17074" cy="15624"/>
            </a:xfrm>
            <a:custGeom>
              <a:avLst/>
              <a:gdLst/>
              <a:ahLst/>
              <a:cxnLst/>
              <a:rect l="l" t="t" r="r" b="b"/>
              <a:pathLst>
                <a:path w="412" h="377" extrusionOk="0">
                  <a:moveTo>
                    <a:pt x="206" y="0"/>
                  </a:moveTo>
                  <a:cubicBezTo>
                    <a:pt x="155" y="0"/>
                    <a:pt x="104" y="17"/>
                    <a:pt x="69" y="52"/>
                  </a:cubicBezTo>
                  <a:cubicBezTo>
                    <a:pt x="1" y="120"/>
                    <a:pt x="1" y="257"/>
                    <a:pt x="69" y="325"/>
                  </a:cubicBezTo>
                  <a:cubicBezTo>
                    <a:pt x="104" y="360"/>
                    <a:pt x="155" y="377"/>
                    <a:pt x="206" y="377"/>
                  </a:cubicBezTo>
                  <a:cubicBezTo>
                    <a:pt x="258" y="377"/>
                    <a:pt x="309" y="360"/>
                    <a:pt x="343" y="325"/>
                  </a:cubicBezTo>
                  <a:cubicBezTo>
                    <a:pt x="412" y="257"/>
                    <a:pt x="412" y="120"/>
                    <a:pt x="343" y="52"/>
                  </a:cubicBezTo>
                  <a:cubicBezTo>
                    <a:pt x="309" y="17"/>
                    <a:pt x="258"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151;p39">
              <a:extLst>
                <a:ext uri="{FF2B5EF4-FFF2-40B4-BE49-F238E27FC236}">
                  <a16:creationId xmlns:a16="http://schemas.microsoft.com/office/drawing/2014/main" id="{5AE7B6A8-E116-4D4C-95B0-368C69C32924}"/>
                </a:ext>
              </a:extLst>
            </p:cNvPr>
            <p:cNvSpPr/>
            <p:nvPr/>
          </p:nvSpPr>
          <p:spPr>
            <a:xfrm>
              <a:off x="6955952" y="4499643"/>
              <a:ext cx="18027" cy="16328"/>
            </a:xfrm>
            <a:custGeom>
              <a:avLst/>
              <a:gdLst/>
              <a:ahLst/>
              <a:cxnLst/>
              <a:rect l="l" t="t" r="r" b="b"/>
              <a:pathLst>
                <a:path w="435" h="394" extrusionOk="0">
                  <a:moveTo>
                    <a:pt x="218" y="0"/>
                  </a:moveTo>
                  <a:cubicBezTo>
                    <a:pt x="166" y="0"/>
                    <a:pt x="115" y="17"/>
                    <a:pt x="69" y="52"/>
                  </a:cubicBezTo>
                  <a:cubicBezTo>
                    <a:pt x="1" y="143"/>
                    <a:pt x="1" y="257"/>
                    <a:pt x="69" y="325"/>
                  </a:cubicBezTo>
                  <a:cubicBezTo>
                    <a:pt x="115" y="371"/>
                    <a:pt x="166" y="394"/>
                    <a:pt x="218" y="394"/>
                  </a:cubicBezTo>
                  <a:cubicBezTo>
                    <a:pt x="269" y="394"/>
                    <a:pt x="320" y="371"/>
                    <a:pt x="366" y="325"/>
                  </a:cubicBezTo>
                  <a:cubicBezTo>
                    <a:pt x="434" y="257"/>
                    <a:pt x="434" y="143"/>
                    <a:pt x="366" y="52"/>
                  </a:cubicBezTo>
                  <a:cubicBezTo>
                    <a:pt x="320" y="17"/>
                    <a:pt x="269"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152;p39">
              <a:extLst>
                <a:ext uri="{FF2B5EF4-FFF2-40B4-BE49-F238E27FC236}">
                  <a16:creationId xmlns:a16="http://schemas.microsoft.com/office/drawing/2014/main" id="{58B382A1-5F8F-42BF-B0F8-7F4F9BF3CF10}"/>
                </a:ext>
              </a:extLst>
            </p:cNvPr>
            <p:cNvSpPr/>
            <p:nvPr/>
          </p:nvSpPr>
          <p:spPr>
            <a:xfrm>
              <a:off x="6823543" y="4368394"/>
              <a:ext cx="665981" cy="162745"/>
            </a:xfrm>
            <a:custGeom>
              <a:avLst/>
              <a:gdLst/>
              <a:ahLst/>
              <a:cxnLst/>
              <a:rect l="l" t="t" r="r" b="b"/>
              <a:pathLst>
                <a:path w="16070" h="3927" extrusionOk="0">
                  <a:moveTo>
                    <a:pt x="3949" y="0"/>
                  </a:moveTo>
                  <a:cubicBezTo>
                    <a:pt x="1781" y="0"/>
                    <a:pt x="0" y="1758"/>
                    <a:pt x="0" y="3926"/>
                  </a:cubicBezTo>
                  <a:lnTo>
                    <a:pt x="228" y="3926"/>
                  </a:lnTo>
                  <a:cubicBezTo>
                    <a:pt x="228" y="1872"/>
                    <a:pt x="1895" y="206"/>
                    <a:pt x="3949" y="206"/>
                  </a:cubicBezTo>
                  <a:lnTo>
                    <a:pt x="12120" y="206"/>
                  </a:lnTo>
                  <a:cubicBezTo>
                    <a:pt x="14175" y="206"/>
                    <a:pt x="15841" y="1872"/>
                    <a:pt x="15841" y="3926"/>
                  </a:cubicBezTo>
                  <a:lnTo>
                    <a:pt x="16069" y="3926"/>
                  </a:lnTo>
                  <a:cubicBezTo>
                    <a:pt x="16069" y="1758"/>
                    <a:pt x="14312" y="0"/>
                    <a:pt x="1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3271270"/>
      </p:ext>
    </p:extLst>
  </p:cSld>
  <p:clrMapOvr>
    <a:masterClrMapping/>
  </p:clrMapOvr>
</p:sld>
</file>

<file path=ppt/theme/theme1.xml><?xml version="1.0" encoding="utf-8"?>
<a:theme xmlns:a="http://schemas.openxmlformats.org/drawingml/2006/main" name="Foreign &amp; International Trade: Imports &amp; Exports by Slidesgo">
  <a:themeElements>
    <a:clrScheme name="Simple Light">
      <a:dk1>
        <a:srgbClr val="AAD7FF"/>
      </a:dk1>
      <a:lt1>
        <a:srgbClr val="6BB8FF"/>
      </a:lt1>
      <a:dk2>
        <a:srgbClr val="264B83"/>
      </a:dk2>
      <a:lt2>
        <a:srgbClr val="FFFFFF"/>
      </a:lt2>
      <a:accent1>
        <a:srgbClr val="0C2F4E"/>
      </a:accent1>
      <a:accent2>
        <a:srgbClr val="FAA81A"/>
      </a:accent2>
      <a:accent3>
        <a:srgbClr val="DC7000"/>
      </a:accent3>
      <a:accent4>
        <a:srgbClr val="FB5554"/>
      </a:accent4>
      <a:accent5>
        <a:srgbClr val="D21D2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620</Words>
  <Application>Microsoft Office PowerPoint</Application>
  <PresentationFormat>On-screen Show (16:9)</PresentationFormat>
  <Paragraphs>71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Cairo</vt:lpstr>
      <vt:lpstr>Arial</vt:lpstr>
      <vt:lpstr>Bebas Neue</vt:lpstr>
      <vt:lpstr>Dela Gothic One</vt:lpstr>
      <vt:lpstr>Wingdings</vt:lpstr>
      <vt:lpstr>Cambria</vt:lpstr>
      <vt:lpstr>Foreign &amp; International Trade: Imports &amp; Exports by Slidesgo</vt:lpstr>
      <vt:lpstr>GLOBAL EXPORT ANALYSIS SUMMARY REPORT</vt:lpstr>
      <vt:lpstr>PowerPoint Presentation</vt:lpstr>
      <vt:lpstr>EXECUTIVE SUMMARY</vt:lpstr>
      <vt:lpstr>OBJECTIVES ACHIEVED</vt:lpstr>
      <vt:lpstr>KEY FINDINGS</vt:lpstr>
      <vt:lpstr>PowerPoint Presentation</vt:lpstr>
      <vt:lpstr>PowerPoint Presentation</vt:lpstr>
      <vt:lpstr>TECHNICAL IMPLEMENTATION</vt:lpstr>
      <vt:lpstr>PowerPoint Presentation</vt:lpstr>
      <vt:lpstr>IMPACT ASSESSMENT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EXPORT ANALYSIS SUMMARY REPORT</dc:title>
  <dc:creator>Bhanu Prakash Pakanati</dc:creator>
  <cp:lastModifiedBy>Bhanu Prakash Pakanati</cp:lastModifiedBy>
  <cp:revision>14</cp:revision>
  <dcterms:modified xsi:type="dcterms:W3CDTF">2025-09-07T17:46:55Z</dcterms:modified>
</cp:coreProperties>
</file>