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311" r:id="rId31"/>
    <p:sldId id="285" r:id="rId32"/>
    <p:sldId id="286" r:id="rId33"/>
    <p:sldId id="288" r:id="rId34"/>
    <p:sldId id="289" r:id="rId35"/>
    <p:sldId id="297" r:id="rId36"/>
    <p:sldId id="298" r:id="rId37"/>
    <p:sldId id="299" r:id="rId38"/>
    <p:sldId id="287" r:id="rId39"/>
    <p:sldId id="290" r:id="rId40"/>
    <p:sldId id="291" r:id="rId41"/>
    <p:sldId id="292" r:id="rId42"/>
    <p:sldId id="293" r:id="rId43"/>
    <p:sldId id="300" r:id="rId44"/>
    <p:sldId id="295" r:id="rId45"/>
    <p:sldId id="296" r:id="rId46"/>
    <p:sldId id="294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0" r:id="rId56"/>
    <p:sldId id="30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1FF894-05BF-4FED-A6ED-0E3390E55631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FFC8CE-FF23-4C46-82FE-22D18FBEDF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28800" y="2286000"/>
            <a:ext cx="12877800" cy="4114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HTML</a:t>
            </a:r>
            <a:endParaRPr lang="en-US" sz="9600" dirty="0">
              <a:solidFill>
                <a:srgbClr val="FFC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Center </a:t>
            </a:r>
            <a:r>
              <a:rPr lang="pt-BR" dirty="0" smtClean="0">
                <a:sym typeface="Wingdings" pitchFamily="2" charset="2"/>
              </a:rPr>
              <a:t> &lt;center&gt;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 lvl="2">
              <a:buNone/>
            </a:pPr>
            <a:r>
              <a:rPr lang="pt-BR" dirty="0" smtClean="0"/>
              <a:t>&lt;center&gt;</a:t>
            </a:r>
          </a:p>
          <a:p>
            <a:pPr lvl="2">
              <a:buNone/>
            </a:pPr>
            <a:r>
              <a:rPr lang="pt-BR" dirty="0" smtClean="0"/>
              <a:t>    &lt;h1&gt;INTENSE CLUB &lt;/h1&gt;</a:t>
            </a:r>
          </a:p>
          <a:p>
            <a:pPr lvl="2">
              <a:buNone/>
            </a:pPr>
            <a:r>
              <a:rPr lang="pt-BR" dirty="0" smtClean="0"/>
              <a:t>    &lt;h2&gt;WELCOMES&lt;/h2&gt;</a:t>
            </a:r>
          </a:p>
          <a:p>
            <a:pPr lvl="2">
              <a:buNone/>
            </a:pPr>
            <a:r>
              <a:rPr lang="pt-BR" dirty="0" smtClean="0"/>
              <a:t>    &lt;h3&gt;you&lt;/h3&gt;</a:t>
            </a:r>
          </a:p>
          <a:p>
            <a:pPr lvl="2">
              <a:buNone/>
            </a:pPr>
            <a:r>
              <a:rPr lang="pt-BR" dirty="0" smtClean="0"/>
              <a:t> &lt;/center&gt;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Rules  </a:t>
            </a:r>
            <a:r>
              <a:rPr lang="en-US" dirty="0" smtClean="0">
                <a:sym typeface="Wingdings" pitchFamily="2" charset="2"/>
              </a:rPr>
              <a:t> &lt;hr&gt;</a:t>
            </a:r>
          </a:p>
          <a:p>
            <a:r>
              <a:rPr lang="en-US" dirty="0" smtClean="0">
                <a:sym typeface="Wingdings" pitchFamily="2" charset="2"/>
              </a:rPr>
              <a:t>Horizontal line</a:t>
            </a:r>
          </a:p>
          <a:p>
            <a:r>
              <a:rPr lang="en-US" dirty="0" smtClean="0">
                <a:sym typeface="Wingdings" pitchFamily="2" charset="2"/>
              </a:rPr>
              <a:t>No End tag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&lt;hr&gt;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Paragraph </a:t>
            </a:r>
            <a:r>
              <a:rPr lang="en-US" dirty="0" smtClean="0">
                <a:sym typeface="Wingdings" pitchFamily="2" charset="2"/>
              </a:rPr>
              <a:t> &lt;p&gt;</a:t>
            </a:r>
          </a:p>
          <a:p>
            <a:pPr>
              <a:buNone/>
            </a:pPr>
            <a:r>
              <a:rPr lang="en-US" dirty="0" smtClean="0"/>
              <a:t> &lt;p&gt; Intense Club started on nov-26-2019.The main  motto of Intense Club is get good knowledge on  existing technologies.We conduct  workshops,hackathons,tech-talks.Our 1st workshop is Web Development and followed by Hadoop . So join the Intense Club--EXPLORE EVOLVE AND EXPERIMENT .&lt;/P&gt;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&lt;b&gt;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Bold text</a:t>
            </a:r>
          </a:p>
          <a:p>
            <a:r>
              <a:rPr lang="en-US" dirty="0"/>
              <a:t>&lt;strong&gt;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Important text</a:t>
            </a:r>
          </a:p>
          <a:p>
            <a:r>
              <a:rPr lang="en-US" dirty="0"/>
              <a:t>&lt;i&gt;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Italic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/>
              <a:t>&lt;mark&gt;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Marked text</a:t>
            </a:r>
          </a:p>
          <a:p>
            <a:r>
              <a:rPr lang="en-US" dirty="0"/>
              <a:t>&lt;small&gt;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Small text</a:t>
            </a:r>
          </a:p>
          <a:p>
            <a:r>
              <a:rPr lang="en-US" dirty="0"/>
              <a:t>&lt;del&gt;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Deleted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/>
              <a:t>&lt;sub&gt;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Subscript text</a:t>
            </a:r>
          </a:p>
          <a:p>
            <a:r>
              <a:rPr lang="en-US" dirty="0"/>
              <a:t>&lt;sup&gt; 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Superscript text</a:t>
            </a:r>
          </a:p>
          <a:p>
            <a:r>
              <a:rPr lang="en-US" dirty="0" smtClean="0"/>
              <a:t>&lt;q&gt;  </a:t>
            </a:r>
            <a:r>
              <a:rPr lang="en-US" dirty="0" smtClean="0">
                <a:sym typeface="Wingdings" pitchFamily="2" charset="2"/>
              </a:rPr>
              <a:t> Quotation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&lt;p&gt; Intense Club started on  &lt;b&gt; nov-26-2019&lt;/b&gt;.The main &lt;q&gt; motto &lt;/q&gt;of Intense Club is get good knowledge on &lt;mark&gt; existing technologies&lt;/mark&gt;.We conduct &lt;strong&gt; workshops,hackathons,tech-talks &lt;/strong&gt;.Our 1st workshop is &lt;del&gt;Web Development &lt;/del&gt;and followed by Hadoop .So join the Intense Club&lt;sub&gt; --EXPLORE EVOLVE AND EXPERIMENT&lt;/sub&gt;.&lt;/P&gt;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Break </a:t>
            </a:r>
            <a:r>
              <a:rPr lang="en-US" dirty="0" smtClean="0">
                <a:sym typeface="Wingdings" pitchFamily="2" charset="2"/>
              </a:rPr>
              <a:t> &lt;br&gt;</a:t>
            </a:r>
          </a:p>
          <a:p>
            <a:r>
              <a:rPr lang="en-US" dirty="0" smtClean="0">
                <a:sym typeface="Wingdings" pitchFamily="2" charset="2"/>
              </a:rPr>
              <a:t>Used for line break.</a:t>
            </a:r>
          </a:p>
          <a:p>
            <a:r>
              <a:rPr lang="en-US" dirty="0" smtClean="0">
                <a:sym typeface="Wingdings" pitchFamily="2" charset="2"/>
              </a:rPr>
              <a:t>No end tag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&lt;p&gt; Intense Club started on &lt;b&gt; nov-26-2019&lt;/b&gt;.The main &lt;q&gt; motto &lt;/q&gt;of Intense Club is get good knowledge on &lt;mark&gt; existing technologies&lt;/mark&gt;.&lt;br&gt;We conduct &lt;strong&gt; workshops,hackathons,tech-talks &lt;/strong&gt;.Our 1st workshop is &lt;del&gt;Web Development &lt;/del&gt;and followed by Hadoop .&lt;br&gt; So join the Intense Club&lt;sub&gt; --EXPLORE EVOLVE AND EXPERIMENT&lt;/sub&gt;.&lt;/P&gt;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&lt;img&gt;</a:t>
            </a:r>
          </a:p>
          <a:p>
            <a:r>
              <a:rPr lang="en-US" dirty="0" smtClean="0"/>
              <a:t>Attributes</a:t>
            </a:r>
            <a:r>
              <a:rPr lang="en-US" dirty="0" smtClean="0">
                <a:sym typeface="Wingdings" pitchFamily="2" charset="2"/>
              </a:rPr>
              <a:t>&lt;img src=“ image address” alt =“ ” height=“ “ width=“ “&gt;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&lt;img src="E:\web development\</a:t>
            </a:r>
            <a:r>
              <a:rPr lang="en-US" dirty="0" err="1" smtClean="0">
                <a:sym typeface="Wingdings" pitchFamily="2" charset="2"/>
              </a:rPr>
              <a:t>CERTIFICATE_files</a:t>
            </a:r>
            <a:r>
              <a:rPr lang="en-US" dirty="0" smtClean="0">
                <a:sym typeface="Wingdings" pitchFamily="2" charset="2"/>
              </a:rPr>
              <a:t>\20191224_002125.png" alt="intense logo" height="200px" width="200px"&gt;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Anchor </a:t>
            </a:r>
            <a:r>
              <a:rPr lang="en-US" dirty="0" smtClean="0">
                <a:sym typeface="Wingdings" pitchFamily="2" charset="2"/>
              </a:rPr>
              <a:t> &lt;a&gt;</a:t>
            </a:r>
          </a:p>
          <a:p>
            <a:r>
              <a:rPr lang="en-US" dirty="0" smtClean="0">
                <a:sym typeface="Wingdings" pitchFamily="2" charset="2"/>
              </a:rPr>
              <a:t>Defines a Hyperlink .</a:t>
            </a:r>
          </a:p>
          <a:p>
            <a:r>
              <a:rPr lang="en-US" dirty="0" smtClean="0">
                <a:sym typeface="Wingdings" pitchFamily="2" charset="2"/>
              </a:rPr>
              <a:t>Attributes&lt;a href=“</a:t>
            </a:r>
            <a:r>
              <a:rPr lang="en-US" dirty="0" smtClean="0"/>
              <a:t>destination link </a:t>
            </a:r>
            <a:r>
              <a:rPr lang="en-US" dirty="0" err="1" smtClean="0"/>
              <a:t>url</a:t>
            </a:r>
            <a:r>
              <a:rPr lang="en-US" dirty="0" smtClean="0"/>
              <a:t>” &gt;</a:t>
            </a:r>
          </a:p>
          <a:p>
            <a:r>
              <a:rPr lang="en-US" dirty="0" smtClean="0"/>
              <a:t>Can be added to Text,Buttons,Images.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&lt;a href="E:\web development\WORKSHOP\intense club\iclub.html" &gt;&lt;img src="E:\web development\</a:t>
            </a:r>
            <a:r>
              <a:rPr lang="en-US" dirty="0" err="1" smtClean="0"/>
              <a:t>CERTIFICATE_files</a:t>
            </a:r>
            <a:r>
              <a:rPr lang="en-US" dirty="0" smtClean="0"/>
              <a:t>\20191224_002125.png" alt="intense logo" height="200px" width="200px"&gt;&lt;/a&gt;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Attribute(Anchor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_blank : Opens the linked document in a new window or tab</a:t>
            </a:r>
          </a:p>
          <a:p>
            <a:r>
              <a:rPr lang="en-US" dirty="0" smtClean="0"/>
              <a:t>_self : Opens the linked document in the same frame as it was clicked (this is default)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&lt;a href="E:\web development\WORKSHOP\intense club\iclub.html" target="_blank"&gt;&lt;img src="E:\web development\</a:t>
            </a:r>
            <a:r>
              <a:rPr lang="en-US" dirty="0" err="1" smtClean="0"/>
              <a:t>CERTIFICATE_files</a:t>
            </a:r>
            <a:r>
              <a:rPr lang="en-US" dirty="0" smtClean="0"/>
              <a:t>\20191224_002125.png" alt="intense logo" height="200px" width="200px"&gt;&lt;/a&gt;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Ordered list </a:t>
            </a:r>
            <a:r>
              <a:rPr lang="en-US" dirty="0" smtClean="0">
                <a:sym typeface="Wingdings" pitchFamily="2" charset="2"/>
              </a:rPr>
              <a:t> &lt;</a:t>
            </a:r>
            <a:r>
              <a:rPr lang="en-US" dirty="0" err="1" smtClean="0">
                <a:sym typeface="Wingdings" pitchFamily="2" charset="2"/>
              </a:rPr>
              <a:t>ol</a:t>
            </a:r>
            <a:r>
              <a:rPr lang="en-US" dirty="0" smtClean="0">
                <a:sym typeface="Wingdings" pitchFamily="2" charset="2"/>
              </a:rPr>
              <a:t>&gt;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List items   &lt;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&gt;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it-IT" dirty="0" smtClean="0"/>
              <a:t>&lt;h2&gt;QUALITIES&lt;/h2&gt;</a:t>
            </a:r>
          </a:p>
          <a:p>
            <a:pPr>
              <a:buNone/>
            </a:pPr>
            <a:r>
              <a:rPr lang="it-IT" dirty="0" smtClean="0"/>
              <a:t>	 &lt;ol&gt;</a:t>
            </a:r>
          </a:p>
          <a:p>
            <a:pPr>
              <a:buNone/>
            </a:pPr>
            <a:r>
              <a:rPr lang="it-IT" dirty="0" smtClean="0"/>
              <a:t>	    &lt;li&gt;PASSION&lt;/li&gt;</a:t>
            </a:r>
          </a:p>
          <a:p>
            <a:pPr>
              <a:buNone/>
            </a:pPr>
            <a:r>
              <a:rPr lang="it-IT" dirty="0" smtClean="0"/>
              <a:t>		&lt;li&gt;TEAM WORK&lt;/li&gt;</a:t>
            </a:r>
          </a:p>
          <a:p>
            <a:pPr>
              <a:buNone/>
            </a:pPr>
            <a:r>
              <a:rPr lang="it-IT" dirty="0" smtClean="0"/>
              <a:t>	&lt;/ol&gt;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 stands for HYPER TEXT MARKUP LANGUAGE.</a:t>
            </a:r>
          </a:p>
          <a:p>
            <a:r>
              <a:rPr lang="en-US" dirty="0" smtClean="0"/>
              <a:t>NOT a programming language.</a:t>
            </a:r>
          </a:p>
          <a:p>
            <a:r>
              <a:rPr lang="en-US" dirty="0"/>
              <a:t>M</a:t>
            </a:r>
            <a:r>
              <a:rPr lang="en-US" dirty="0" smtClean="0"/>
              <a:t>arkup </a:t>
            </a:r>
            <a:r>
              <a:rPr lang="en-US" dirty="0"/>
              <a:t>L</a:t>
            </a:r>
            <a:r>
              <a:rPr lang="en-US" dirty="0" smtClean="0"/>
              <a:t>ang. </a:t>
            </a:r>
            <a:r>
              <a:rPr lang="en-US" dirty="0"/>
              <a:t> </a:t>
            </a:r>
            <a:r>
              <a:rPr lang="en-US" dirty="0" smtClean="0"/>
              <a:t>For creating  web pages.</a:t>
            </a:r>
          </a:p>
          <a:p>
            <a:r>
              <a:rPr lang="en-US" dirty="0" smtClean="0"/>
              <a:t>content/structure of webpage is defined.</a:t>
            </a:r>
          </a:p>
          <a:p>
            <a:r>
              <a:rPr lang="en-US" dirty="0" smtClean="0"/>
              <a:t>Building blocks of the pages.</a:t>
            </a:r>
          </a:p>
          <a:p>
            <a:r>
              <a:rPr lang="en-US" dirty="0"/>
              <a:t>N</a:t>
            </a:r>
            <a:r>
              <a:rPr lang="en-US" dirty="0" smtClean="0"/>
              <a:t>ot a case sensitive language.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516563"/>
          </a:xfrm>
        </p:spPr>
        <p:txBody>
          <a:bodyPr/>
          <a:lstStyle/>
          <a:p>
            <a:r>
              <a:rPr lang="en-US" dirty="0" smtClean="0"/>
              <a:t>Unordered list</a:t>
            </a:r>
            <a:r>
              <a:rPr lang="en-US" dirty="0" smtClean="0">
                <a:sym typeface="Wingdings" pitchFamily="2" charset="2"/>
              </a:rPr>
              <a:t>&lt;</a:t>
            </a:r>
            <a:r>
              <a:rPr lang="en-US" dirty="0" err="1" smtClean="0">
                <a:sym typeface="Wingdings" pitchFamily="2" charset="2"/>
              </a:rPr>
              <a:t>ul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r>
              <a:rPr lang="en-US" dirty="0" smtClean="0">
                <a:sym typeface="Wingdings" pitchFamily="2" charset="2"/>
              </a:rPr>
              <a:t>List items  &lt;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pPr>
              <a:buNone/>
            </a:pPr>
            <a:endParaRPr lang="it-IT" dirty="0" smtClean="0">
              <a:sym typeface="Wingdings" pitchFamily="2" charset="2"/>
            </a:endParaRPr>
          </a:p>
          <a:p>
            <a:pPr>
              <a:buNone/>
            </a:pPr>
            <a:endParaRPr lang="it-IT" dirty="0" smtClean="0">
              <a:sym typeface="Wingdings" pitchFamily="2" charset="2"/>
            </a:endParaRP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&lt;ul&gt;</a:t>
            </a: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		&lt;li&gt;HARD WORK&lt;/li&gt;</a:t>
            </a: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		&lt;li&gt;LEARNING&lt;/li&gt;</a:t>
            </a: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	&lt;/ul&gt;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smtClean="0">
                <a:sym typeface="Wingdings" pitchFamily="2" charset="2"/>
              </a:rPr>
              <a:t> &lt;table&gt;</a:t>
            </a:r>
          </a:p>
          <a:p>
            <a:r>
              <a:rPr lang="en-US" dirty="0" smtClean="0">
                <a:sym typeface="Wingdings" pitchFamily="2" charset="2"/>
              </a:rPr>
              <a:t>Table row &lt;</a:t>
            </a:r>
            <a:r>
              <a:rPr lang="en-US" dirty="0" err="1" smtClean="0">
                <a:sym typeface="Wingdings" pitchFamily="2" charset="2"/>
              </a:rPr>
              <a:t>tr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r>
              <a:rPr lang="en-US" dirty="0" smtClean="0">
                <a:sym typeface="Wingdings" pitchFamily="2" charset="2"/>
              </a:rPr>
              <a:t>Table heading  &lt;</a:t>
            </a:r>
            <a:r>
              <a:rPr lang="en-US" dirty="0" err="1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r>
              <a:rPr lang="en-US" dirty="0" smtClean="0">
                <a:sym typeface="Wingdings" pitchFamily="2" charset="2"/>
              </a:rPr>
              <a:t>Table Data  &lt;td&gt;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629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&lt;table &gt;</a:t>
            </a:r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th</a:t>
            </a:r>
            <a:r>
              <a:rPr lang="en-US" dirty="0" smtClean="0"/>
              <a:t>&gt;SUBJECT&lt;/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&lt;td&gt;SHRAVYA&lt;/td&gt;</a:t>
            </a:r>
          </a:p>
          <a:p>
            <a:pPr>
              <a:buNone/>
            </a:pPr>
            <a:r>
              <a:rPr lang="en-US" dirty="0" smtClean="0"/>
              <a:t>    &lt;td&gt;</a:t>
            </a:r>
            <a:r>
              <a:rPr lang="en-US" dirty="0" err="1" smtClean="0"/>
              <a:t>iNTRO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&lt;td&gt;BHANU&lt;/td&gt;</a:t>
            </a:r>
          </a:p>
          <a:p>
            <a:pPr>
              <a:buNone/>
            </a:pPr>
            <a:r>
              <a:rPr lang="en-US" dirty="0" smtClean="0"/>
              <a:t>    &lt;td&gt;HTML&lt;/td&gt;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&lt;td&gt;HARSHITHA&lt;/td&gt;</a:t>
            </a:r>
          </a:p>
          <a:p>
            <a:pPr>
              <a:buNone/>
            </a:pPr>
            <a:r>
              <a:rPr lang="en-US" dirty="0" smtClean="0"/>
              <a:t>    &lt;td&gt;JS&lt;/td&gt;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&lt;/table&gt;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Border &amp; Width Attribute(Table)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715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&lt;table width="20%" border="1"&gt;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&gt;SUBJECT&lt;/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&lt;td&gt;SHRAVYA&lt;/td&gt;</a:t>
            </a:r>
          </a:p>
          <a:p>
            <a:pPr>
              <a:buNone/>
            </a:pPr>
            <a:r>
              <a:rPr lang="en-US" dirty="0" smtClean="0"/>
              <a:t>    &lt;td&gt;</a:t>
            </a:r>
            <a:r>
              <a:rPr lang="en-US" dirty="0" err="1" smtClean="0"/>
              <a:t>iNTRO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&lt;td&gt;BHANU&lt;/td&gt;</a:t>
            </a:r>
          </a:p>
          <a:p>
            <a:pPr>
              <a:buNone/>
            </a:pPr>
            <a:r>
              <a:rPr lang="en-US" dirty="0" smtClean="0"/>
              <a:t>    &lt;td&gt;HTML&lt;/td&gt;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&lt;td&gt;PALLAVI&lt;/td&gt;</a:t>
            </a:r>
          </a:p>
          <a:p>
            <a:pPr>
              <a:buNone/>
            </a:pPr>
            <a:r>
              <a:rPr lang="en-US" dirty="0" smtClean="0"/>
              <a:t>    &lt;td&gt;CSS&lt;/td&gt;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&lt;td&gt;HARSHITHA&lt;/td&gt;</a:t>
            </a:r>
          </a:p>
          <a:p>
            <a:pPr>
              <a:buNone/>
            </a:pPr>
            <a:r>
              <a:rPr lang="en-US" dirty="0" smtClean="0"/>
              <a:t>    &lt;td&gt;JS&lt;/td&gt;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&lt;/table&gt;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smtClean="0">
                <a:sym typeface="Wingdings" pitchFamily="2" charset="2"/>
              </a:rPr>
              <a:t> &lt;video&gt;</a:t>
            </a:r>
          </a:p>
          <a:p>
            <a:r>
              <a:rPr lang="en-US" dirty="0" smtClean="0">
                <a:sym typeface="Wingdings" pitchFamily="2" charset="2"/>
              </a:rPr>
              <a:t>Attributes  controls , </a:t>
            </a:r>
            <a:r>
              <a:rPr lang="en-US" dirty="0" err="1" smtClean="0">
                <a:sym typeface="Wingdings" pitchFamily="2" charset="2"/>
              </a:rPr>
              <a:t>width,height</a:t>
            </a:r>
            <a:r>
              <a:rPr lang="en-US" dirty="0" smtClean="0">
                <a:sym typeface="Wingdings" pitchFamily="2" charset="2"/>
              </a:rPr>
              <a:t> , source src=“ “ ,type =“ “.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Different types are</a:t>
            </a:r>
          </a:p>
          <a:p>
            <a:r>
              <a:rPr lang="en-US" dirty="0" smtClean="0"/>
              <a:t>MP4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video/mp4</a:t>
            </a:r>
          </a:p>
          <a:p>
            <a:r>
              <a:rPr lang="en-US" dirty="0" smtClean="0"/>
              <a:t>WebM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video/</a:t>
            </a:r>
            <a:r>
              <a:rPr lang="en-US" dirty="0" err="1" smtClean="0"/>
              <a:t>webm</a:t>
            </a:r>
            <a:endParaRPr lang="en-US" dirty="0" smtClean="0"/>
          </a:p>
          <a:p>
            <a:r>
              <a:rPr lang="en-US" dirty="0" smtClean="0"/>
              <a:t>Ogg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video/</a:t>
            </a:r>
            <a:r>
              <a:rPr lang="en-US" dirty="0" err="1" smtClean="0"/>
              <a:t>ogg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&lt;video controls width="250px" height="300px"&gt;</a:t>
            </a:r>
          </a:p>
          <a:p>
            <a:pPr>
              <a:buNone/>
            </a:pPr>
            <a:r>
              <a:rPr lang="en-US" dirty="0" smtClean="0"/>
              <a:t>   &lt;source src="D:\movies\Bangalore_days_full_Hd_Malayalam_movie_with_English_and_Hindi_Subtitles.mp4" type="video/mp4"&gt;</a:t>
            </a:r>
          </a:p>
          <a:p>
            <a:pPr>
              <a:buNone/>
            </a:pPr>
            <a:r>
              <a:rPr lang="en-US" dirty="0" smtClean="0"/>
              <a:t>  &lt;/video&gt;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smtClean="0">
                <a:sym typeface="Wingdings" pitchFamily="2" charset="2"/>
              </a:rPr>
              <a:t> &lt;audio&gt;</a:t>
            </a:r>
          </a:p>
          <a:p>
            <a:r>
              <a:rPr lang="en-US" dirty="0" smtClean="0">
                <a:sym typeface="Wingdings" pitchFamily="2" charset="2"/>
              </a:rPr>
              <a:t>Attributes  controls, source src =“ “ ,type=“ “,</a:t>
            </a:r>
          </a:p>
          <a:p>
            <a:r>
              <a:rPr lang="en-US" dirty="0" smtClean="0">
                <a:sym typeface="Wingdings" pitchFamily="2" charset="2"/>
              </a:rPr>
              <a:t>Different types :</a:t>
            </a:r>
          </a:p>
          <a:p>
            <a:r>
              <a:rPr lang="en-US" dirty="0" smtClean="0"/>
              <a:t>MP3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audio/mpeg</a:t>
            </a:r>
          </a:p>
          <a:p>
            <a:r>
              <a:rPr lang="en-US" dirty="0" err="1" smtClean="0"/>
              <a:t>OGG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audio</a:t>
            </a:r>
            <a:r>
              <a:rPr lang="en-US" dirty="0" smtClean="0"/>
              <a:t>/</a:t>
            </a:r>
            <a:r>
              <a:rPr lang="en-US" dirty="0" err="1" smtClean="0"/>
              <a:t>ogg</a:t>
            </a:r>
            <a:endParaRPr lang="en-US" dirty="0" smtClean="0"/>
          </a:p>
          <a:p>
            <a:r>
              <a:rPr lang="en-US" dirty="0" err="1" smtClean="0"/>
              <a:t>WAV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audio</a:t>
            </a:r>
            <a:r>
              <a:rPr lang="en-US" dirty="0" smtClean="0"/>
              <a:t>/wav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&lt;audio controls&gt;</a:t>
            </a:r>
          </a:p>
          <a:p>
            <a:pPr>
              <a:buNone/>
            </a:pPr>
            <a:r>
              <a:rPr lang="en-US" dirty="0" smtClean="0"/>
              <a:t>  &lt;source src="D:\music\eega\Laava </a:t>
            </a:r>
            <a:r>
              <a:rPr lang="en-US" dirty="0" err="1" smtClean="0"/>
              <a:t>Laava-Naasongs.Audio</a:t>
            </a:r>
            <a:r>
              <a:rPr lang="en-US" dirty="0" smtClean="0"/>
              <a:t> (1).mp3" type="audio/mpeg"&gt;</a:t>
            </a:r>
          </a:p>
          <a:p>
            <a:pPr>
              <a:buNone/>
            </a:pPr>
            <a:r>
              <a:rPr lang="en-US" dirty="0" smtClean="0"/>
              <a:t>  &lt;/audio&gt;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</a:t>
            </a:r>
            <a:r>
              <a:rPr lang="en-US" dirty="0" smtClean="0">
                <a:sym typeface="Wingdings" pitchFamily="2" charset="2"/>
              </a:rPr>
              <a:t> &lt;label&gt;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	&lt;label&gt;NAME :&lt;/label&gt;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Non-breaking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Non-breaking Space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&amp;</a:t>
            </a:r>
            <a:r>
              <a:rPr lang="en-US" dirty="0" err="1" smtClean="0"/>
              <a:t>nbsp</a:t>
            </a:r>
            <a:endParaRPr lang="en-US" dirty="0" smtClean="0"/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&lt;label&gt;NAME &amp;</a:t>
            </a:r>
            <a:r>
              <a:rPr lang="en-US" dirty="0" err="1" smtClean="0"/>
              <a:t>nbsp&amp;nbsp</a:t>
            </a:r>
            <a:r>
              <a:rPr lang="en-US" dirty="0" smtClean="0"/>
              <a:t>:&lt;/label&gt;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Text Editor  like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Atom.io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Notepad etc</a:t>
            </a:r>
          </a:p>
          <a:p>
            <a:r>
              <a:rPr lang="en-US" dirty="0" smtClean="0"/>
              <a:t>A Web Browser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Safari etc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TextArea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&lt;textarea  rows</a:t>
            </a:r>
            <a:r>
              <a:rPr lang="en-US" dirty="0" smtClean="0"/>
              <a:t>=""</a:t>
            </a:r>
            <a:r>
              <a:rPr lang="en-US" dirty="0" smtClean="0"/>
              <a:t> cols</a:t>
            </a:r>
            <a:r>
              <a:rPr lang="en-US" dirty="0" smtClean="0"/>
              <a:t>=""&gt;&lt;/</a:t>
            </a:r>
            <a:r>
              <a:rPr lang="en-US" dirty="0" smtClean="0"/>
              <a:t>textarea&gt;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&lt;textarea  rows="10" cols="30"&gt;&lt;/textarea&gt;</a:t>
            </a:r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>
                <a:sym typeface="Wingdings" pitchFamily="2" charset="2"/>
              </a:rPr>
              <a:t> &lt;input&gt;</a:t>
            </a:r>
          </a:p>
          <a:p>
            <a:r>
              <a:rPr lang="en-US" dirty="0" smtClean="0">
                <a:sym typeface="Wingdings" pitchFamily="2" charset="2"/>
              </a:rPr>
              <a:t>Attributes  accept, autofocus, checked, maxlength,  placeholder, value, type.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200"/>
            <a:ext cx="8229600" cy="1143000"/>
          </a:xfrm>
        </p:spPr>
        <p:txBody>
          <a:bodyPr/>
          <a:lstStyle/>
          <a:p>
            <a:r>
              <a:rPr lang="en-US" dirty="0" smtClean="0"/>
              <a:t>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checkbox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color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/>
              <a:t>email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hidden</a:t>
            </a:r>
            <a:br>
              <a:rPr lang="en-US" dirty="0" smtClean="0"/>
            </a:br>
            <a:r>
              <a:rPr lang="en-US" dirty="0" smtClean="0"/>
              <a:t>number</a:t>
            </a:r>
            <a:br>
              <a:rPr lang="en-US" dirty="0" smtClean="0"/>
            </a:br>
            <a:r>
              <a:rPr lang="en-US" dirty="0"/>
              <a:t>password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radio</a:t>
            </a:r>
            <a:br>
              <a:rPr lang="en-US" dirty="0" smtClean="0"/>
            </a:br>
            <a:r>
              <a:rPr lang="en-US" dirty="0"/>
              <a:t>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submit</a:t>
            </a:r>
            <a:br>
              <a:rPr lang="en-US" dirty="0" smtClean="0"/>
            </a:br>
            <a:r>
              <a:rPr lang="en-US" dirty="0" smtClean="0"/>
              <a:t>text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smtClean="0">
                <a:sym typeface="Wingdings" pitchFamily="2" charset="2"/>
              </a:rPr>
              <a:t> type=“text”</a:t>
            </a:r>
          </a:p>
          <a:p>
            <a:r>
              <a:rPr lang="en-US" dirty="0" smtClean="0">
                <a:sym typeface="Wingdings" pitchFamily="2" charset="2"/>
              </a:rPr>
              <a:t>Example</a:t>
            </a:r>
          </a:p>
          <a:p>
            <a:pPr>
              <a:buNone/>
            </a:pPr>
            <a:r>
              <a:rPr lang="en-US" dirty="0" smtClean="0"/>
              <a:t>&lt;input type="text" autofocus&gt;</a:t>
            </a:r>
          </a:p>
          <a:p>
            <a:pPr>
              <a:buNone/>
            </a:pPr>
            <a:r>
              <a:rPr lang="en-US" dirty="0" smtClean="0"/>
              <a:t>  &lt;br&gt;</a:t>
            </a:r>
          </a:p>
          <a:p>
            <a:pPr>
              <a:buNone/>
            </a:pPr>
            <a:r>
              <a:rPr lang="en-US" dirty="0" smtClean="0"/>
              <a:t>   Last name: &lt;input type="text" &gt; &lt;br&gt;&lt;br&gt;</a:t>
            </a:r>
          </a:p>
          <a:p>
            <a:pPr>
              <a:buNone/>
            </a:pPr>
            <a:r>
              <a:rPr lang="en-US" dirty="0" smtClean="0"/>
              <a:t>   Username: &lt;input type="text"  &gt; &lt;br&gt;&lt;br&gt;</a:t>
            </a:r>
          </a:p>
          <a:p>
            <a:pPr>
              <a:buNone/>
            </a:pPr>
            <a:r>
              <a:rPr lang="en-US" dirty="0" smtClean="0"/>
              <a:t>   Country: &lt;input type="text“&gt; &lt;br&gt;</a:t>
            </a:r>
          </a:p>
          <a:p>
            <a:pPr>
              <a:buNone/>
            </a:pPr>
            <a:r>
              <a:rPr lang="en-US" dirty="0" smtClean="0"/>
              <a:t>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7038"/>
            <a:ext cx="8305800" cy="2316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Disabled, MaxLength</a:t>
            </a:r>
            <a:br>
              <a:rPr lang="en-US" dirty="0" smtClean="0"/>
            </a:br>
            <a:r>
              <a:rPr lang="en-US" dirty="0" err="1" smtClean="0"/>
              <a:t>Value,Readonly,Autofocus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382000" cy="3535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Last name: &lt;input type="text" disabled &gt; &lt;br&gt;&lt;br&gt;</a:t>
            </a:r>
          </a:p>
          <a:p>
            <a:pPr>
              <a:buNone/>
            </a:pPr>
            <a:r>
              <a:rPr lang="en-US" dirty="0" smtClean="0"/>
              <a:t>   Username: &lt;input type="text" maxlength="10" &lt;br&gt;&lt;br&gt;</a:t>
            </a:r>
          </a:p>
          <a:p>
            <a:pPr>
              <a:buNone/>
            </a:pPr>
            <a:r>
              <a:rPr lang="en-US" dirty="0" smtClean="0"/>
              <a:t>   Country: &lt;input type="text" value="INDIA" readonly &gt; &lt;br&gt;</a:t>
            </a:r>
          </a:p>
          <a:p>
            <a:pPr>
              <a:buNone/>
            </a:pPr>
            <a:r>
              <a:rPr lang="en-US" dirty="0" smtClean="0"/>
              <a:t>&lt;br&gt;</a:t>
            </a:r>
          </a:p>
          <a:p>
            <a:pPr>
              <a:buNone/>
            </a:pPr>
            <a:r>
              <a:rPr lang="en-US" dirty="0" smtClean="0"/>
              <a:t>  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smtClean="0">
                <a:sym typeface="Wingdings" pitchFamily="2" charset="2"/>
              </a:rPr>
              <a:t> type=“color”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/>
              <a:t>your favorite color: &lt;input type="color"  value</a:t>
            </a:r>
            <a:r>
              <a:rPr lang="en-US" dirty="0" smtClean="0"/>
              <a:t>=“red"&gt;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 smtClean="0">
                <a:sym typeface="Wingdings" pitchFamily="2" charset="2"/>
              </a:rPr>
              <a:t> type=“date”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DOB:</a:t>
            </a:r>
            <a:r>
              <a:rPr lang="en-US" dirty="0"/>
              <a:t> &lt;input type="date</a:t>
            </a:r>
            <a:r>
              <a:rPr lang="en-US" dirty="0" smtClean="0"/>
              <a:t>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en-US" dirty="0" smtClean="0">
                <a:sym typeface="Wingdings" pitchFamily="2" charset="2"/>
              </a:rPr>
              <a:t> type=“number”</a:t>
            </a:r>
          </a:p>
          <a:p>
            <a:r>
              <a:rPr lang="en-US" dirty="0" smtClean="0">
                <a:sym typeface="Wingdings" pitchFamily="2" charset="2"/>
              </a:rPr>
              <a:t>Attributes min=“ “ , max =“ “ , step =“ “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&lt;input type="number" min="1" max="5"&gt;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</a:t>
            </a:r>
            <a:r>
              <a:rPr lang="en-US" dirty="0" smtClean="0">
                <a:sym typeface="Wingdings" pitchFamily="2" charset="2"/>
              </a:rPr>
              <a:t>  type=“radio”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Example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&lt;input type="radio" name="gender" &gt; Male&lt;br&gt;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&lt;input type="radio" name="gender“ &gt; Female &lt;br&gt;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  <a:r>
              <a:rPr lang="en-US" dirty="0" smtClean="0">
                <a:sym typeface="Wingdings" pitchFamily="2" charset="2"/>
              </a:rPr>
              <a:t> type=“checkbox”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 &lt;input type="checkbox" &gt;1&lt;sup&gt;</a:t>
            </a:r>
            <a:r>
              <a:rPr lang="en-US" dirty="0" err="1" smtClean="0"/>
              <a:t>st</a:t>
            </a:r>
            <a:r>
              <a:rPr lang="en-US" dirty="0" smtClean="0"/>
              <a:t>&lt;/sup&gt; YEAR</a:t>
            </a:r>
          </a:p>
          <a:p>
            <a:pPr>
              <a:buNone/>
            </a:pPr>
            <a:r>
              <a:rPr lang="en-US" dirty="0" smtClean="0"/>
              <a:t>  &lt;input type="checkbox"&gt; 2&lt;sup&gt;</a:t>
            </a:r>
            <a:r>
              <a:rPr lang="en-US" dirty="0" err="1" smtClean="0"/>
              <a:t>nd</a:t>
            </a:r>
            <a:r>
              <a:rPr lang="en-US" dirty="0" smtClean="0"/>
              <a:t>&lt;/sup&gt; YEAR</a:t>
            </a:r>
          </a:p>
          <a:p>
            <a:pPr>
              <a:buNone/>
            </a:pPr>
            <a:r>
              <a:rPr lang="en-US" dirty="0" smtClean="0"/>
              <a:t>  &lt;input type="checkbox"  &gt; 3&lt;sup&gt;rd&lt;/sup&gt; YEAR&lt;BR&gt;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 a Text </a:t>
            </a:r>
            <a:r>
              <a:rPr lang="en-US" dirty="0"/>
              <a:t>D</a:t>
            </a:r>
            <a:r>
              <a:rPr lang="en-US" dirty="0" smtClean="0"/>
              <a:t>ocument file.</a:t>
            </a:r>
            <a:endParaRPr lang="en-US" dirty="0"/>
          </a:p>
          <a:p>
            <a:r>
              <a:rPr lang="en-US" dirty="0" smtClean="0"/>
              <a:t>Save the </a:t>
            </a:r>
            <a:r>
              <a:rPr lang="en-US" dirty="0"/>
              <a:t>T</a:t>
            </a:r>
            <a:r>
              <a:rPr lang="en-US" dirty="0" smtClean="0"/>
              <a:t>ext Document with .html extension.</a:t>
            </a:r>
          </a:p>
          <a:p>
            <a:r>
              <a:rPr lang="en-US" dirty="0" smtClean="0"/>
              <a:t>Use the new .html file to open/edit.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</a:t>
            </a:r>
            <a:r>
              <a:rPr lang="en-US" dirty="0" smtClean="0">
                <a:sym typeface="Wingdings" pitchFamily="2" charset="2"/>
              </a:rPr>
              <a:t> checked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 &lt;input type="checkbox" &gt;1&lt;sup&gt;</a:t>
            </a:r>
            <a:r>
              <a:rPr lang="en-US" dirty="0" err="1" smtClean="0"/>
              <a:t>st</a:t>
            </a:r>
            <a:r>
              <a:rPr lang="en-US" dirty="0" smtClean="0"/>
              <a:t>&lt;/sup&gt; YEAR</a:t>
            </a:r>
          </a:p>
          <a:p>
            <a:pPr>
              <a:buNone/>
            </a:pPr>
            <a:r>
              <a:rPr lang="en-US" dirty="0" smtClean="0"/>
              <a:t>  &lt;input type="checkbox"&gt; 2&lt;sup&gt;</a:t>
            </a:r>
            <a:r>
              <a:rPr lang="en-US" dirty="0" err="1" smtClean="0"/>
              <a:t>nd</a:t>
            </a:r>
            <a:r>
              <a:rPr lang="en-US" dirty="0" smtClean="0"/>
              <a:t>&lt;/sup&gt; YEAR</a:t>
            </a:r>
          </a:p>
          <a:p>
            <a:pPr>
              <a:buNone/>
            </a:pPr>
            <a:r>
              <a:rPr lang="en-US" dirty="0" smtClean="0"/>
              <a:t>  &lt;input type="checkbox"   checked&gt; 3&lt;sup&gt;rd&lt;/sup&gt; YEAR&lt;BR&gt;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&amp;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</a:t>
            </a:r>
            <a:r>
              <a:rPr lang="en-US" dirty="0" smtClean="0">
                <a:sym typeface="Wingdings" pitchFamily="2" charset="2"/>
              </a:rPr>
              <a:t> type= “email”</a:t>
            </a:r>
          </a:p>
          <a:p>
            <a:r>
              <a:rPr lang="en-US" dirty="0" smtClean="0">
                <a:sym typeface="Wingdings" pitchFamily="2" charset="2"/>
              </a:rPr>
              <a:t>Password type=“password”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&lt;label&gt;Email:&lt;/label&gt;</a:t>
            </a:r>
          </a:p>
          <a:p>
            <a:pPr>
              <a:buNone/>
            </a:pPr>
            <a:r>
              <a:rPr lang="en-US" dirty="0" smtClean="0"/>
              <a:t>  &lt;input type="email"&gt;</a:t>
            </a:r>
          </a:p>
          <a:p>
            <a:pPr>
              <a:buNone/>
            </a:pPr>
            <a:r>
              <a:rPr lang="en-US" dirty="0" smtClean="0"/>
              <a:t>  &lt;br&gt;</a:t>
            </a:r>
          </a:p>
          <a:p>
            <a:pPr>
              <a:buNone/>
            </a:pPr>
            <a:r>
              <a:rPr lang="en-US" dirty="0" smtClean="0"/>
              <a:t>  &lt;label&gt;PASSWORD&lt;/label&gt;</a:t>
            </a:r>
          </a:p>
          <a:p>
            <a:pPr>
              <a:buNone/>
            </a:pPr>
            <a:r>
              <a:rPr lang="en-US" dirty="0" smtClean="0"/>
              <a:t>  &lt;input type="password"&gt;</a:t>
            </a:r>
          </a:p>
          <a:p>
            <a:pPr>
              <a:buNone/>
            </a:pPr>
            <a:r>
              <a:rPr lang="en-US" dirty="0" smtClean="0"/>
              <a:t>  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Place Holder </a:t>
            </a:r>
            <a:r>
              <a:rPr lang="en-US" dirty="0" smtClean="0">
                <a:sym typeface="Wingdings" pitchFamily="2" charset="2"/>
              </a:rPr>
              <a:t>placeholder=“beings”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&lt;label&gt;Email:&lt;/label&gt;</a:t>
            </a:r>
          </a:p>
          <a:p>
            <a:pPr>
              <a:buNone/>
            </a:pPr>
            <a:r>
              <a:rPr lang="en-US" dirty="0" smtClean="0"/>
              <a:t>  &lt;input type="email" placeholder="email"&gt;</a:t>
            </a:r>
          </a:p>
          <a:p>
            <a:pPr>
              <a:buNone/>
            </a:pPr>
            <a:r>
              <a:rPr lang="en-US" dirty="0" smtClean="0"/>
              <a:t>  &lt;br&gt;</a:t>
            </a:r>
          </a:p>
          <a:p>
            <a:pPr>
              <a:buNone/>
            </a:pPr>
            <a:r>
              <a:rPr lang="en-US" dirty="0" smtClean="0"/>
              <a:t>  &lt;label&gt;PASSWORD&lt;/label&gt;</a:t>
            </a:r>
          </a:p>
          <a:p>
            <a:pPr>
              <a:buNone/>
            </a:pPr>
            <a:r>
              <a:rPr lang="en-US" dirty="0" smtClean="0"/>
              <a:t>  &lt;input type="password" placeholder="password"&gt;</a:t>
            </a:r>
          </a:p>
          <a:p>
            <a:pPr>
              <a:buNone/>
            </a:pPr>
            <a:r>
              <a:rPr lang="en-US" dirty="0" smtClean="0"/>
              <a:t>  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&amp; accept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sym typeface="Wingdings" pitchFamily="2" charset="2"/>
              </a:rPr>
              <a:t> t</a:t>
            </a:r>
            <a:r>
              <a:rPr lang="en-US" dirty="0" smtClean="0"/>
              <a:t>ype=“file”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Select a file: &lt;input type="file"&gt;&lt;br&gt;&lt;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a file: &lt;input type="</a:t>
            </a:r>
            <a:r>
              <a:rPr lang="en-US" dirty="0" err="1" smtClean="0"/>
              <a:t>file"accept</a:t>
            </a:r>
            <a:r>
              <a:rPr lang="en-US" dirty="0" smtClean="0"/>
              <a:t>="image"&gt;&lt;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 </a:t>
            </a:r>
            <a:r>
              <a:rPr lang="en-US" dirty="0" smtClean="0">
                <a:sym typeface="Wingdings" pitchFamily="2" charset="2"/>
              </a:rPr>
              <a:t> type=“button”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&lt;input type="button“&gt;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&lt;input type="button" value="Click me"&gt;</a:t>
            </a:r>
          </a:p>
          <a:p>
            <a:pPr>
              <a:buNone/>
            </a:pPr>
            <a:r>
              <a:rPr lang="en-US" dirty="0" smtClean="0"/>
              <a:t>&lt;br&gt; 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</a:t>
            </a:r>
            <a:r>
              <a:rPr lang="en-US" dirty="0" smtClean="0">
                <a:sym typeface="Wingdings" pitchFamily="2" charset="2"/>
              </a:rPr>
              <a:t> type=“submit”&gt;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		 &lt;input type="submit"&gt;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&lt;input type=“submit" value="Click me"&gt;</a:t>
            </a:r>
          </a:p>
          <a:p>
            <a:pPr>
              <a:buNone/>
            </a:pPr>
            <a:r>
              <a:rPr lang="en-US" dirty="0" smtClean="0"/>
              <a:t>&lt;br&gt;</a:t>
            </a:r>
          </a:p>
          <a:p>
            <a:pPr>
              <a:buNone/>
            </a:pPr>
            <a:r>
              <a:rPr lang="en-US" dirty="0" smtClean="0"/>
              <a:t>&lt;br&gt;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is also attribute of input element.</a:t>
            </a:r>
          </a:p>
          <a:p>
            <a:r>
              <a:rPr lang="en-US" dirty="0" smtClean="0"/>
              <a:t>List </a:t>
            </a:r>
            <a:r>
              <a:rPr lang="en-US" dirty="0" smtClean="0">
                <a:sym typeface="Wingdings" pitchFamily="2" charset="2"/>
              </a:rPr>
              <a:t> list=“ “</a:t>
            </a:r>
          </a:p>
          <a:p>
            <a:r>
              <a:rPr lang="en-US" dirty="0" smtClean="0">
                <a:sym typeface="Wingdings" pitchFamily="2" charset="2"/>
              </a:rPr>
              <a:t>List refers to a &lt;datalist&gt; element.</a:t>
            </a:r>
          </a:p>
          <a:p>
            <a:r>
              <a:rPr lang="en-US" dirty="0"/>
              <a:t> </a:t>
            </a:r>
            <a:r>
              <a:rPr lang="en-US" dirty="0" smtClean="0"/>
              <a:t>datalist contains </a:t>
            </a:r>
            <a:r>
              <a:rPr lang="en-US" dirty="0"/>
              <a:t>pre-defined options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Creates a  dropdown list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&lt;input list="search"&gt;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	&lt;datalist id="search"&gt;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	 &lt;option value="workshop"&gt;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	&lt;option value="tech-talks"&gt;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	&lt;option value="</a:t>
            </a:r>
            <a:r>
              <a:rPr lang="en-US" dirty="0" err="1" smtClean="0">
                <a:sym typeface="Wingdings" pitchFamily="2" charset="2"/>
              </a:rPr>
              <a:t>hackathons</a:t>
            </a:r>
            <a:r>
              <a:rPr lang="en-US" dirty="0" smtClean="0">
                <a:sym typeface="Wingdings" pitchFamily="2" charset="2"/>
              </a:rPr>
              <a:t>"&gt;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&lt;/datalist&gt;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&lt;br&gt;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&lt;br&gt;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used to create dropdown list.</a:t>
            </a:r>
          </a:p>
          <a:p>
            <a:r>
              <a:rPr lang="en-US" dirty="0"/>
              <a:t>The &lt;option&gt; tags </a:t>
            </a:r>
            <a:r>
              <a:rPr lang="en-US" dirty="0" smtClean="0"/>
              <a:t>define </a:t>
            </a:r>
            <a:r>
              <a:rPr lang="en-US" dirty="0"/>
              <a:t>the available options in the </a:t>
            </a:r>
            <a:r>
              <a:rPr lang="en-US" dirty="0" smtClean="0"/>
              <a:t>list.</a:t>
            </a:r>
          </a:p>
          <a:p>
            <a:r>
              <a:rPr lang="en-US" dirty="0" smtClean="0"/>
              <a:t>Select</a:t>
            </a:r>
            <a:r>
              <a:rPr lang="en-US" dirty="0" smtClean="0">
                <a:sym typeface="Wingdings" pitchFamily="2" charset="2"/>
              </a:rPr>
              <a:t> &lt;select&gt;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&lt;select&gt;</a:t>
            </a:r>
          </a:p>
          <a:p>
            <a:pPr>
              <a:buNone/>
            </a:pPr>
            <a:r>
              <a:rPr lang="en-US" dirty="0" smtClean="0"/>
              <a:t>    &lt;option&gt;ENROLL&lt;/option&gt;</a:t>
            </a:r>
          </a:p>
          <a:p>
            <a:pPr>
              <a:buNone/>
            </a:pPr>
            <a:r>
              <a:rPr lang="en-US" dirty="0" smtClean="0"/>
              <a:t>	&lt;option&gt;about&lt;/option&gt;</a:t>
            </a:r>
          </a:p>
          <a:p>
            <a:pPr>
              <a:buNone/>
            </a:pPr>
            <a:r>
              <a:rPr lang="en-US" dirty="0" smtClean="0"/>
              <a:t>	&lt;/select&gt;</a:t>
            </a:r>
          </a:p>
          <a:p>
            <a:pPr>
              <a:buNone/>
            </a:pPr>
            <a:r>
              <a:rPr lang="en-US" dirty="0" smtClean="0"/>
              <a:t>	&lt;br&gt;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</a:t>
            </a:r>
            <a:r>
              <a:rPr lang="en-US" dirty="0" smtClean="0">
                <a:sym typeface="Wingdings" pitchFamily="2" charset="2"/>
              </a:rPr>
              <a:t> &lt;head&gt;</a:t>
            </a:r>
          </a:p>
          <a:p>
            <a:r>
              <a:rPr lang="en-US" dirty="0" smtClean="0">
                <a:sym typeface="Wingdings" pitchFamily="2" charset="2"/>
              </a:rPr>
              <a:t>Head element consists of metadata.</a:t>
            </a:r>
          </a:p>
          <a:p>
            <a:r>
              <a:rPr lang="en-US" dirty="0" smtClean="0">
                <a:sym typeface="Wingdings" pitchFamily="2" charset="2"/>
              </a:rPr>
              <a:t>Tags that describe metadata:</a:t>
            </a:r>
          </a:p>
          <a:p>
            <a:r>
              <a:rPr lang="en-US" dirty="0" smtClean="0">
                <a:sym typeface="Wingdings" pitchFamily="2" charset="2"/>
              </a:rPr>
              <a:t>&lt;title&gt;</a:t>
            </a:r>
          </a:p>
          <a:p>
            <a:r>
              <a:rPr lang="en-US" dirty="0" smtClean="0">
                <a:sym typeface="Wingdings" pitchFamily="2" charset="2"/>
              </a:rPr>
              <a:t>&lt;style&gt;</a:t>
            </a:r>
          </a:p>
          <a:p>
            <a:r>
              <a:rPr lang="en-US" dirty="0" smtClean="0"/>
              <a:t> &lt;meta&gt;</a:t>
            </a:r>
          </a:p>
          <a:p>
            <a:r>
              <a:rPr lang="en-US" dirty="0"/>
              <a:t> </a:t>
            </a:r>
            <a:r>
              <a:rPr lang="en-US" dirty="0" smtClean="0"/>
              <a:t>&lt;link&gt;</a:t>
            </a:r>
          </a:p>
          <a:p>
            <a:r>
              <a:rPr lang="en-US" dirty="0"/>
              <a:t> </a:t>
            </a:r>
            <a:r>
              <a:rPr lang="en-US" dirty="0" smtClean="0"/>
              <a:t>&lt;script&gt;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</a:t>
            </a:r>
            <a:r>
              <a:rPr lang="en-US" dirty="0" smtClean="0">
                <a:sym typeface="Wingdings" pitchFamily="2" charset="2"/>
              </a:rPr>
              <a:t> &lt;title&gt;</a:t>
            </a:r>
            <a:endParaRPr lang="en-US" dirty="0" smtClean="0"/>
          </a:p>
          <a:p>
            <a:r>
              <a:rPr lang="en-US" dirty="0" smtClean="0"/>
              <a:t>defines </a:t>
            </a:r>
            <a:r>
              <a:rPr lang="en-US" dirty="0"/>
              <a:t>the title of the </a:t>
            </a:r>
            <a:r>
              <a:rPr lang="en-US" dirty="0" smtClean="0"/>
              <a:t>page.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	 	&lt;title&gt;BASIC PAGE&lt;/title&gt;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Witten as tags.</a:t>
            </a:r>
          </a:p>
          <a:p>
            <a:r>
              <a:rPr lang="en-US" dirty="0" smtClean="0"/>
              <a:t>Element names surrounded by angle brackets</a:t>
            </a:r>
            <a:endParaRPr lang="en-US" dirty="0"/>
          </a:p>
          <a:p>
            <a:r>
              <a:rPr lang="en-US" dirty="0" smtClean="0"/>
              <a:t>&lt;tagname&gt;content&lt;/tagname&gt;</a:t>
            </a:r>
          </a:p>
          <a:p>
            <a:r>
              <a:rPr lang="en-US" dirty="0" smtClean="0"/>
              <a:t>Normally tags  come in pairs(start tag and end tag)</a:t>
            </a:r>
          </a:p>
          <a:p>
            <a:r>
              <a:rPr lang="en-US" dirty="0" smtClean="0"/>
              <a:t>End tag as a forward slash .</a:t>
            </a:r>
          </a:p>
          <a:p>
            <a:r>
              <a:rPr lang="en-US" dirty="0" smtClean="0"/>
              <a:t>Ex : &lt;h1&gt; TEAM INTENSE &lt;/h1&gt;</a:t>
            </a:r>
          </a:p>
          <a:p>
            <a:r>
              <a:rPr lang="en-US" dirty="0" smtClean="0"/>
              <a:t>Some tags don’t have a end tag .</a:t>
            </a:r>
          </a:p>
          <a:p>
            <a:r>
              <a:rPr lang="en-US" dirty="0" smtClean="0"/>
              <a:t>Ex : &lt;br&gt;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Link </a:t>
            </a:r>
            <a:r>
              <a:rPr lang="en-US" dirty="0" smtClean="0">
                <a:sym typeface="Wingdings" pitchFamily="2" charset="2"/>
              </a:rPr>
              <a:t> &lt;link&gt;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link to external </a:t>
            </a:r>
            <a:r>
              <a:rPr lang="en-US" dirty="0" smtClean="0"/>
              <a:t> sheets.</a:t>
            </a:r>
          </a:p>
          <a:p>
            <a:r>
              <a:rPr lang="en-US" dirty="0" smtClean="0"/>
              <a:t>Attributes rel, href</a:t>
            </a:r>
          </a:p>
          <a:p>
            <a:r>
              <a:rPr lang="en-US" dirty="0" smtClean="0"/>
              <a:t>No end tag</a:t>
            </a:r>
          </a:p>
          <a:p>
            <a:pPr>
              <a:buNone/>
            </a:pPr>
            <a:r>
              <a:rPr lang="en-US" dirty="0" smtClean="0"/>
              <a:t>&lt;link rel="icon" href="https://www.trzcacak.rs/myfile/detail/142-1420806_png-file-svg-joystick-logo-vector-png.png"&gt;</a:t>
            </a:r>
          </a:p>
          <a:p>
            <a:pPr>
              <a:buNone/>
            </a:pPr>
            <a:r>
              <a:rPr lang="en-US" dirty="0" smtClean="0"/>
              <a:t>&lt;link rel="stylesheet" href="E:\web development\New folder\s.css"&gt;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Style </a:t>
            </a:r>
            <a:r>
              <a:rPr lang="en-US" dirty="0" smtClean="0">
                <a:sym typeface="Wingdings" pitchFamily="2" charset="2"/>
              </a:rPr>
              <a:t> &lt;style&gt;</a:t>
            </a:r>
          </a:p>
          <a:p>
            <a:r>
              <a:rPr lang="en-US" dirty="0"/>
              <a:t>The </a:t>
            </a:r>
            <a:r>
              <a:rPr lang="en-US" dirty="0" smtClean="0"/>
              <a:t>&lt;style&gt;</a:t>
            </a:r>
            <a:r>
              <a:rPr lang="en-US" dirty="0"/>
              <a:t> element is used to define style information for a single HTML </a:t>
            </a:r>
            <a:r>
              <a:rPr lang="en-US" dirty="0" smtClean="0"/>
              <a:t>page.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&lt;style&gt;</a:t>
            </a:r>
          </a:p>
          <a:p>
            <a:pPr>
              <a:buNone/>
            </a:pPr>
            <a:r>
              <a:rPr lang="en-US" dirty="0" smtClean="0"/>
              <a:t>	background-</a:t>
            </a:r>
            <a:r>
              <a:rPr lang="en-US" dirty="0" err="1" smtClean="0"/>
              <a:t>color:hotpink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&lt;/style&gt;</a:t>
            </a:r>
          </a:p>
          <a:p>
            <a:pPr>
              <a:buNone/>
            </a:pPr>
            <a:r>
              <a:rPr lang="en-US" dirty="0" smtClean="0"/>
              <a:t>body{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is used by </a:t>
            </a:r>
            <a:r>
              <a:rPr lang="en-US" dirty="0" smtClean="0"/>
              <a:t>browsers for more information .</a:t>
            </a:r>
          </a:p>
          <a:p>
            <a:r>
              <a:rPr lang="en-US" dirty="0" err="1" smtClean="0"/>
              <a:t>Charset</a:t>
            </a:r>
            <a:r>
              <a:rPr lang="en-US" dirty="0" smtClean="0"/>
              <a:t> says the browser that it uses </a:t>
            </a:r>
            <a:r>
              <a:rPr lang="en-US" dirty="0" err="1" smtClean="0"/>
              <a:t>unicode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Responsive </a:t>
            </a:r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display the page as per the device</a:t>
            </a:r>
          </a:p>
          <a:p>
            <a:r>
              <a:rPr lang="en-US" dirty="0"/>
              <a:t>will give the browser instructions on how to control the page's dimensions and scaling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&lt;meta name="viewport" content="width=device-width, initial-scale=1.0"&gt;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 </a:t>
            </a:r>
            <a:r>
              <a:rPr lang="en-US" dirty="0" smtClean="0">
                <a:sym typeface="Wingdings" pitchFamily="2" charset="2"/>
              </a:rPr>
              <a:t> &lt;script&gt;</a:t>
            </a:r>
          </a:p>
          <a:p>
            <a:r>
              <a:rPr lang="en-US" dirty="0" smtClean="0">
                <a:sym typeface="Wingdings" pitchFamily="2" charset="2"/>
              </a:rPr>
              <a:t>Used to write  </a:t>
            </a:r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 code.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&lt;/style&gt;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&lt;script&gt;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alert("hi");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b="1" dirty="0" smtClean="0">
                <a:solidFill>
                  <a:srgbClr val="002060"/>
                </a:solidFill>
                <a:latin typeface="Arial Black" pitchFamily="34" charset="0"/>
              </a:rPr>
              <a:t>ANY QUERIES??</a:t>
            </a:r>
            <a:endParaRPr lang="en-US" sz="96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688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solidFill>
                  <a:srgbClr val="FF0000"/>
                </a:solidFill>
                <a:latin typeface="Algerian" pitchFamily="82" charset="0"/>
              </a:rPr>
              <a:t>Thank</a:t>
            </a:r>
            <a:r>
              <a:rPr lang="en-US" sz="9600" b="1" i="1" dirty="0" smtClean="0">
                <a:solidFill>
                  <a:srgbClr val="FF0000"/>
                </a:solidFill>
                <a:latin typeface="Algerian" pitchFamily="82" charset="0"/>
              </a:rPr>
              <a:t> You </a:t>
            </a:r>
            <a:endParaRPr lang="en-US" sz="9600" b="1" i="1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		&lt;head&gt;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&lt;title&gt;WELCOME&lt;/title&gt;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&lt;/head&gt;</a:t>
            </a:r>
          </a:p>
          <a:p>
            <a:pPr>
              <a:buNone/>
            </a:pPr>
            <a:r>
              <a:rPr lang="en-US" dirty="0" smtClean="0"/>
              <a:t>		&lt;body&gt;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&lt;h1&gt; HELLO &lt;/h1&gt;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an HTML tag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an instruction to the web browser about what version of HTML the page is written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Declared before </a:t>
            </a:r>
            <a:r>
              <a:rPr lang="en-US" dirty="0"/>
              <a:t>the &lt;html&gt; tag.</a:t>
            </a:r>
            <a:endParaRPr lang="en-US" dirty="0" smtClean="0"/>
          </a:p>
          <a:p>
            <a:r>
              <a:rPr lang="en-US" dirty="0" smtClean="0"/>
              <a:t>Syntax  </a:t>
            </a:r>
          </a:p>
          <a:p>
            <a:pPr>
              <a:buNone/>
            </a:pPr>
            <a:r>
              <a:rPr lang="en-US" dirty="0" smtClean="0"/>
              <a:t>		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		&lt;head&gt;</a:t>
            </a:r>
          </a:p>
          <a:p>
            <a:pPr>
              <a:buNone/>
            </a:pPr>
            <a:r>
              <a:rPr lang="en-US" dirty="0" smtClean="0"/>
              <a:t>			&lt;title&gt;WELCOME&lt;/title&gt;</a:t>
            </a:r>
          </a:p>
          <a:p>
            <a:pPr>
              <a:buNone/>
            </a:pPr>
            <a:r>
              <a:rPr lang="en-US" dirty="0" smtClean="0"/>
              <a:t>		&lt;/head&gt;</a:t>
            </a:r>
          </a:p>
          <a:p>
            <a:pPr>
              <a:buNone/>
            </a:pPr>
            <a:r>
              <a:rPr lang="en-US" dirty="0" smtClean="0"/>
              <a:t>		&lt;body&gt;</a:t>
            </a:r>
          </a:p>
          <a:p>
            <a:pPr>
              <a:buNone/>
            </a:pPr>
            <a:r>
              <a:rPr lang="en-US" dirty="0" smtClean="0"/>
              <a:t>			&lt;h1&gt; HELLO &lt;/h1&gt;</a:t>
            </a:r>
          </a:p>
          <a:p>
            <a:pPr>
              <a:buNone/>
            </a:pPr>
            <a:r>
              <a:rPr lang="en-US" dirty="0" smtClean="0"/>
              <a:t>		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 lvl="4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&lt;!-- </a:t>
            </a:r>
            <a:r>
              <a:rPr lang="en-US" dirty="0"/>
              <a:t>Write your comments here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heading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&lt;h&gt;</a:t>
            </a:r>
          </a:p>
          <a:p>
            <a:r>
              <a:rPr lang="pt-BR" dirty="0" smtClean="0"/>
              <a:t>Range(1-6)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	&lt;h1&gt;INTENSE CLUB &lt;/h1&gt;</a:t>
            </a:r>
          </a:p>
          <a:p>
            <a:pPr>
              <a:buNone/>
            </a:pPr>
            <a:r>
              <a:rPr lang="pt-BR" dirty="0" smtClean="0"/>
              <a:t>		 &lt;h2&gt;WELCOMES&lt;/h2&gt;</a:t>
            </a:r>
          </a:p>
          <a:p>
            <a:pPr>
              <a:buNone/>
            </a:pPr>
            <a:r>
              <a:rPr lang="pt-BR" dirty="0" smtClean="0"/>
              <a:t>	   	&lt;h3&gt;you&lt;/h3&gt;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916</TotalTime>
  <Words>1790</Words>
  <Application>Microsoft Office PowerPoint</Application>
  <PresentationFormat>On-screen Show (4:3)</PresentationFormat>
  <Paragraphs>410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Flow</vt:lpstr>
      <vt:lpstr>Slide 1</vt:lpstr>
      <vt:lpstr>What is HTML</vt:lpstr>
      <vt:lpstr>What We Need</vt:lpstr>
      <vt:lpstr>Creating an HTML File</vt:lpstr>
      <vt:lpstr> Syntax</vt:lpstr>
      <vt:lpstr>HTML Page Structure</vt:lpstr>
      <vt:lpstr>DOCTYPE</vt:lpstr>
      <vt:lpstr>Comments</vt:lpstr>
      <vt:lpstr>Heading tags</vt:lpstr>
      <vt:lpstr>Center</vt:lpstr>
      <vt:lpstr>Horizontal Rules</vt:lpstr>
      <vt:lpstr>Paragraph </vt:lpstr>
      <vt:lpstr>Text Formatting</vt:lpstr>
      <vt:lpstr>Example for text Formatting</vt:lpstr>
      <vt:lpstr>Break</vt:lpstr>
      <vt:lpstr>Image</vt:lpstr>
      <vt:lpstr>Anchor Tag</vt:lpstr>
      <vt:lpstr>Target Attribute(Anchor )</vt:lpstr>
      <vt:lpstr>Lists </vt:lpstr>
      <vt:lpstr>Slide 20</vt:lpstr>
      <vt:lpstr>Table</vt:lpstr>
      <vt:lpstr>Slide 22</vt:lpstr>
      <vt:lpstr>Border &amp; Width Attribute(Table)</vt:lpstr>
      <vt:lpstr>Video</vt:lpstr>
      <vt:lpstr>Example for video</vt:lpstr>
      <vt:lpstr>Audio</vt:lpstr>
      <vt:lpstr>Example for Audio</vt:lpstr>
      <vt:lpstr>Label</vt:lpstr>
      <vt:lpstr>Non-breaking Space</vt:lpstr>
      <vt:lpstr>TextArea</vt:lpstr>
      <vt:lpstr>Input </vt:lpstr>
      <vt:lpstr>Type Attribute</vt:lpstr>
      <vt:lpstr>Text</vt:lpstr>
      <vt:lpstr>Disabled, MaxLength Value,Readonly,Autofocus </vt:lpstr>
      <vt:lpstr>Color </vt:lpstr>
      <vt:lpstr>Date </vt:lpstr>
      <vt:lpstr>Number</vt:lpstr>
      <vt:lpstr>Radio</vt:lpstr>
      <vt:lpstr>CheckBox</vt:lpstr>
      <vt:lpstr>checked</vt:lpstr>
      <vt:lpstr>Email &amp; Password</vt:lpstr>
      <vt:lpstr>Place Holder</vt:lpstr>
      <vt:lpstr>File &amp; accept</vt:lpstr>
      <vt:lpstr>Button </vt:lpstr>
      <vt:lpstr>Submit</vt:lpstr>
      <vt:lpstr>List</vt:lpstr>
      <vt:lpstr>Select</vt:lpstr>
      <vt:lpstr>HEAD</vt:lpstr>
      <vt:lpstr>Title</vt:lpstr>
      <vt:lpstr>Link</vt:lpstr>
      <vt:lpstr>Style</vt:lpstr>
      <vt:lpstr>Meta</vt:lpstr>
      <vt:lpstr> Responsive Web Page</vt:lpstr>
      <vt:lpstr>Script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hell</dc:creator>
  <cp:lastModifiedBy>hell</cp:lastModifiedBy>
  <cp:revision>154</cp:revision>
  <dcterms:created xsi:type="dcterms:W3CDTF">2020-01-19T10:32:14Z</dcterms:created>
  <dcterms:modified xsi:type="dcterms:W3CDTF">2020-03-05T03:07:42Z</dcterms:modified>
</cp:coreProperties>
</file>