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6" r:id="rId12"/>
    <p:sldId id="267" r:id="rId13"/>
    <p:sldId id="270" r:id="rId14"/>
    <p:sldId id="271" r:id="rId15"/>
    <p:sldId id="268" r:id="rId16"/>
    <p:sldId id="269" r:id="rId17"/>
    <p:sldId id="274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7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5218-1D88-4DDF-AA31-48CDD986DEDF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6AB2-6EEF-4A37-BD08-BB31E06A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5218-1D88-4DDF-AA31-48CDD986DEDF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6AB2-6EEF-4A37-BD08-BB31E06A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5218-1D88-4DDF-AA31-48CDD986DEDF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6AB2-6EEF-4A37-BD08-BB31E06A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5218-1D88-4DDF-AA31-48CDD986DEDF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6AB2-6EEF-4A37-BD08-BB31E06A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5218-1D88-4DDF-AA31-48CDD986DEDF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6AB2-6EEF-4A37-BD08-BB31E06A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5218-1D88-4DDF-AA31-48CDD986DEDF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6AB2-6EEF-4A37-BD08-BB31E06A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5218-1D88-4DDF-AA31-48CDD986DEDF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6AB2-6EEF-4A37-BD08-BB31E06A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5218-1D88-4DDF-AA31-48CDD986DEDF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6AB2-6EEF-4A37-BD08-BB31E06A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5218-1D88-4DDF-AA31-48CDD986DEDF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6AB2-6EEF-4A37-BD08-BB31E06A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5218-1D88-4DDF-AA31-48CDD986DEDF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36AB2-6EEF-4A37-BD08-BB31E06A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5218-1D88-4DDF-AA31-48CDD986DEDF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4C36AB2-6EEF-4A37-BD08-BB31E06A71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E15218-1D88-4DDF-AA31-48CDD986DEDF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4C36AB2-6EEF-4A37-BD08-BB31E06A711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orhunt.co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scading_Style_Sheet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pr_list-style-type.asp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315200" cy="2590800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>
                <a:solidFill>
                  <a:schemeClr val="tx1"/>
                </a:solidFill>
                <a:latin typeface="Algerian" pitchFamily="82" charset="0"/>
              </a:rPr>
              <a:t>CSS</a:t>
            </a:r>
            <a:endParaRPr lang="en-US" sz="9600" dirty="0">
              <a:solidFill>
                <a:schemeClr val="tx1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is directly written in html element.</a:t>
            </a:r>
          </a:p>
          <a:p>
            <a:r>
              <a:rPr lang="en-US" dirty="0" smtClean="0"/>
              <a:t>Style attribute is used to add css in html.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 &lt;h1 style="</a:t>
            </a:r>
            <a:r>
              <a:rPr lang="en-US" dirty="0" err="1" smtClean="0"/>
              <a:t>color:red</a:t>
            </a:r>
            <a:r>
              <a:rPr lang="en-US" dirty="0" smtClean="0"/>
              <a:t>" </a:t>
            </a:r>
            <a:r>
              <a:rPr lang="en-US" dirty="0" smtClean="0"/>
              <a:t>&gt;INTENSE CLUB &lt;/h1&gt;</a:t>
            </a:r>
          </a:p>
          <a:p>
            <a:pPr>
              <a:buNone/>
            </a:pPr>
            <a:r>
              <a:rPr lang="en-US" dirty="0" smtClean="0"/>
              <a:t>	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written in &lt;head&gt;.</a:t>
            </a:r>
          </a:p>
          <a:p>
            <a:r>
              <a:rPr lang="en-US" dirty="0" smtClean="0"/>
              <a:t>It is defined as &lt;style&gt;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&lt;style&gt;</a:t>
            </a:r>
          </a:p>
          <a:p>
            <a:pPr>
              <a:buNone/>
            </a:pPr>
            <a:r>
              <a:rPr lang="en-US" dirty="0" smtClean="0"/>
              <a:t>	body{</a:t>
            </a:r>
          </a:p>
          <a:p>
            <a:pPr>
              <a:buNone/>
            </a:pPr>
            <a:r>
              <a:rPr lang="en-US" dirty="0" smtClean="0"/>
              <a:t>	background-</a:t>
            </a:r>
            <a:r>
              <a:rPr lang="en-US" dirty="0" err="1" smtClean="0"/>
              <a:t>color:hotpink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&lt;/style&gt;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linked to html using html link element.</a:t>
            </a:r>
          </a:p>
          <a:p>
            <a:r>
              <a:rPr lang="en-US" dirty="0" smtClean="0"/>
              <a:t>We write the css code in that linked file.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 </a:t>
            </a:r>
            <a:r>
              <a:rPr lang="en-US" dirty="0" err="1" smtClean="0"/>
              <a:t>href</a:t>
            </a:r>
            <a:r>
              <a:rPr lang="en-US" dirty="0" smtClean="0"/>
              <a:t>="C:\Users\hell\Desktop\New folder (2)\styel.css"&gt;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SPAN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Span </a:t>
            </a:r>
            <a:r>
              <a:rPr lang="en-US" dirty="0" smtClean="0">
                <a:sym typeface="Wingdings" pitchFamily="2" charset="2"/>
              </a:rPr>
              <a:t>&lt;span&gt;</a:t>
            </a:r>
          </a:p>
          <a:p>
            <a:r>
              <a:rPr lang="en-US" dirty="0" smtClean="0">
                <a:sym typeface="Wingdings" pitchFamily="2" charset="2"/>
              </a:rPr>
              <a:t>It is used to make changes to particular element content .</a:t>
            </a:r>
          </a:p>
          <a:p>
            <a:r>
              <a:rPr lang="en-US" dirty="0" smtClean="0">
                <a:sym typeface="Wingdings" pitchFamily="2" charset="2"/>
              </a:rPr>
              <a:t>Span can be used for  inline css, internal css and external css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&lt;h1 </a:t>
            </a:r>
            <a:r>
              <a:rPr lang="en-US" dirty="0" smtClean="0">
                <a:sym typeface="Wingdings" pitchFamily="2" charset="2"/>
              </a:rPr>
              <a:t>style="</a:t>
            </a:r>
            <a:r>
              <a:rPr lang="en-US" dirty="0" err="1" smtClean="0">
                <a:sym typeface="Wingdings" pitchFamily="2" charset="2"/>
              </a:rPr>
              <a:t>color:blue</a:t>
            </a:r>
            <a:r>
              <a:rPr lang="en-US" dirty="0" smtClean="0">
                <a:sym typeface="Wingdings" pitchFamily="2" charset="2"/>
              </a:rPr>
              <a:t>"&gt; IN&lt;span style="</a:t>
            </a:r>
            <a:r>
              <a:rPr lang="en-US" dirty="0" err="1" smtClean="0">
                <a:sym typeface="Wingdings" pitchFamily="2" charset="2"/>
              </a:rPr>
              <a:t>color:red</a:t>
            </a:r>
            <a:r>
              <a:rPr lang="en-US" dirty="0" smtClean="0">
                <a:sym typeface="Wingdings" pitchFamily="2" charset="2"/>
              </a:rPr>
              <a:t>"&gt;TENSE</a:t>
            </a:r>
            <a:r>
              <a:rPr lang="en-US" dirty="0" smtClean="0">
                <a:sym typeface="Wingdings" pitchFamily="2" charset="2"/>
              </a:rPr>
              <a:t>&lt;/span&gt;CLUB&lt;/h1&gt;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 	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Span for Internal and External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372600" cy="6096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&lt;h1&gt;&lt;span  id="in"&gt; IN&lt;/span&gt;&lt;span style="</a:t>
            </a:r>
            <a:r>
              <a:rPr lang="en-US" dirty="0" err="1" smtClean="0"/>
              <a:t>color:blue</a:t>
            </a:r>
            <a:r>
              <a:rPr lang="en-US" dirty="0" smtClean="0"/>
              <a:t>"&gt;TENSE&lt;/span&gt;&lt;span class= "c"&gt;CLUB&lt;/span&gt;&lt;/h1&gt;</a:t>
            </a:r>
          </a:p>
          <a:p>
            <a:r>
              <a:rPr lang="en-US" dirty="0" smtClean="0"/>
              <a:t>Internal CSS	      	</a:t>
            </a:r>
            <a:endParaRPr lang="en-US" dirty="0"/>
          </a:p>
          <a:p>
            <a:pPr>
              <a:buNone/>
            </a:pPr>
            <a:r>
              <a:rPr lang="en-US" dirty="0" smtClean="0"/>
              <a:t>	&lt;style&gt;</a:t>
            </a:r>
          </a:p>
          <a:p>
            <a:pPr>
              <a:buNone/>
            </a:pPr>
            <a:r>
              <a:rPr lang="en-US" dirty="0" smtClean="0"/>
              <a:t>	#in{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color:orange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&lt;/style&gt;</a:t>
            </a:r>
          </a:p>
          <a:p>
            <a:r>
              <a:rPr lang="en-US" dirty="0" smtClean="0"/>
              <a:t>External CSS</a:t>
            </a:r>
          </a:p>
          <a:p>
            <a:pPr>
              <a:buNone/>
            </a:pPr>
            <a:r>
              <a:rPr lang="en-US" dirty="0" smtClean="0"/>
              <a:t>.c{</a:t>
            </a:r>
          </a:p>
          <a:p>
            <a:pPr>
              <a:buNone/>
            </a:pPr>
            <a:r>
              <a:rPr lang="en-US" dirty="0" smtClean="0"/>
              <a:t>	color : green 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DIVISION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Division </a:t>
            </a:r>
            <a:r>
              <a:rPr lang="en-US" dirty="0" smtClean="0">
                <a:sym typeface="Wingdings" pitchFamily="2" charset="2"/>
              </a:rPr>
              <a:t> &lt;div&gt;</a:t>
            </a:r>
            <a:endParaRPr lang="en-US" dirty="0" smtClean="0"/>
          </a:p>
          <a:p>
            <a:r>
              <a:rPr lang="en-US" dirty="0" smtClean="0"/>
              <a:t>It is used for grouping elements.</a:t>
            </a:r>
          </a:p>
          <a:p>
            <a:r>
              <a:rPr lang="en-US" dirty="0" smtClean="0"/>
              <a:t>So the elements between the start div and end div will consider as a block.</a:t>
            </a:r>
          </a:p>
          <a:p>
            <a:r>
              <a:rPr lang="en-US" dirty="0" smtClean="0"/>
              <a:t>The css implemented on these div will effect all the elements which are present in that block.</a:t>
            </a:r>
          </a:p>
          <a:p>
            <a:r>
              <a:rPr lang="en-US" dirty="0" smtClean="0"/>
              <a:t>We use class and id attributes.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	 &lt;div class="head"&gt;</a:t>
            </a:r>
          </a:p>
          <a:p>
            <a:pPr>
              <a:buNone/>
            </a:pPr>
            <a:r>
              <a:rPr lang="en-US" dirty="0" smtClean="0"/>
              <a:t>	 &lt;center&gt;</a:t>
            </a:r>
          </a:p>
          <a:p>
            <a:pPr>
              <a:buNone/>
            </a:pPr>
            <a:r>
              <a:rPr lang="en-US" dirty="0" smtClean="0"/>
              <a:t>	   &lt;h1 &gt;INTENSE CLUB &lt;/h1&gt;</a:t>
            </a:r>
          </a:p>
          <a:p>
            <a:pPr>
              <a:buNone/>
            </a:pPr>
            <a:r>
              <a:rPr lang="en-US" dirty="0" smtClean="0"/>
              <a:t>	   &lt;h2&gt;WELCOMES&lt;/h2&gt;</a:t>
            </a:r>
          </a:p>
          <a:p>
            <a:pPr>
              <a:buNone/>
            </a:pPr>
            <a:r>
              <a:rPr lang="en-US" dirty="0" smtClean="0"/>
              <a:t>	   &lt;h3&gt;you&lt;/h3&gt;</a:t>
            </a:r>
          </a:p>
          <a:p>
            <a:pPr>
              <a:buNone/>
            </a:pPr>
            <a:r>
              <a:rPr lang="en-US" dirty="0" smtClean="0"/>
              <a:t>	 &lt;/center&gt;</a:t>
            </a:r>
          </a:p>
          <a:p>
            <a:pPr>
              <a:buNone/>
            </a:pPr>
            <a:r>
              <a:rPr lang="en-US" dirty="0" smtClean="0"/>
              <a:t>	&lt;/div&gt;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CSS color values can be defined in 3 ways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Direct name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color:red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Hex values</a:t>
            </a:r>
            <a:r>
              <a:rPr lang="en-US" dirty="0" smtClean="0">
                <a:sym typeface="Wingdings" pitchFamily="2" charset="2"/>
              </a:rPr>
              <a:t> #ff6347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RGB (</a:t>
            </a:r>
            <a:r>
              <a:rPr lang="en-US" dirty="0" smtClean="0">
                <a:sym typeface="Wingdings" pitchFamily="2" charset="2"/>
              </a:rPr>
              <a:t>(red green blue) </a:t>
            </a:r>
            <a:r>
              <a:rPr lang="en-US" dirty="0" err="1" smtClean="0">
                <a:sym typeface="Wingdings" pitchFamily="2" charset="2"/>
              </a:rPr>
              <a:t>rgb</a:t>
            </a:r>
            <a:r>
              <a:rPr lang="en-US" dirty="0" smtClean="0">
                <a:sym typeface="Wingdings" pitchFamily="2" charset="2"/>
              </a:rPr>
              <a:t>(255, 99, 71)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RGBA (red green blue alpha) </a:t>
            </a:r>
            <a:r>
              <a:rPr lang="en-US" dirty="0" err="1" smtClean="0">
                <a:sym typeface="Wingdings" pitchFamily="2" charset="2"/>
              </a:rPr>
              <a:t>rgba</a:t>
            </a:r>
            <a:r>
              <a:rPr lang="en-US" dirty="0" smtClean="0">
                <a:sym typeface="Wingdings" pitchFamily="2" charset="2"/>
              </a:rPr>
              <a:t>(255, 99, 71, 0.4) </a:t>
            </a:r>
            <a:r>
              <a:rPr lang="en-US" dirty="0" err="1" smtClean="0">
                <a:sym typeface="Wingdings" pitchFamily="2" charset="2"/>
              </a:rPr>
              <a:t>aplha</a:t>
            </a:r>
            <a:r>
              <a:rPr lang="en-US" dirty="0" smtClean="0">
                <a:sym typeface="Wingdings" pitchFamily="2" charset="2"/>
              </a:rPr>
              <a:t> parameter ranges between 0.0(fully transparent)-1.0(not fully transparent)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ym typeface="Wingdings" pitchFamily="2" charset="2"/>
              </a:rPr>
              <a:t>Link for direct hex values </a:t>
            </a:r>
            <a:r>
              <a:rPr lang="en-US" dirty="0" smtClean="0">
                <a:hlinkClick r:id="rId2"/>
              </a:rPr>
              <a:t>https://colorhunt.co/</a:t>
            </a:r>
            <a:endParaRPr lang="en-US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</a:t>
            </a:r>
            <a:r>
              <a:rPr lang="en-US" dirty="0"/>
              <a:t>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Background-color</a:t>
            </a:r>
          </a:p>
          <a:p>
            <a:r>
              <a:rPr lang="en-US" sz="3600" dirty="0" smtClean="0"/>
              <a:t>Background-image</a:t>
            </a:r>
          </a:p>
          <a:p>
            <a:r>
              <a:rPr lang="en-US" sz="3600" dirty="0" smtClean="0"/>
              <a:t>Background-repeat</a:t>
            </a:r>
          </a:p>
          <a:p>
            <a:r>
              <a:rPr lang="en-US" sz="3600" dirty="0" smtClean="0"/>
              <a:t>Background-attachment</a:t>
            </a:r>
          </a:p>
          <a:p>
            <a:r>
              <a:rPr lang="en-US" sz="3600" dirty="0" smtClean="0"/>
              <a:t>Background-position</a:t>
            </a:r>
          </a:p>
          <a:p>
            <a:r>
              <a:rPr lang="en-US" sz="3600" dirty="0" smtClean="0"/>
              <a:t>Background-size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add background color  to existing page.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.head{</a:t>
            </a:r>
          </a:p>
          <a:p>
            <a:pPr>
              <a:buNone/>
            </a:pPr>
            <a:r>
              <a:rPr lang="en-US" dirty="0" smtClean="0"/>
              <a:t>	background-color: #</a:t>
            </a:r>
            <a:r>
              <a:rPr lang="en-US" dirty="0" err="1" smtClean="0"/>
              <a:t>effcef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hlinkClick r:id="rId2"/>
            </a:endParaRPr>
          </a:p>
          <a:p>
            <a:r>
              <a:rPr lang="en-US" dirty="0" smtClean="0"/>
              <a:t>Stands for Cascading Style Sheet.</a:t>
            </a:r>
          </a:p>
          <a:p>
            <a:r>
              <a:rPr lang="en-US" dirty="0" smtClean="0"/>
              <a:t>Not a programming language</a:t>
            </a:r>
          </a:p>
          <a:p>
            <a:r>
              <a:rPr lang="en-US" dirty="0" smtClean="0"/>
              <a:t>Styling Language.</a:t>
            </a:r>
          </a:p>
          <a:p>
            <a:r>
              <a:rPr lang="en-US" dirty="0"/>
              <a:t>CSS describes how</a:t>
            </a:r>
            <a:r>
              <a:rPr lang="en-US" b="1" dirty="0"/>
              <a:t> HTML elements are to be displayed on </a:t>
            </a:r>
            <a:r>
              <a:rPr lang="en-US" b="1" dirty="0" smtClean="0"/>
              <a:t>screen.</a:t>
            </a:r>
            <a:endParaRPr lang="en-US" dirty="0" smtClean="0"/>
          </a:p>
          <a:p>
            <a:r>
              <a:rPr lang="en-US" dirty="0" smtClean="0"/>
              <a:t>Used for making the web page look more attractive with colors and effects.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add background image to the page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body{</a:t>
            </a:r>
          </a:p>
          <a:p>
            <a:pPr>
              <a:buNone/>
            </a:pPr>
            <a:r>
              <a:rPr lang="en-US" dirty="0" smtClean="0"/>
              <a:t>	background-image: </a:t>
            </a:r>
            <a:r>
              <a:rPr lang="en-US" dirty="0" err="1" smtClean="0"/>
              <a:t>url</a:t>
            </a:r>
            <a:r>
              <a:rPr lang="en-US" dirty="0" smtClean="0"/>
              <a:t>(E:\img.jpg)</a:t>
            </a:r>
          </a:p>
          <a:p>
            <a:pPr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Background-repeat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Background-repeat property is used to repeat the image vertically and horizontally</a:t>
            </a:r>
          </a:p>
          <a:p>
            <a:r>
              <a:rPr lang="en-US" dirty="0" smtClean="0"/>
              <a:t>background image to repeat only horizontally</a:t>
            </a:r>
            <a:r>
              <a:rPr lang="en-US" dirty="0" smtClean="0">
                <a:sym typeface="Wingdings" pitchFamily="2" charset="2"/>
              </a:rPr>
              <a:t> background-repeat : repeat-x;</a:t>
            </a:r>
          </a:p>
          <a:p>
            <a:r>
              <a:rPr lang="en-US" dirty="0" smtClean="0"/>
              <a:t>background image to repeat only vertically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background-repeat : repeat-y;</a:t>
            </a:r>
          </a:p>
          <a:p>
            <a:r>
              <a:rPr lang="en-US" dirty="0" smtClean="0"/>
              <a:t>background image </a:t>
            </a:r>
            <a:r>
              <a:rPr lang="en-US" dirty="0"/>
              <a:t> </a:t>
            </a:r>
            <a:r>
              <a:rPr lang="en-US" dirty="0" smtClean="0"/>
              <a:t>with no repeats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background-repeat : no-repeat;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</a:t>
            </a:r>
            <a:r>
              <a:rPr lang="en-US" dirty="0"/>
              <a:t>P</a:t>
            </a:r>
            <a:r>
              <a:rPr lang="en-US" dirty="0" smtClean="0"/>
              <a:t>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set the background image position</a:t>
            </a:r>
          </a:p>
          <a:p>
            <a:r>
              <a:rPr lang="en-US" dirty="0" smtClean="0"/>
              <a:t>Background-position values are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Bottom right , Bottom left , top right , top left.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  background-position: top right;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ackground-attachment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whether the background image should scroll or be </a:t>
            </a:r>
            <a:r>
              <a:rPr lang="en-US" dirty="0" smtClean="0"/>
              <a:t>fixed.</a:t>
            </a:r>
          </a:p>
          <a:p>
            <a:r>
              <a:rPr lang="en-US" dirty="0" smtClean="0"/>
              <a:t>Values </a:t>
            </a:r>
            <a:r>
              <a:rPr lang="en-US" dirty="0" smtClean="0">
                <a:sym typeface="Wingdings" pitchFamily="2" charset="2"/>
              </a:rPr>
              <a:t> fixed, scroll</a:t>
            </a: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/>
              <a:t>background-attachment: fixed;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background-size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specifies the size of </a:t>
            </a:r>
            <a:r>
              <a:rPr lang="en-US" dirty="0" smtClean="0"/>
              <a:t>the </a:t>
            </a:r>
            <a:r>
              <a:rPr lang="en-US" dirty="0"/>
              <a:t>background </a:t>
            </a:r>
            <a:r>
              <a:rPr lang="en-US" dirty="0" smtClean="0"/>
              <a:t>images.</a:t>
            </a:r>
          </a:p>
          <a:p>
            <a:r>
              <a:rPr lang="en-US" dirty="0" smtClean="0"/>
              <a:t>Values 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are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ym typeface="Wingdings" pitchFamily="2" charset="2"/>
              </a:rPr>
              <a:t>Length</a:t>
            </a:r>
            <a:r>
              <a:rPr lang="en-US" dirty="0" smtClean="0"/>
              <a:t>background-size:</a:t>
            </a:r>
            <a:r>
              <a:rPr lang="en-US" dirty="0"/>
              <a:t>100px </a:t>
            </a:r>
            <a:r>
              <a:rPr lang="en-US" dirty="0" smtClean="0"/>
              <a:t>100px;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Percentage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background-size:</a:t>
            </a:r>
            <a:r>
              <a:rPr lang="en-US" b="1" dirty="0"/>
              <a:t>50</a:t>
            </a:r>
            <a:r>
              <a:rPr lang="en-US" b="1" dirty="0" smtClean="0"/>
              <a:t>%</a:t>
            </a:r>
            <a:r>
              <a:rPr lang="en-US" dirty="0" smtClean="0"/>
              <a:t>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Cover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background-</a:t>
            </a:r>
            <a:r>
              <a:rPr lang="en-US" dirty="0" err="1" smtClean="0"/>
              <a:t>size:</a:t>
            </a:r>
            <a:r>
              <a:rPr lang="en-US" b="1" dirty="0" err="1"/>
              <a:t>cover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used to create borders</a:t>
            </a:r>
          </a:p>
          <a:p>
            <a:r>
              <a:rPr lang="en-US" dirty="0" smtClean="0"/>
              <a:t>Border-style is used to create borders with different styles.</a:t>
            </a:r>
          </a:p>
          <a:p>
            <a:r>
              <a:rPr lang="en-US" dirty="0" smtClean="0"/>
              <a:t>Different styles  are: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Dotted , dashed, solid, double, groove, ridge, inset, outset, none, hidden.</a:t>
            </a:r>
          </a:p>
          <a:p>
            <a:pPr>
              <a:buNone/>
            </a:pPr>
            <a:r>
              <a:rPr lang="en-US" dirty="0" smtClean="0"/>
              <a:t>#</a:t>
            </a:r>
            <a:r>
              <a:rPr lang="en-US" dirty="0" err="1" smtClean="0"/>
              <a:t>qu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border-style: dashed;</a:t>
            </a:r>
          </a:p>
          <a:p>
            <a:pPr>
              <a:buNone/>
            </a:pPr>
            <a:r>
              <a:rPr lang="en-US" dirty="0"/>
              <a:t>}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Border-color &amp; width &amp; radius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Border-width is used to define the border size.</a:t>
            </a:r>
          </a:p>
          <a:p>
            <a:pPr>
              <a:buNone/>
            </a:pPr>
            <a:r>
              <a:rPr lang="en-US" dirty="0" smtClean="0"/>
              <a:t>border-width</a:t>
            </a:r>
            <a:r>
              <a:rPr lang="en-US" dirty="0"/>
              <a:t>: 5px</a:t>
            </a:r>
            <a:r>
              <a:rPr lang="en-US" dirty="0" smtClean="0"/>
              <a:t>;</a:t>
            </a:r>
          </a:p>
          <a:p>
            <a:r>
              <a:rPr lang="en-US" dirty="0" smtClean="0"/>
              <a:t>Border-color is used to add colors to border.</a:t>
            </a:r>
          </a:p>
          <a:p>
            <a:pPr>
              <a:buNone/>
            </a:pPr>
            <a:r>
              <a:rPr lang="en-US" dirty="0" smtClean="0"/>
              <a:t>border-color: white;</a:t>
            </a:r>
          </a:p>
          <a:p>
            <a:pPr>
              <a:buNone/>
            </a:pPr>
            <a:r>
              <a:rPr lang="en-US" dirty="0" smtClean="0"/>
              <a:t>Border radius will round the corners .</a:t>
            </a:r>
          </a:p>
          <a:p>
            <a:pPr>
              <a:buNone/>
            </a:pPr>
            <a:r>
              <a:rPr lang="en-US" dirty="0" smtClean="0"/>
              <a:t>border-radius: 25px; </a:t>
            </a:r>
          </a:p>
          <a:p>
            <a:pPr>
              <a:buNone/>
            </a:pPr>
            <a:r>
              <a:rPr lang="sv-SE" dirty="0" smtClean="0"/>
              <a:t> border-radius: 15px 50px 30px 5px;</a:t>
            </a:r>
          </a:p>
          <a:p>
            <a:pPr>
              <a:buNone/>
            </a:pPr>
            <a:r>
              <a:rPr lang="en-US" dirty="0" smtClean="0"/>
              <a:t>border-radius: 15px 50px 30px;</a:t>
            </a:r>
          </a:p>
          <a:p>
            <a:pPr>
              <a:buNone/>
            </a:pPr>
            <a:r>
              <a:rPr lang="en-US" dirty="0" smtClean="0"/>
              <a:t> border-radius: 15px 50px;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Border - Individual </a:t>
            </a:r>
            <a:r>
              <a:rPr lang="en-US" dirty="0" smtClean="0"/>
              <a:t>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can separately define style, color, width to each side of the border.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border-top-style: dotted;</a:t>
            </a:r>
          </a:p>
          <a:p>
            <a:pPr>
              <a:buNone/>
            </a:pPr>
            <a:r>
              <a:rPr lang="en-US" dirty="0" smtClean="0"/>
              <a:t>  border-right-color: green;</a:t>
            </a:r>
          </a:p>
          <a:p>
            <a:pPr>
              <a:buNone/>
            </a:pPr>
            <a:r>
              <a:rPr lang="en-US" dirty="0" smtClean="0"/>
              <a:t>  border-bottom-width: 10;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</a:p>
          <a:p>
            <a:pPr>
              <a:buNone/>
            </a:pPr>
            <a:r>
              <a:rPr lang="en-US" dirty="0" smtClean="0"/>
              <a:t>p{</a:t>
            </a:r>
          </a:p>
          <a:p>
            <a:pPr>
              <a:buNone/>
            </a:pPr>
            <a:r>
              <a:rPr lang="en-US" dirty="0" smtClean="0"/>
              <a:t>	border-bottom-</a:t>
            </a:r>
            <a:r>
              <a:rPr lang="en-US" dirty="0" err="1" smtClean="0"/>
              <a:t>style:solid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border-bottom-color:#f8b400;</a:t>
            </a:r>
          </a:p>
          <a:p>
            <a:pPr>
              <a:buNone/>
            </a:pPr>
            <a:r>
              <a:rPr lang="en-US" dirty="0" smtClean="0"/>
              <a:t>	border-bottom-width:10px;</a:t>
            </a:r>
          </a:p>
          <a:p>
            <a:pPr>
              <a:buNone/>
            </a:pPr>
            <a:r>
              <a:rPr lang="en-US" dirty="0"/>
              <a:t>}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create space around elements/outside of any defined borders.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margin:50px;</a:t>
            </a:r>
          </a:p>
          <a:p>
            <a:r>
              <a:rPr lang="en-US" dirty="0"/>
              <a:t>Individual </a:t>
            </a:r>
            <a:r>
              <a:rPr lang="en-US" dirty="0" smtClean="0"/>
              <a:t>Sides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margin-top ,margin-</a:t>
            </a:r>
            <a:r>
              <a:rPr lang="en-US" dirty="0" err="1" smtClean="0"/>
              <a:t>right,margin</a:t>
            </a:r>
            <a:r>
              <a:rPr lang="en-US" dirty="0" smtClean="0"/>
              <a:t>-bottom margin-left</a:t>
            </a: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generate space around an element's content, inside of any defined borders</a:t>
            </a:r>
            <a:r>
              <a:rPr lang="en-US" dirty="0" smtClean="0"/>
              <a:t>.</a:t>
            </a:r>
          </a:p>
          <a:p>
            <a:pPr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padding:10px; </a:t>
            </a:r>
          </a:p>
          <a:p>
            <a:r>
              <a:rPr lang="en-US" dirty="0"/>
              <a:t>Individual </a:t>
            </a:r>
            <a:r>
              <a:rPr lang="en-US" dirty="0" smtClean="0"/>
              <a:t>Sides</a:t>
            </a:r>
          </a:p>
          <a:p>
            <a:r>
              <a:rPr lang="en-US" dirty="0" smtClean="0"/>
              <a:t>padding-</a:t>
            </a:r>
            <a:r>
              <a:rPr lang="en-US" dirty="0" err="1" smtClean="0"/>
              <a:t>top,padding</a:t>
            </a:r>
            <a:r>
              <a:rPr lang="en-US" dirty="0" smtClean="0"/>
              <a:t>-</a:t>
            </a:r>
            <a:r>
              <a:rPr lang="en-US" dirty="0" err="1" smtClean="0"/>
              <a:t>right,padding</a:t>
            </a:r>
            <a:r>
              <a:rPr lang="en-US" dirty="0" smtClean="0"/>
              <a:t>-bottom padding-left.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padding-bottom:130px;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CSS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 a Text Document file.</a:t>
            </a:r>
          </a:p>
          <a:p>
            <a:r>
              <a:rPr lang="en-US" dirty="0" smtClean="0"/>
              <a:t>Save the Text Document with .css extension.</a:t>
            </a:r>
          </a:p>
          <a:p>
            <a:r>
              <a:rPr lang="en-US" dirty="0" smtClean="0"/>
              <a:t>Use the new .css file to open/edit.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Box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HTML elements can be considered as boxes. </a:t>
            </a:r>
            <a:endParaRPr lang="en-US" dirty="0" smtClean="0"/>
          </a:p>
          <a:p>
            <a:r>
              <a:rPr lang="en-US" dirty="0"/>
              <a:t>It consists of: margins, borders, padding, and the actual content</a:t>
            </a:r>
            <a:r>
              <a:rPr lang="en-US" dirty="0" smtClean="0"/>
              <a:t>.</a:t>
            </a:r>
          </a:p>
          <a:p>
            <a:r>
              <a:rPr lang="en-US" b="1" dirty="0"/>
              <a:t>Content</a:t>
            </a:r>
            <a:r>
              <a:rPr lang="en-US" dirty="0"/>
              <a:t> - The content of the box, where text and images appear</a:t>
            </a:r>
          </a:p>
          <a:p>
            <a:r>
              <a:rPr lang="en-US" b="1" dirty="0"/>
              <a:t>Padding</a:t>
            </a:r>
            <a:r>
              <a:rPr lang="en-US" dirty="0"/>
              <a:t> - Clears an area around the content. The padding is transparent</a:t>
            </a:r>
          </a:p>
          <a:p>
            <a:r>
              <a:rPr lang="en-US" b="1" dirty="0"/>
              <a:t>Border</a:t>
            </a:r>
            <a:r>
              <a:rPr lang="en-US" dirty="0"/>
              <a:t> - A border that goes around the padding and content</a:t>
            </a:r>
          </a:p>
          <a:p>
            <a:r>
              <a:rPr lang="en-US" b="1" dirty="0"/>
              <a:t>Margin</a:t>
            </a:r>
            <a:r>
              <a:rPr lang="en-US" dirty="0"/>
              <a:t> - Clears an area outside the border. The margin is transparent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Text properties are: </a:t>
            </a:r>
          </a:p>
          <a:p>
            <a:r>
              <a:rPr lang="en-US" dirty="0" smtClean="0"/>
              <a:t>Color</a:t>
            </a:r>
          </a:p>
          <a:p>
            <a:r>
              <a:rPr lang="en-US" dirty="0"/>
              <a:t>Text Alignment</a:t>
            </a:r>
          </a:p>
          <a:p>
            <a:r>
              <a:rPr lang="en-US" dirty="0"/>
              <a:t>Text Decoration</a:t>
            </a:r>
          </a:p>
          <a:p>
            <a:r>
              <a:rPr lang="en-US" dirty="0"/>
              <a:t>Text Transformation</a:t>
            </a:r>
          </a:p>
          <a:p>
            <a:r>
              <a:rPr lang="en-US" dirty="0"/>
              <a:t>Letter Spacing</a:t>
            </a:r>
          </a:p>
          <a:p>
            <a:r>
              <a:rPr lang="en-US" dirty="0"/>
              <a:t>Line Height</a:t>
            </a:r>
          </a:p>
          <a:p>
            <a:r>
              <a:rPr lang="en-US" dirty="0"/>
              <a:t>Text </a:t>
            </a:r>
            <a:r>
              <a:rPr lang="en-US" dirty="0" smtClean="0"/>
              <a:t>Direction</a:t>
            </a:r>
          </a:p>
          <a:p>
            <a:r>
              <a:rPr lang="en-US" dirty="0"/>
              <a:t>Word Spacing</a:t>
            </a:r>
          </a:p>
          <a:p>
            <a:r>
              <a:rPr lang="en-US" dirty="0"/>
              <a:t>Text Shadow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&amp; Text-Alignment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 property is used add color to text.</a:t>
            </a:r>
          </a:p>
          <a:p>
            <a:pPr>
              <a:buFont typeface="Wingdings"/>
              <a:buChar char="à"/>
            </a:pPr>
            <a:r>
              <a:rPr lang="en-US" dirty="0" smtClean="0"/>
              <a:t>color : green ;</a:t>
            </a:r>
          </a:p>
          <a:p>
            <a:r>
              <a:rPr lang="en-US" dirty="0" smtClean="0"/>
              <a:t>Text-alignment is used move the text.</a:t>
            </a:r>
          </a:p>
          <a:p>
            <a:r>
              <a:rPr lang="en-US" dirty="0" smtClean="0"/>
              <a:t>Vales for text-alignment are</a:t>
            </a:r>
          </a:p>
          <a:p>
            <a:pPr>
              <a:buNone/>
            </a:pPr>
            <a:r>
              <a:rPr lang="en-US" dirty="0" smtClean="0"/>
              <a:t>Center , right, left.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p{text-</a:t>
            </a:r>
            <a:r>
              <a:rPr lang="en-US" dirty="0" err="1" smtClean="0">
                <a:sym typeface="Wingdings" pitchFamily="2" charset="2"/>
              </a:rPr>
              <a:t>align:center</a:t>
            </a:r>
            <a:r>
              <a:rPr lang="en-US" dirty="0" smtClean="0">
                <a:sym typeface="Wingdings" pitchFamily="2" charset="2"/>
              </a:rPr>
              <a:t>;}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 </a:t>
            </a:r>
            <a:r>
              <a:rPr lang="en-US" dirty="0" smtClean="0"/>
              <a:t>Decoration &amp;Transformation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set/remove decoration from text.</a:t>
            </a:r>
          </a:p>
          <a:p>
            <a:r>
              <a:rPr lang="en-US" dirty="0" smtClean="0"/>
              <a:t>Values are</a:t>
            </a:r>
          </a:p>
          <a:p>
            <a:r>
              <a:rPr lang="en-US" dirty="0" smtClean="0"/>
              <a:t>None, </a:t>
            </a:r>
            <a:r>
              <a:rPr lang="en-US" dirty="0" err="1" smtClean="0"/>
              <a:t>overline</a:t>
            </a:r>
            <a:r>
              <a:rPr lang="en-US" dirty="0" smtClean="0"/>
              <a:t>, line-through, underline;</a:t>
            </a:r>
          </a:p>
          <a:p>
            <a:pPr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text-decoration: </a:t>
            </a:r>
            <a:r>
              <a:rPr lang="en-US" dirty="0" err="1" smtClean="0">
                <a:sym typeface="Wingdings" pitchFamily="2" charset="2"/>
              </a:rPr>
              <a:t>overline</a:t>
            </a:r>
            <a:r>
              <a:rPr lang="en-US" dirty="0" smtClean="0">
                <a:sym typeface="Wingdings" pitchFamily="2" charset="2"/>
              </a:rPr>
              <a:t>;</a:t>
            </a:r>
          </a:p>
          <a:p>
            <a:r>
              <a:rPr lang="en-US" dirty="0"/>
              <a:t>The </a:t>
            </a:r>
            <a:r>
              <a:rPr lang="en-US" dirty="0" smtClean="0"/>
              <a:t>Text-Transform</a:t>
            </a:r>
            <a:r>
              <a:rPr lang="en-US" dirty="0"/>
              <a:t> property is used to specify uppercase and lowercase letters in a </a:t>
            </a:r>
            <a:r>
              <a:rPr lang="en-US" dirty="0" smtClean="0"/>
              <a:t>text</a:t>
            </a:r>
          </a:p>
          <a:p>
            <a:r>
              <a:rPr lang="en-US" dirty="0" smtClean="0">
                <a:sym typeface="Wingdings" pitchFamily="2" charset="2"/>
              </a:rPr>
              <a:t>Values are uppercase, lowercase, capitalize.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/>
              <a:t> </a:t>
            </a:r>
            <a:r>
              <a:rPr lang="en-US" dirty="0" smtClean="0"/>
              <a:t> text-transform</a:t>
            </a:r>
            <a:r>
              <a:rPr lang="en-US" dirty="0"/>
              <a:t>: capitalize;</a:t>
            </a:r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Letter </a:t>
            </a:r>
            <a:r>
              <a:rPr lang="en-US" dirty="0" smtClean="0"/>
              <a:t>Spacing &amp; </a:t>
            </a:r>
            <a:r>
              <a:rPr lang="en-US" dirty="0"/>
              <a:t>Line </a:t>
            </a:r>
            <a:r>
              <a:rPr lang="en-US" dirty="0" smtClean="0"/>
              <a:t>Height </a:t>
            </a:r>
            <a:br>
              <a:rPr lang="en-US" dirty="0" smtClean="0"/>
            </a:br>
            <a:r>
              <a:rPr lang="en-US" dirty="0"/>
              <a:t>Word </a:t>
            </a:r>
            <a:r>
              <a:rPr lang="en-US" dirty="0" smtClean="0"/>
              <a:t>Spacing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dirty="0" smtClean="0"/>
              <a:t>letter-spacing</a:t>
            </a:r>
            <a:r>
              <a:rPr lang="en-US" dirty="0"/>
              <a:t> property is used to </a:t>
            </a:r>
            <a:r>
              <a:rPr lang="en-US" dirty="0" smtClean="0"/>
              <a:t>specify the </a:t>
            </a:r>
            <a:r>
              <a:rPr lang="en-US" dirty="0"/>
              <a:t>space between the characters in a </a:t>
            </a:r>
            <a:r>
              <a:rPr lang="en-US" dirty="0" smtClean="0"/>
              <a:t>text.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letter-spacing: 2px;</a:t>
            </a:r>
          </a:p>
          <a:p>
            <a:r>
              <a:rPr lang="en-US" dirty="0"/>
              <a:t>The line-height property is used to specify the space between </a:t>
            </a:r>
            <a:r>
              <a:rPr lang="en-US" dirty="0" smtClean="0"/>
              <a:t>lines.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/>
              <a:t>line-height: </a:t>
            </a:r>
            <a:r>
              <a:rPr lang="en-US" dirty="0" smtClean="0"/>
              <a:t>1.8;</a:t>
            </a:r>
          </a:p>
          <a:p>
            <a:r>
              <a:rPr lang="en-US" dirty="0"/>
              <a:t>The </a:t>
            </a:r>
            <a:r>
              <a:rPr lang="en-US" dirty="0" smtClean="0"/>
              <a:t>word-spacing</a:t>
            </a:r>
            <a:r>
              <a:rPr lang="en-US" dirty="0"/>
              <a:t> property is used to specify the space between the words in a </a:t>
            </a:r>
            <a:r>
              <a:rPr lang="en-US" dirty="0" smtClean="0"/>
              <a:t>text.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/>
              <a:t>word-spacing: 10px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 Shadow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/>
              <a:t>text-shadow</a:t>
            </a:r>
            <a:r>
              <a:rPr lang="en-US" dirty="0"/>
              <a:t> property adds shadow to text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/>
              <a:t>text-shadow: 3px 2px red</a:t>
            </a:r>
            <a:r>
              <a:rPr lang="en-US" dirty="0" smtClean="0"/>
              <a:t>;</a:t>
            </a:r>
          </a:p>
          <a:p>
            <a:r>
              <a:rPr lang="en-US" dirty="0"/>
              <a:t> position of the horizontal shadow (3px), the position of the vertical shadow (2px) and the color of the shadow (red):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Font-family</a:t>
            </a:r>
          </a:p>
          <a:p>
            <a:r>
              <a:rPr lang="en-US" dirty="0" smtClean="0"/>
              <a:t>Font-style</a:t>
            </a:r>
          </a:p>
          <a:p>
            <a:r>
              <a:rPr lang="en-US" dirty="0" smtClean="0"/>
              <a:t>Font-size</a:t>
            </a:r>
          </a:p>
          <a:p>
            <a:r>
              <a:rPr lang="en-US" dirty="0" smtClean="0"/>
              <a:t>Font-weight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Font-family &amp; font-style &amp;Font Size &amp; Font 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0287000" cy="617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Font-family is used to change the font style.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font-family: Arial;</a:t>
            </a:r>
            <a:endParaRPr lang="en-US" dirty="0" smtClean="0"/>
          </a:p>
          <a:p>
            <a:r>
              <a:rPr lang="en-US" dirty="0" smtClean="0"/>
              <a:t>Font-style is used to add style to font.</a:t>
            </a:r>
          </a:p>
          <a:p>
            <a:r>
              <a:rPr lang="en-US" dirty="0" smtClean="0"/>
              <a:t>Values are Normal, Italic.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font-style: italic;</a:t>
            </a:r>
          </a:p>
          <a:p>
            <a:r>
              <a:rPr lang="en-US" dirty="0" smtClean="0">
                <a:sym typeface="Wingdings" pitchFamily="2" charset="2"/>
              </a:rPr>
              <a:t>Font-Size used to increase the size of font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  font-size: 20px;</a:t>
            </a:r>
          </a:p>
          <a:p>
            <a:r>
              <a:rPr lang="en-US" dirty="0" smtClean="0"/>
              <a:t>Font-weight used to increase the font size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  font-weight: bold;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 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style the links</a:t>
            </a:r>
          </a:p>
          <a:p>
            <a:r>
              <a:rPr lang="en-US" dirty="0" smtClean="0"/>
              <a:t>Styles like  color , background , font-family.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demo video: &lt;a </a:t>
            </a:r>
            <a:r>
              <a:rPr lang="en-US" dirty="0" err="1" smtClean="0">
                <a:sym typeface="Wingdings" pitchFamily="2" charset="2"/>
              </a:rPr>
              <a:t>href</a:t>
            </a:r>
            <a:r>
              <a:rPr lang="en-US" dirty="0" smtClean="0">
                <a:sym typeface="Wingdings" pitchFamily="2" charset="2"/>
              </a:rPr>
              <a:t>="https://www.google.com/" &gt;demo video&lt;/a&gt;</a:t>
            </a:r>
          </a:p>
          <a:p>
            <a:pPr>
              <a:buNone/>
            </a:pPr>
            <a:r>
              <a:rPr lang="en-US" dirty="0" smtClean="0"/>
              <a:t>a{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color:white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Links can also be styled based on there state.</a:t>
            </a:r>
          </a:p>
          <a:p>
            <a:r>
              <a:rPr lang="en-US" dirty="0" smtClean="0"/>
              <a:t>a:link - a normal, unvisited link</a:t>
            </a:r>
          </a:p>
          <a:p>
            <a:r>
              <a:rPr lang="en-US" dirty="0" smtClean="0"/>
              <a:t>a:visited - a link the user has visited</a:t>
            </a:r>
          </a:p>
          <a:p>
            <a:r>
              <a:rPr lang="en-US" dirty="0" smtClean="0"/>
              <a:t>a:hover - a link when the user mouse over it</a:t>
            </a:r>
          </a:p>
          <a:p>
            <a:r>
              <a:rPr lang="en-US" dirty="0" smtClean="0"/>
              <a:t>a:active - a link the moment it is clicked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a:hover {</a:t>
            </a:r>
          </a:p>
          <a:p>
            <a:pPr>
              <a:buNone/>
            </a:pPr>
            <a:r>
              <a:rPr lang="en-US" dirty="0" smtClean="0"/>
              <a:t>  color: red;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a:active {</a:t>
            </a:r>
          </a:p>
          <a:p>
            <a:pPr>
              <a:buNone/>
            </a:pPr>
            <a:r>
              <a:rPr lang="en-US" dirty="0" smtClean="0"/>
              <a:t>  color: blue;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 lvl="2">
              <a:buNone/>
            </a:pPr>
            <a:r>
              <a:rPr lang="en-US" sz="4400" dirty="0" smtClean="0"/>
              <a:t>Selector{</a:t>
            </a:r>
          </a:p>
          <a:p>
            <a:pPr lvl="2">
              <a:buNone/>
            </a:pPr>
            <a:r>
              <a:rPr lang="en-US" sz="4400" dirty="0" smtClean="0"/>
              <a:t>Property: value ;</a:t>
            </a:r>
          </a:p>
          <a:p>
            <a:pPr lvl="2">
              <a:buNone/>
            </a:pPr>
            <a:r>
              <a:rPr lang="en-US" sz="4400" dirty="0" smtClean="0"/>
              <a:t>Property: value;</a:t>
            </a:r>
          </a:p>
          <a:p>
            <a:pPr lvl="2">
              <a:buNone/>
            </a:pPr>
            <a:r>
              <a:rPr lang="en-US" sz="4400" dirty="0" smtClean="0"/>
              <a:t>}</a:t>
            </a:r>
          </a:p>
          <a:p>
            <a:pPr lvl="2">
              <a:buNone/>
            </a:pPr>
            <a:endParaRPr lang="en-US" sz="4400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 Decoration &amp; Background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Text decoration is decorate the links</a:t>
            </a:r>
          </a:p>
          <a:p>
            <a:r>
              <a:rPr lang="en-US" dirty="0" smtClean="0"/>
              <a:t>Values are none, underline.</a:t>
            </a:r>
          </a:p>
          <a:p>
            <a:pPr>
              <a:buNone/>
            </a:pPr>
            <a:r>
              <a:rPr lang="en-US" dirty="0" smtClean="0"/>
              <a:t>a {</a:t>
            </a:r>
          </a:p>
          <a:p>
            <a:pPr>
              <a:buNone/>
            </a:pPr>
            <a:r>
              <a:rPr lang="en-US" dirty="0" smtClean="0"/>
              <a:t> text-decoration: none;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Background-color used to specify a background color for links.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{</a:t>
            </a:r>
          </a:p>
          <a:p>
            <a:pPr>
              <a:buNone/>
            </a:pPr>
            <a:r>
              <a:rPr lang="en-US" dirty="0" smtClean="0"/>
              <a:t>  background-color: red;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a:hover {</a:t>
            </a:r>
          </a:p>
          <a:p>
            <a:pPr>
              <a:buNone/>
            </a:pPr>
            <a:r>
              <a:rPr lang="en-US" dirty="0" smtClean="0"/>
              <a:t>  background-color: </a:t>
            </a:r>
            <a:r>
              <a:rPr lang="en-US" dirty="0" err="1" smtClean="0"/>
              <a:t>lightgreen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a:active{</a:t>
            </a:r>
          </a:p>
          <a:p>
            <a:pPr>
              <a:buNone/>
            </a:pPr>
            <a:r>
              <a:rPr lang="en-US" dirty="0" smtClean="0"/>
              <a:t>	background-</a:t>
            </a:r>
            <a:r>
              <a:rPr lang="en-US" dirty="0" err="1" smtClean="0"/>
              <a:t>color:orange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List Item can be styled using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list-style-type</a:t>
            </a:r>
          </a:p>
          <a:p>
            <a:pPr>
              <a:buNone/>
            </a:pPr>
            <a:r>
              <a:rPr lang="en-US" dirty="0" err="1" smtClean="0"/>
              <a:t>ul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list-style-type: square;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ol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list-style-type: upper-roman;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For more type use link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>
                <a:hlinkClick r:id="rId2"/>
              </a:rPr>
              <a:t> https://www.w3schools.com/cssref/pr_list-style-type.asp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style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list-style-position property specifies the position of the list-item.</a:t>
            </a:r>
          </a:p>
          <a:p>
            <a:r>
              <a:rPr lang="en-US" dirty="0" smtClean="0"/>
              <a:t>Values </a:t>
            </a:r>
            <a:r>
              <a:rPr lang="en-US" dirty="0" smtClean="0">
                <a:sym typeface="Wingdings" pitchFamily="2" charset="2"/>
              </a:rPr>
              <a:t>inside , outside.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ul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list-style-position: inside;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ol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list-style-position: inside;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 List With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/>
              <a:t>ol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color:red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color:white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ol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background: gold;</a:t>
            </a:r>
          </a:p>
          <a:p>
            <a:pPr>
              <a:buNone/>
            </a:pPr>
            <a:r>
              <a:rPr lang="en-US" dirty="0" smtClean="0"/>
              <a:t>  padding: 20px;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ul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  background: </a:t>
            </a:r>
            <a:r>
              <a:rPr lang="en-US" dirty="0" err="1" smtClean="0"/>
              <a:t>lightgreen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padding: 20px;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remove 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ol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background: gold;</a:t>
            </a:r>
          </a:p>
          <a:p>
            <a:r>
              <a:rPr lang="en-US" dirty="0" smtClean="0"/>
              <a:t>  padding: 20px;</a:t>
            </a:r>
          </a:p>
          <a:p>
            <a:r>
              <a:rPr lang="en-US" dirty="0" smtClean="0"/>
              <a:t>  margin:0;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ul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margin:0;  </a:t>
            </a:r>
            <a:r>
              <a:rPr lang="en-US" dirty="0" smtClean="0">
                <a:sym typeface="Wingdings" pitchFamily="2" charset="2"/>
              </a:rPr>
              <a:t>removing  default margins.</a:t>
            </a:r>
            <a:endParaRPr lang="en-US" dirty="0" smtClean="0"/>
          </a:p>
          <a:p>
            <a:r>
              <a:rPr lang="en-US" dirty="0" smtClean="0"/>
              <a:t>  background: </a:t>
            </a:r>
            <a:r>
              <a:rPr lang="en-US" dirty="0" err="1" smtClean="0"/>
              <a:t>lightgreen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padding: 20px;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 border-collapse property sets whether the table borders should be collapsed into a single border</a:t>
            </a:r>
          </a:p>
          <a:p>
            <a:pPr>
              <a:buNone/>
            </a:pPr>
            <a:r>
              <a:rPr lang="en-US" dirty="0" smtClean="0"/>
              <a:t>table {</a:t>
            </a:r>
          </a:p>
          <a:p>
            <a:pPr>
              <a:buNone/>
            </a:pPr>
            <a:r>
              <a:rPr lang="en-US" dirty="0" smtClean="0"/>
              <a:t>  border-collapse: collapse;</a:t>
            </a:r>
          </a:p>
          <a:p>
            <a:pPr>
              <a:buNone/>
            </a:pPr>
            <a:r>
              <a:rPr lang="en-US" dirty="0" smtClean="0"/>
              <a:t>}.</a:t>
            </a:r>
          </a:p>
          <a:p>
            <a:r>
              <a:rPr lang="en-US" dirty="0" smtClean="0"/>
              <a:t>Border property used to style the table border with color style and size. </a:t>
            </a:r>
          </a:p>
          <a:p>
            <a:pPr>
              <a:buNone/>
            </a:pPr>
            <a:r>
              <a:rPr lang="en-US" dirty="0" smtClean="0"/>
              <a:t>table, </a:t>
            </a:r>
            <a:r>
              <a:rPr lang="en-US" dirty="0" err="1" smtClean="0"/>
              <a:t>th</a:t>
            </a:r>
            <a:r>
              <a:rPr lang="en-US" dirty="0" smtClean="0"/>
              <a:t>, td {</a:t>
            </a:r>
          </a:p>
          <a:p>
            <a:pPr>
              <a:buNone/>
            </a:pPr>
            <a:r>
              <a:rPr lang="en-US" dirty="0" smtClean="0"/>
              <a:t>  border: 1px solid orange;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For tables also we can add color style and size for individual sides.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Width and 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Width and height of a table are defined by the width and height properties.</a:t>
            </a:r>
          </a:p>
          <a:p>
            <a:pPr>
              <a:buNone/>
            </a:pPr>
            <a:r>
              <a:rPr lang="en-US" dirty="0" smtClean="0"/>
              <a:t>table {</a:t>
            </a:r>
          </a:p>
          <a:p>
            <a:pPr>
              <a:buNone/>
            </a:pPr>
            <a:r>
              <a:rPr lang="en-US" dirty="0" smtClean="0"/>
              <a:t>  width: 60%;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th,td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height: 50px;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Striped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 use the nth-child() selector is used for making Striped Tables . Uses values as even or odd.</a:t>
            </a:r>
          </a:p>
          <a:p>
            <a:pPr>
              <a:buNone/>
            </a:pPr>
            <a:r>
              <a:rPr lang="en-US" dirty="0" err="1" smtClean="0"/>
              <a:t>tr:nth</a:t>
            </a:r>
            <a:r>
              <a:rPr lang="en-US" dirty="0" smtClean="0"/>
              <a:t>-child(even) {</a:t>
            </a:r>
          </a:p>
          <a:p>
            <a:pPr>
              <a:buNone/>
            </a:pPr>
            <a:r>
              <a:rPr lang="en-US" dirty="0" smtClean="0"/>
              <a:t>	background-color: orange;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err="1" smtClean="0"/>
              <a:t>tr:nth</a:t>
            </a:r>
            <a:r>
              <a:rPr lang="en-US" dirty="0" smtClean="0"/>
              <a:t>-child(odd) {</a:t>
            </a:r>
          </a:p>
          <a:p>
            <a:pPr>
              <a:buNone/>
            </a:pPr>
            <a:r>
              <a:rPr lang="en-US" dirty="0" smtClean="0"/>
              <a:t>	background-color: </a:t>
            </a:r>
            <a:r>
              <a:rPr lang="en-US" dirty="0" err="1" smtClean="0"/>
              <a:t>lightgreen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r>
              <a:rPr lang="en-US" dirty="0" smtClean="0"/>
              <a:t>PADDING</a:t>
            </a:r>
          </a:p>
          <a:p>
            <a:pPr>
              <a:buNone/>
            </a:pPr>
            <a:r>
              <a:rPr lang="en-US" dirty="0" smtClean="0"/>
              <a:t>td{</a:t>
            </a:r>
          </a:p>
          <a:p>
            <a:pPr>
              <a:buNone/>
            </a:pPr>
            <a:r>
              <a:rPr lang="en-US" dirty="0" smtClean="0"/>
              <a:t>	padding-left:5px;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hover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tr:nth</a:t>
            </a:r>
            <a:r>
              <a:rPr lang="en-US" dirty="0" smtClean="0"/>
              <a:t>-child(even) {</a:t>
            </a:r>
          </a:p>
          <a:p>
            <a:pPr>
              <a:buNone/>
            </a:pPr>
            <a:r>
              <a:rPr lang="en-US" dirty="0" smtClean="0"/>
              <a:t>	background-color: orange;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err="1" smtClean="0"/>
              <a:t>tr:nth</a:t>
            </a:r>
            <a:r>
              <a:rPr lang="en-US" dirty="0" smtClean="0"/>
              <a:t>-child(odd) {</a:t>
            </a:r>
          </a:p>
          <a:p>
            <a:pPr>
              <a:buNone/>
            </a:pPr>
            <a:r>
              <a:rPr lang="en-US" dirty="0" smtClean="0"/>
              <a:t>	background-color: </a:t>
            </a:r>
            <a:r>
              <a:rPr lang="en-US" dirty="0" err="1" smtClean="0"/>
              <a:t>lightgreen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td{</a:t>
            </a:r>
          </a:p>
          <a:p>
            <a:pPr>
              <a:buNone/>
            </a:pPr>
            <a:r>
              <a:rPr lang="en-US" dirty="0" smtClean="0"/>
              <a:t>	padding-left:5px;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tr:hover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background-color:#f0134d;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color:white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 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 property specifies if/how an element to be displayed.</a:t>
            </a:r>
          </a:p>
          <a:p>
            <a:r>
              <a:rPr lang="en-US" dirty="0" smtClean="0"/>
              <a:t>Values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Block, inline , inline-block</a:t>
            </a:r>
          </a:p>
          <a:p>
            <a:r>
              <a:rPr lang="en-US" dirty="0" smtClean="0"/>
              <a:t>Default value is Block . It occupies the complete line. It does not allow other element beside it.</a:t>
            </a:r>
          </a:p>
          <a:p>
            <a:r>
              <a:rPr lang="en-US" dirty="0" smtClean="0"/>
              <a:t>Inline will take the space that is required . It allows other element beside it.</a:t>
            </a:r>
          </a:p>
          <a:p>
            <a:r>
              <a:rPr lang="en-US" dirty="0" smtClean="0"/>
              <a:t>Inline-block  same like inline but the difference is that inline-block will allow height and width.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</a:t>
            </a:r>
          </a:p>
          <a:p>
            <a:r>
              <a:rPr lang="en-US" dirty="0" smtClean="0"/>
              <a:t>Class</a:t>
            </a:r>
          </a:p>
          <a:p>
            <a:r>
              <a:rPr lang="en-US" dirty="0" smtClean="0"/>
              <a:t>Id</a:t>
            </a:r>
          </a:p>
          <a:p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ol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display: inline;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&lt;h4 &gt;hi hello &lt;/h4&gt; &lt;h4 &gt;welcome &lt;/h4&gt;</a:t>
            </a:r>
          </a:p>
          <a:p>
            <a:pPr>
              <a:buNone/>
            </a:pPr>
            <a:r>
              <a:rPr lang="en-US" dirty="0" smtClean="0"/>
              <a:t>&lt;h4 class="</a:t>
            </a:r>
            <a:r>
              <a:rPr lang="en-US" dirty="0" err="1" smtClean="0"/>
              <a:t>dis</a:t>
            </a:r>
            <a:r>
              <a:rPr lang="en-US" dirty="0" smtClean="0"/>
              <a:t>"&gt;hi hello &lt;/h4&gt; &lt;h4 class="</a:t>
            </a:r>
            <a:r>
              <a:rPr lang="en-US" dirty="0" err="1" smtClean="0"/>
              <a:t>dis</a:t>
            </a:r>
            <a:r>
              <a:rPr lang="en-US" dirty="0" smtClean="0"/>
              <a:t>"&gt;welcome &lt;/h4&gt;</a:t>
            </a:r>
          </a:p>
          <a:p>
            <a:pPr>
              <a:buNone/>
            </a:pP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dis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display:inline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width:100px;</a:t>
            </a:r>
          </a:p>
          <a:p>
            <a:pPr>
              <a:buNone/>
            </a:pPr>
            <a:r>
              <a:rPr lang="en-US" dirty="0" smtClean="0"/>
              <a:t>	height:100px;</a:t>
            </a:r>
          </a:p>
          <a:p>
            <a:pPr>
              <a:buNone/>
            </a:pPr>
            <a:r>
              <a:rPr lang="en-US" dirty="0" smtClean="0"/>
              <a:t>	background-</a:t>
            </a:r>
            <a:r>
              <a:rPr lang="en-US" dirty="0" err="1" smtClean="0"/>
              <a:t>color:red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.dis_1{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display:inline</a:t>
            </a:r>
            <a:r>
              <a:rPr lang="en-US" dirty="0" smtClean="0"/>
              <a:t>-block;</a:t>
            </a:r>
          </a:p>
          <a:p>
            <a:pPr>
              <a:buNone/>
            </a:pPr>
            <a:r>
              <a:rPr lang="en-US" dirty="0" smtClean="0"/>
              <a:t>	width:100px;</a:t>
            </a:r>
          </a:p>
          <a:p>
            <a:pPr>
              <a:buNone/>
            </a:pPr>
            <a:r>
              <a:rPr lang="en-US" dirty="0" smtClean="0"/>
              <a:t>	height:100px;</a:t>
            </a:r>
          </a:p>
          <a:p>
            <a:pPr>
              <a:buNone/>
            </a:pPr>
            <a:r>
              <a:rPr lang="en-US" dirty="0" smtClean="0"/>
              <a:t>	background-</a:t>
            </a:r>
            <a:r>
              <a:rPr lang="en-US" dirty="0" err="1" smtClean="0"/>
              <a:t>color:red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Used to set the position of elements</a:t>
            </a:r>
          </a:p>
          <a:p>
            <a:r>
              <a:rPr lang="en-US" dirty="0" smtClean="0"/>
              <a:t>Values </a:t>
            </a:r>
            <a:r>
              <a:rPr lang="en-US" dirty="0" smtClean="0">
                <a:sym typeface="Wingdings" pitchFamily="2" charset="2"/>
              </a:rPr>
              <a:t> S</a:t>
            </a:r>
            <a:r>
              <a:rPr lang="en-US" dirty="0" smtClean="0"/>
              <a:t>tatic, Relative, Fixed, Absolute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class="</a:t>
            </a:r>
            <a:r>
              <a:rPr lang="en-US" dirty="0" err="1" smtClean="0"/>
              <a:t>im</a:t>
            </a:r>
            <a:r>
              <a:rPr lang="en-US" dirty="0" smtClean="0"/>
              <a:t>" </a:t>
            </a:r>
            <a:r>
              <a:rPr lang="en-US" dirty="0" err="1" smtClean="0"/>
              <a:t>src</a:t>
            </a:r>
            <a:r>
              <a:rPr lang="en-US" dirty="0" smtClean="0"/>
              <a:t>="E:\48601049_303.jpg" height="150px" width="200px"&gt;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im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position:fixed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im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position:relative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top:350px;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im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position:absolute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top:400px;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im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position:static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specifies how an element should float.</a:t>
            </a:r>
          </a:p>
          <a:p>
            <a:r>
              <a:rPr lang="en-US" dirty="0" smtClean="0"/>
              <a:t>Values </a:t>
            </a:r>
            <a:r>
              <a:rPr lang="en-US" dirty="0" smtClean="0">
                <a:sym typeface="Wingdings" pitchFamily="2" charset="2"/>
              </a:rPr>
              <a:t> right , left , none.</a:t>
            </a:r>
          </a:p>
          <a:p>
            <a:pPr>
              <a:buNone/>
            </a:pPr>
            <a:r>
              <a:rPr lang="en-US" dirty="0" smtClean="0"/>
              <a:t>#</a:t>
            </a:r>
            <a:r>
              <a:rPr lang="en-US" dirty="0" err="1" smtClean="0"/>
              <a:t>im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float:right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Used for getting multiple background colors</a:t>
            </a:r>
          </a:p>
          <a:p>
            <a:r>
              <a:rPr lang="en-US" dirty="0" smtClean="0"/>
              <a:t>Values </a:t>
            </a:r>
            <a:r>
              <a:rPr lang="en-US" dirty="0" smtClean="0">
                <a:sym typeface="Wingdings" pitchFamily="2" charset="2"/>
              </a:rPr>
              <a:t> linear , radial.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gr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width:auto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height:320px;</a:t>
            </a:r>
          </a:p>
          <a:p>
            <a:pPr>
              <a:buNone/>
            </a:pPr>
            <a:r>
              <a:rPr lang="en-US" dirty="0" smtClean="0"/>
              <a:t>	border:2px solid red;</a:t>
            </a:r>
          </a:p>
          <a:p>
            <a:pPr>
              <a:buNone/>
            </a:pPr>
            <a:r>
              <a:rPr lang="en-US" dirty="0" smtClean="0"/>
              <a:t>		margin:0;</a:t>
            </a:r>
          </a:p>
          <a:p>
            <a:pPr>
              <a:buNone/>
            </a:pPr>
            <a:r>
              <a:rPr lang="en-US" dirty="0" smtClean="0"/>
              <a:t>		 background: linear-gradient(red, yellow);</a:t>
            </a:r>
          </a:p>
          <a:p>
            <a:pPr>
              <a:buNone/>
            </a:pPr>
            <a:r>
              <a:rPr lang="en-US" dirty="0" smtClean="0"/>
              <a:t>}	</a:t>
            </a:r>
          </a:p>
          <a:p>
            <a:pPr>
              <a:buNone/>
            </a:pPr>
            <a:r>
              <a:rPr lang="en-US" dirty="0" smtClean="0"/>
              <a:t> background: linear-gradient(to right, red , yellow);</a:t>
            </a:r>
          </a:p>
          <a:p>
            <a:pPr>
              <a:buNone/>
            </a:pPr>
            <a:r>
              <a:rPr lang="en-US" dirty="0" smtClean="0"/>
              <a:t>background: linear-gradient(to bottom right, red, yellow);</a:t>
            </a:r>
          </a:p>
          <a:p>
            <a:pPr>
              <a:buNone/>
            </a:pPr>
            <a:r>
              <a:rPr lang="en-US" dirty="0" smtClean="0"/>
              <a:t> background: repeating-linear-gradient(orange, white 10%, green 20%);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radial gradient is defined by its center.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ra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width:auto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height:auto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border:4px solid blue;</a:t>
            </a:r>
          </a:p>
          <a:p>
            <a:pPr>
              <a:buNone/>
            </a:pPr>
            <a:r>
              <a:rPr lang="en-US" dirty="0" smtClean="0"/>
              <a:t>	 background: radial-gradient(orange, white, green);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background: repeating-radial-gradient(orange, white 10%, green 15%);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.an{</a:t>
            </a:r>
          </a:p>
          <a:p>
            <a:pPr>
              <a:buNone/>
            </a:pPr>
            <a:r>
              <a:rPr lang="en-US" dirty="0" smtClean="0"/>
              <a:t>	padding:9px;</a:t>
            </a:r>
          </a:p>
          <a:p>
            <a:pPr>
              <a:buNone/>
            </a:pPr>
            <a:r>
              <a:rPr lang="en-US" dirty="0" smtClean="0"/>
              <a:t>	width:30%;</a:t>
            </a:r>
          </a:p>
          <a:p>
            <a:pPr>
              <a:buNone/>
            </a:pPr>
            <a:r>
              <a:rPr lang="en-US" dirty="0" smtClean="0"/>
              <a:t>	border:2px solid red;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background-color: red;</a:t>
            </a:r>
          </a:p>
          <a:p>
            <a:pPr>
              <a:buNone/>
            </a:pPr>
            <a:r>
              <a:rPr lang="en-US" dirty="0" smtClean="0"/>
              <a:t>	border-radius: 25px;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animation-name: en; </a:t>
            </a:r>
          </a:p>
          <a:p>
            <a:pPr>
              <a:buNone/>
            </a:pPr>
            <a:r>
              <a:rPr lang="en-US" dirty="0" smtClean="0"/>
              <a:t>  animation-duration: 20s;  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keyframes</a:t>
            </a:r>
            <a:r>
              <a:rPr lang="en-US" dirty="0" smtClean="0"/>
              <a:t> en {</a:t>
            </a:r>
          </a:p>
          <a:p>
            <a:pPr>
              <a:buNone/>
            </a:pPr>
            <a:r>
              <a:rPr lang="en-US" dirty="0" smtClean="0"/>
              <a:t>  0%   {background-color: red;}</a:t>
            </a:r>
          </a:p>
          <a:p>
            <a:pPr>
              <a:buNone/>
            </a:pPr>
            <a:r>
              <a:rPr lang="en-US" dirty="0" smtClean="0"/>
              <a:t>  15%  {background-color: #eef5b2;}</a:t>
            </a:r>
          </a:p>
          <a:p>
            <a:pPr>
              <a:buNone/>
            </a:pPr>
            <a:r>
              <a:rPr lang="en-US" dirty="0" smtClean="0"/>
              <a:t>  30%  {background-color: #297ca0;}</a:t>
            </a:r>
          </a:p>
          <a:p>
            <a:pPr>
              <a:buNone/>
            </a:pPr>
            <a:r>
              <a:rPr lang="en-US" dirty="0" smtClean="0"/>
              <a:t>  45% {background-color: #eef5b2;}</a:t>
            </a:r>
          </a:p>
          <a:p>
            <a:pPr>
              <a:buNone/>
            </a:pPr>
            <a:r>
              <a:rPr lang="en-US" dirty="0" smtClean="0"/>
              <a:t>  60% {background-color: #46b3e6;}</a:t>
            </a:r>
          </a:p>
          <a:p>
            <a:pPr>
              <a:buNone/>
            </a:pPr>
            <a:r>
              <a:rPr lang="en-US" dirty="0" smtClean="0"/>
              <a:t>  75% {background-color: #4d80e4;}</a:t>
            </a:r>
          </a:p>
          <a:p>
            <a:pPr>
              <a:buNone/>
            </a:pPr>
            <a:r>
              <a:rPr lang="en-US" dirty="0" smtClean="0"/>
              <a:t>  88% {background-color: </a:t>
            </a:r>
            <a:r>
              <a:rPr lang="en-US" dirty="0" err="1" smtClean="0"/>
              <a:t>hotpink</a:t>
            </a:r>
            <a:r>
              <a:rPr lang="en-US" dirty="0" smtClean="0"/>
              <a:t>;}</a:t>
            </a:r>
          </a:p>
          <a:p>
            <a:pPr>
              <a:buNone/>
            </a:pPr>
            <a:r>
              <a:rPr lang="en-US" dirty="0" smtClean="0"/>
              <a:t>  95% {background-color: #e5dfdf;}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9600" b="1" dirty="0" smtClean="0">
                <a:solidFill>
                  <a:srgbClr val="002060"/>
                </a:solidFill>
                <a:latin typeface="Arial Black" pitchFamily="34" charset="0"/>
              </a:rPr>
              <a:t>ANY QUERIES??</a:t>
            </a:r>
            <a:endParaRPr lang="en-US" sz="9600" b="1" dirty="0">
              <a:solidFill>
                <a:srgbClr val="00206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6888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9600" dirty="0" smtClean="0">
                <a:solidFill>
                  <a:srgbClr val="FF0000"/>
                </a:solidFill>
                <a:latin typeface="Algerian" pitchFamily="82" charset="0"/>
              </a:rPr>
              <a:t>Thank</a:t>
            </a:r>
            <a:r>
              <a:rPr lang="en-US" sz="9600" b="1" i="1" dirty="0" smtClean="0">
                <a:solidFill>
                  <a:srgbClr val="FF0000"/>
                </a:solidFill>
                <a:latin typeface="Algerian" pitchFamily="82" charset="0"/>
              </a:rPr>
              <a:t> You </a:t>
            </a:r>
            <a:endParaRPr lang="en-US" sz="9600" b="1" i="1" dirty="0">
              <a:solidFill>
                <a:srgbClr val="FF00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Any html element can be used as selector </a:t>
            </a:r>
          </a:p>
          <a:p>
            <a:r>
              <a:rPr lang="en-US" dirty="0" smtClean="0"/>
              <a:t>The Style applied to that element will effect all the elements of that type.</a:t>
            </a:r>
          </a:p>
          <a:p>
            <a:pPr>
              <a:buNone/>
            </a:pPr>
            <a:r>
              <a:rPr lang="en-US" dirty="0" smtClean="0"/>
              <a:t>h1{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	property : value 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select the html elements based on class attribute</a:t>
            </a:r>
          </a:p>
          <a:p>
            <a:r>
              <a:rPr lang="en-US" dirty="0" smtClean="0"/>
              <a:t>To select an element by class in css we use .classname</a:t>
            </a:r>
          </a:p>
          <a:p>
            <a:r>
              <a:rPr lang="en-US" dirty="0" smtClean="0"/>
              <a:t>Multiple elements can have same class name.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.classname{</a:t>
            </a:r>
          </a:p>
          <a:p>
            <a:pPr>
              <a:buNone/>
            </a:pPr>
            <a:r>
              <a:rPr lang="en-US" dirty="0" smtClean="0"/>
              <a:t>Property : value;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also select the html elements based on Id attribute.</a:t>
            </a:r>
          </a:p>
          <a:p>
            <a:r>
              <a:rPr lang="en-US" dirty="0" smtClean="0"/>
              <a:t>To select an element by class in css we use #</a:t>
            </a:r>
            <a:r>
              <a:rPr lang="en-US" dirty="0" err="1" smtClean="0"/>
              <a:t>idname</a:t>
            </a:r>
            <a:endParaRPr lang="en-US" dirty="0" smtClean="0"/>
          </a:p>
          <a:p>
            <a:r>
              <a:rPr lang="en-US" dirty="0" smtClean="0"/>
              <a:t>Id should be unique. (</a:t>
            </a:r>
            <a:r>
              <a:rPr lang="en-US" dirty="0" err="1" smtClean="0"/>
              <a:t>ie</a:t>
            </a:r>
            <a:r>
              <a:rPr lang="en-US" dirty="0" smtClean="0"/>
              <a:t> each element can have only one id)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</a:t>
            </a:r>
            <a:r>
              <a:rPr lang="en-US" dirty="0" err="1" smtClean="0"/>
              <a:t>idname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Property : value;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load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 css</a:t>
            </a:r>
          </a:p>
          <a:p>
            <a:r>
              <a:rPr lang="en-US" dirty="0" smtClean="0"/>
              <a:t>Internal css</a:t>
            </a:r>
          </a:p>
          <a:p>
            <a:r>
              <a:rPr lang="en-US" dirty="0" smtClean="0"/>
              <a:t>External css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454</TotalTime>
  <Words>1231</Words>
  <Application>Microsoft Office PowerPoint</Application>
  <PresentationFormat>On-screen Show (4:3)</PresentationFormat>
  <Paragraphs>507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Flow</vt:lpstr>
      <vt:lpstr>CSS</vt:lpstr>
      <vt:lpstr>What is CSS</vt:lpstr>
      <vt:lpstr>Creating an CSS File</vt:lpstr>
      <vt:lpstr>Syntax</vt:lpstr>
      <vt:lpstr>Selectors</vt:lpstr>
      <vt:lpstr>Element</vt:lpstr>
      <vt:lpstr>Class </vt:lpstr>
      <vt:lpstr>Id</vt:lpstr>
      <vt:lpstr>How to load CSS</vt:lpstr>
      <vt:lpstr>INLINE CSS</vt:lpstr>
      <vt:lpstr>Internal CSS</vt:lpstr>
      <vt:lpstr>External CSS</vt:lpstr>
      <vt:lpstr>HTML SPAN tag</vt:lpstr>
      <vt:lpstr>Span for Internal and External CSS</vt:lpstr>
      <vt:lpstr>HTML DIVISION tag</vt:lpstr>
      <vt:lpstr>Div example</vt:lpstr>
      <vt:lpstr>Color </vt:lpstr>
      <vt:lpstr>Background</vt:lpstr>
      <vt:lpstr>Background-color</vt:lpstr>
      <vt:lpstr>Background-Image</vt:lpstr>
      <vt:lpstr>Background-repeat</vt:lpstr>
      <vt:lpstr>Background-Position</vt:lpstr>
      <vt:lpstr>Background-attachment</vt:lpstr>
      <vt:lpstr>background-size </vt:lpstr>
      <vt:lpstr>Border </vt:lpstr>
      <vt:lpstr>Border-color &amp; width &amp; radius</vt:lpstr>
      <vt:lpstr>Border - Individual Sides</vt:lpstr>
      <vt:lpstr>Margin</vt:lpstr>
      <vt:lpstr>Padding</vt:lpstr>
      <vt:lpstr>Box Model</vt:lpstr>
      <vt:lpstr>TEXT</vt:lpstr>
      <vt:lpstr>Color &amp; Text-Alignment </vt:lpstr>
      <vt:lpstr>Text Decoration &amp;Transformation</vt:lpstr>
      <vt:lpstr>Letter Spacing &amp; Line Height  Word Spacing </vt:lpstr>
      <vt:lpstr>Text Shadow </vt:lpstr>
      <vt:lpstr>Fonts</vt:lpstr>
      <vt:lpstr>Font-family &amp; font-style &amp;Font Size &amp; Font Weight</vt:lpstr>
      <vt:lpstr> Links</vt:lpstr>
      <vt:lpstr>Other styles</vt:lpstr>
      <vt:lpstr>Text Decoration &amp; Background Color</vt:lpstr>
      <vt:lpstr>Lists</vt:lpstr>
      <vt:lpstr>List style position</vt:lpstr>
      <vt:lpstr> List With Colors</vt:lpstr>
      <vt:lpstr>To remove margin</vt:lpstr>
      <vt:lpstr>Table</vt:lpstr>
      <vt:lpstr>Table Width and Height</vt:lpstr>
      <vt:lpstr>Striped Tables</vt:lpstr>
      <vt:lpstr>Table hover</vt:lpstr>
      <vt:lpstr> Display</vt:lpstr>
      <vt:lpstr>example</vt:lpstr>
      <vt:lpstr>Slide 51</vt:lpstr>
      <vt:lpstr>Position </vt:lpstr>
      <vt:lpstr>Float </vt:lpstr>
      <vt:lpstr>Gradient</vt:lpstr>
      <vt:lpstr>Radial</vt:lpstr>
      <vt:lpstr>Animations</vt:lpstr>
      <vt:lpstr>Slide 57</vt:lpstr>
      <vt:lpstr>Slide 58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hell</dc:creator>
  <cp:lastModifiedBy>hell</cp:lastModifiedBy>
  <cp:revision>321</cp:revision>
  <dcterms:created xsi:type="dcterms:W3CDTF">2020-01-19T15:53:21Z</dcterms:created>
  <dcterms:modified xsi:type="dcterms:W3CDTF">2020-01-21T05:18:13Z</dcterms:modified>
</cp:coreProperties>
</file>