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4" r:id="rId3"/>
    <p:sldId id="287" r:id="rId4"/>
    <p:sldId id="275" r:id="rId5"/>
    <p:sldId id="292" r:id="rId6"/>
    <p:sldId id="289" r:id="rId7"/>
    <p:sldId id="290" r:id="rId8"/>
    <p:sldId id="291" r:id="rId9"/>
    <p:sldId id="28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" id="{9199434A-D020-41CB-AF52-E95E12A35A0C}">
          <p14:sldIdLst>
            <p14:sldId id="267"/>
            <p14:sldId id="274"/>
            <p14:sldId id="287"/>
          </p14:sldIdLst>
        </p14:section>
        <p14:section name="Product" id="{5828B849-2FC1-45BA-BDA9-4ADF85646C0D}">
          <p14:sldIdLst>
            <p14:sldId id="275"/>
            <p14:sldId id="292"/>
            <p14:sldId id="289"/>
            <p14:sldId id="290"/>
            <p14:sldId id="291"/>
            <p14:sldId id="282"/>
          </p14:sldIdLst>
        </p14:section>
        <p14:section name="Ideas" id="{A2CF0373-964D-45B8-A73C-5253A8F633A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192F4A-84C0-664B-3348-3F75AA5FD986}" name="Alexandros Siskos | CKS" initials="AC" userId="S::a.siskos@campus-konzept.de::6e3cc7d8-376d-4fda-949b-51522919a7bd" providerId="AD"/>
  <p188:author id="{8BEEB6E3-AAC5-A567-6BB9-AF1F29F28073}" name="Isabel Becht | CKS" initials="IC" userId="S::i.becht@campus-konzept.de::dacf4edb-b5db-4022-b341-5b87c19cff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E3"/>
    <a:srgbClr val="FD1015"/>
    <a:srgbClr val="F0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04563-964F-1481-2FBF-DFF78CE5E4FF}" v="1" dt="2025-04-24T09:07:24.840"/>
    <p1510:client id="{E843DB91-5B09-45C6-997B-06A897400C0B}" v="3127" dt="2025-04-24T08:54:12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BA8C5-D017-4A10-922D-521D78B3DD0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B8D6F8-97D8-43C0-A2F3-970D8881D6B7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No Prior Experience</a:t>
          </a:r>
        </a:p>
      </dgm:t>
    </dgm:pt>
    <dgm:pt modelId="{8F8641DB-67BC-49CD-AB62-E96401F24F8B}" type="parTrans" cxnId="{692F9577-AEE5-4953-A14B-12900CE94A9F}">
      <dgm:prSet/>
      <dgm:spPr/>
      <dgm:t>
        <a:bodyPr/>
        <a:lstStyle/>
        <a:p>
          <a:endParaRPr lang="de-DE"/>
        </a:p>
      </dgm:t>
    </dgm:pt>
    <dgm:pt modelId="{A9354FD9-1C57-49E6-8E78-6BAFBA6AFB4D}" type="sibTrans" cxnId="{692F9577-AEE5-4953-A14B-12900CE94A9F}">
      <dgm:prSet/>
      <dgm:spPr/>
      <dgm:t>
        <a:bodyPr/>
        <a:lstStyle/>
        <a:p>
          <a:endParaRPr lang="de-DE"/>
        </a:p>
      </dgm:t>
    </dgm:pt>
    <dgm:pt modelId="{96E28B83-C9AC-4CBB-AEBE-77C8BAA8B8E7}">
      <dgm:prSet phldrT="[Text]"/>
      <dgm:spPr/>
      <dgm:t>
        <a:bodyPr/>
        <a:lstStyle/>
        <a:p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Disconnect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A93DC270-B1D9-49A6-8AAD-D916910A9DFE}" type="parTrans" cxnId="{854D1793-AB0E-4423-8D3A-D23748DEDFA8}">
      <dgm:prSet/>
      <dgm:spPr/>
      <dgm:t>
        <a:bodyPr/>
        <a:lstStyle/>
        <a:p>
          <a:endParaRPr lang="de-DE"/>
        </a:p>
      </dgm:t>
    </dgm:pt>
    <dgm:pt modelId="{EFA2374D-B26E-46F1-8536-C8DE7F6B785E}" type="sibTrans" cxnId="{854D1793-AB0E-4423-8D3A-D23748DEDFA8}">
      <dgm:prSet/>
      <dgm:spPr/>
      <dgm:t>
        <a:bodyPr/>
        <a:lstStyle/>
        <a:p>
          <a:endParaRPr lang="de-DE"/>
        </a:p>
      </dgm:t>
    </dgm:pt>
    <dgm:pt modelId="{B9B7880C-616E-4EDA-8125-0C2D002A7F08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Intensive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Program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784D0EDD-9063-472C-97A0-3EC2A6619A1A}" type="parTrans" cxnId="{6B64D2F7-C428-4290-B752-DDD421100AFE}">
      <dgm:prSet/>
      <dgm:spPr/>
      <dgm:t>
        <a:bodyPr/>
        <a:lstStyle/>
        <a:p>
          <a:endParaRPr lang="de-DE"/>
        </a:p>
      </dgm:t>
    </dgm:pt>
    <dgm:pt modelId="{1E8740ED-6602-44D6-9197-03C537AED8C4}" type="sibTrans" cxnId="{6B64D2F7-C428-4290-B752-DDD421100AFE}">
      <dgm:prSet/>
      <dgm:spPr/>
      <dgm:t>
        <a:bodyPr/>
        <a:lstStyle/>
        <a:p>
          <a:endParaRPr lang="de-DE"/>
        </a:p>
      </dgm:t>
    </dgm:pt>
    <dgm:pt modelId="{5A83FB5C-F38F-48E1-84C3-121A85B84216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Time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Pressure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6586843C-97F4-432F-B1EC-3C2E716C26DB}" type="parTrans" cxnId="{3A903D4B-E174-4EA9-9547-878A5FA04FC7}">
      <dgm:prSet/>
      <dgm:spPr/>
      <dgm:t>
        <a:bodyPr/>
        <a:lstStyle/>
        <a:p>
          <a:endParaRPr lang="de-DE"/>
        </a:p>
      </dgm:t>
    </dgm:pt>
    <dgm:pt modelId="{D9B247D7-8639-45C7-9B5A-1170951415B4}" type="sibTrans" cxnId="{3A903D4B-E174-4EA9-9547-878A5FA04FC7}">
      <dgm:prSet/>
      <dgm:spPr/>
      <dgm:t>
        <a:bodyPr/>
        <a:lstStyle/>
        <a:p>
          <a:endParaRPr lang="de-DE"/>
        </a:p>
      </dgm:t>
    </dgm:pt>
    <dgm:pt modelId="{9927BFDB-DB6C-42A6-B134-5922E995679F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Stress</a:t>
          </a:r>
        </a:p>
      </dgm:t>
    </dgm:pt>
    <dgm:pt modelId="{17B8A7F6-5170-4C33-ACCD-1B8F8D350F01}" type="parTrans" cxnId="{34A4E482-ACF3-4C9C-8BAA-678F5B7311C2}">
      <dgm:prSet/>
      <dgm:spPr/>
      <dgm:t>
        <a:bodyPr/>
        <a:lstStyle/>
        <a:p>
          <a:endParaRPr lang="de-DE"/>
        </a:p>
      </dgm:t>
    </dgm:pt>
    <dgm:pt modelId="{A0F081B1-B06C-4630-87AE-C445968C3EC1}" type="sibTrans" cxnId="{34A4E482-ACF3-4C9C-8BAA-678F5B7311C2}">
      <dgm:prSet/>
      <dgm:spPr/>
      <dgm:t>
        <a:bodyPr/>
        <a:lstStyle/>
        <a:p>
          <a:endParaRPr lang="de-DE"/>
        </a:p>
      </dgm:t>
    </dgm:pt>
    <dgm:pt modelId="{069073F2-C89B-4888-8C2A-E30003DF3D1F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Broad</a:t>
          </a:r>
          <a:r>
            <a:rPr lang="de-DE" baseline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baseline="0" err="1">
              <a:latin typeface="Oceanwide QLt" panose="020B0004020203020204" pitchFamily="34" charset="0"/>
              <a:cs typeface="Arial" panose="020B0604020202020204" pitchFamily="34" charset="0"/>
            </a:rPr>
            <a:t>Selection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0A9E8D8C-EADA-44F3-9967-2D841202B54D}" type="parTrans" cxnId="{A7B4B76F-7BA6-4BF3-985E-F7C5D7F04BCD}">
      <dgm:prSet/>
      <dgm:spPr/>
      <dgm:t>
        <a:bodyPr/>
        <a:lstStyle/>
        <a:p>
          <a:endParaRPr lang="de-DE"/>
        </a:p>
      </dgm:t>
    </dgm:pt>
    <dgm:pt modelId="{3C8B423A-0EBB-4EC5-827B-C37326177DA7}" type="sibTrans" cxnId="{A7B4B76F-7BA6-4BF3-985E-F7C5D7F04BCD}">
      <dgm:prSet/>
      <dgm:spPr/>
      <dgm:t>
        <a:bodyPr/>
        <a:lstStyle/>
        <a:p>
          <a:endParaRPr lang="de-DE"/>
        </a:p>
      </dgm:t>
    </dgm:pt>
    <dgm:pt modelId="{A2F9CAAF-20B8-4BB1-8324-C9E4BFD21A4D}">
      <dgm:prSet phldrT="[Text]"/>
      <dgm:spPr/>
      <dgm:t>
        <a:bodyPr/>
        <a:lstStyle/>
        <a:p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Uncertain</a:t>
          </a:r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about</a:t>
          </a:r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Direction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95BC3738-7BC3-4716-BD8F-0FA15BB8C4A4}" type="parTrans" cxnId="{91ACB073-B0E7-48EA-A313-C1E523C2039F}">
      <dgm:prSet/>
      <dgm:spPr/>
      <dgm:t>
        <a:bodyPr/>
        <a:lstStyle/>
        <a:p>
          <a:endParaRPr lang="de-DE"/>
        </a:p>
      </dgm:t>
    </dgm:pt>
    <dgm:pt modelId="{963E46EE-5D96-483B-B85E-EC5B1107CEEE}" type="sibTrans" cxnId="{91ACB073-B0E7-48EA-A313-C1E523C2039F}">
      <dgm:prSet/>
      <dgm:spPr/>
      <dgm:t>
        <a:bodyPr/>
        <a:lstStyle/>
        <a:p>
          <a:endParaRPr lang="de-DE"/>
        </a:p>
      </dgm:t>
    </dgm:pt>
    <dgm:pt modelId="{C917948C-DB19-498A-BB8A-0F1F00206D6C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Fear</a:t>
          </a:r>
        </a:p>
      </dgm:t>
    </dgm:pt>
    <dgm:pt modelId="{1FE37135-4621-4BD7-9A23-A31635C5DF64}" type="parTrans" cxnId="{7358D960-16AE-4B56-B15E-3A4E8C38E7F0}">
      <dgm:prSet/>
      <dgm:spPr/>
      <dgm:t>
        <a:bodyPr/>
        <a:lstStyle/>
        <a:p>
          <a:endParaRPr lang="de-DE"/>
        </a:p>
      </dgm:t>
    </dgm:pt>
    <dgm:pt modelId="{E8D115DE-4FA0-4ED2-8BD5-D8BEF2D11948}" type="sibTrans" cxnId="{7358D960-16AE-4B56-B15E-3A4E8C38E7F0}">
      <dgm:prSet/>
      <dgm:spPr/>
      <dgm:t>
        <a:bodyPr/>
        <a:lstStyle/>
        <a:p>
          <a:endParaRPr lang="de-DE"/>
        </a:p>
      </dgm:t>
    </dgm:pt>
    <dgm:pt modelId="{668DE853-27C4-477F-865A-7E5E7199DE82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Self Doubt</a:t>
          </a:r>
        </a:p>
      </dgm:t>
    </dgm:pt>
    <dgm:pt modelId="{65FF697E-15A3-439E-9E35-AB11B20FD2FC}" type="parTrans" cxnId="{13A034EE-3B65-4C1B-A496-304267A997D7}">
      <dgm:prSet/>
      <dgm:spPr/>
      <dgm:t>
        <a:bodyPr/>
        <a:lstStyle/>
        <a:p>
          <a:endParaRPr lang="de-DE"/>
        </a:p>
      </dgm:t>
    </dgm:pt>
    <dgm:pt modelId="{DBEDBC5B-98B8-410A-ADBF-B9EED01F100C}" type="sibTrans" cxnId="{13A034EE-3B65-4C1B-A496-304267A997D7}">
      <dgm:prSet/>
      <dgm:spPr/>
      <dgm:t>
        <a:bodyPr/>
        <a:lstStyle/>
        <a:p>
          <a:endParaRPr lang="de-DE"/>
        </a:p>
      </dgm:t>
    </dgm:pt>
    <dgm:pt modelId="{B1052545-CE2E-415A-923C-DF8CC20ACF70}" type="pres">
      <dgm:prSet presAssocID="{E34BA8C5-D017-4A10-922D-521D78B3DD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54C973E-0926-40F7-BD33-73D48B506C45}" type="pres">
      <dgm:prSet presAssocID="{50B8D6F8-97D8-43C0-A2F3-970D8881D6B7}" presName="horFlow" presStyleCnt="0"/>
      <dgm:spPr/>
    </dgm:pt>
    <dgm:pt modelId="{D2396992-20C1-4057-AAEB-856E0D88B82C}" type="pres">
      <dgm:prSet presAssocID="{50B8D6F8-97D8-43C0-A2F3-970D8881D6B7}" presName="bigChev" presStyleLbl="node1" presStyleIdx="0" presStyleCnt="3"/>
      <dgm:spPr/>
    </dgm:pt>
    <dgm:pt modelId="{BE212D79-3D8A-41D1-81F0-99FAE7CA675E}" type="pres">
      <dgm:prSet presAssocID="{A93DC270-B1D9-49A6-8AAD-D916910A9DFE}" presName="parTrans" presStyleCnt="0"/>
      <dgm:spPr/>
    </dgm:pt>
    <dgm:pt modelId="{3BEB6ABD-96F9-4CA6-9D45-12726AB3E7FE}" type="pres">
      <dgm:prSet presAssocID="{96E28B83-C9AC-4CBB-AEBE-77C8BAA8B8E7}" presName="node" presStyleLbl="alignAccFollowNode1" presStyleIdx="0" presStyleCnt="6">
        <dgm:presLayoutVars>
          <dgm:bulletEnabled val="1"/>
        </dgm:presLayoutVars>
      </dgm:prSet>
      <dgm:spPr/>
    </dgm:pt>
    <dgm:pt modelId="{5C6C9E4C-552B-4C3A-A9D2-B1EE1F129781}" type="pres">
      <dgm:prSet presAssocID="{EFA2374D-B26E-46F1-8536-C8DE7F6B785E}" presName="sibTrans" presStyleCnt="0"/>
      <dgm:spPr/>
    </dgm:pt>
    <dgm:pt modelId="{7DD062B0-C032-4F72-B5F6-E9001171AC64}" type="pres">
      <dgm:prSet presAssocID="{668DE853-27C4-477F-865A-7E5E7199DE82}" presName="node" presStyleLbl="alignAccFollowNode1" presStyleIdx="1" presStyleCnt="6">
        <dgm:presLayoutVars>
          <dgm:bulletEnabled val="1"/>
        </dgm:presLayoutVars>
      </dgm:prSet>
      <dgm:spPr/>
    </dgm:pt>
    <dgm:pt modelId="{BEF752AC-0111-4C35-867D-6CE7B4DE29C5}" type="pres">
      <dgm:prSet presAssocID="{50B8D6F8-97D8-43C0-A2F3-970D8881D6B7}" presName="vSp" presStyleCnt="0"/>
      <dgm:spPr/>
    </dgm:pt>
    <dgm:pt modelId="{8C86916B-4F23-4FAB-9F0E-08E11F51E7A3}" type="pres">
      <dgm:prSet presAssocID="{B9B7880C-616E-4EDA-8125-0C2D002A7F08}" presName="horFlow" presStyleCnt="0"/>
      <dgm:spPr/>
    </dgm:pt>
    <dgm:pt modelId="{804FA489-24DD-40C4-86D0-10F2A1A5087F}" type="pres">
      <dgm:prSet presAssocID="{B9B7880C-616E-4EDA-8125-0C2D002A7F08}" presName="bigChev" presStyleLbl="node1" presStyleIdx="1" presStyleCnt="3"/>
      <dgm:spPr/>
    </dgm:pt>
    <dgm:pt modelId="{B2476B7D-5610-40FD-A8B2-40258660A84B}" type="pres">
      <dgm:prSet presAssocID="{6586843C-97F4-432F-B1EC-3C2E716C26DB}" presName="parTrans" presStyleCnt="0"/>
      <dgm:spPr/>
    </dgm:pt>
    <dgm:pt modelId="{C10AAE6F-77C9-4DC1-96F2-B1C8C553F96A}" type="pres">
      <dgm:prSet presAssocID="{5A83FB5C-F38F-48E1-84C3-121A85B84216}" presName="node" presStyleLbl="alignAccFollowNode1" presStyleIdx="2" presStyleCnt="6">
        <dgm:presLayoutVars>
          <dgm:bulletEnabled val="1"/>
        </dgm:presLayoutVars>
      </dgm:prSet>
      <dgm:spPr/>
    </dgm:pt>
    <dgm:pt modelId="{26ED7719-118D-4425-B358-E2C3EC108950}" type="pres">
      <dgm:prSet presAssocID="{D9B247D7-8639-45C7-9B5A-1170951415B4}" presName="sibTrans" presStyleCnt="0"/>
      <dgm:spPr/>
    </dgm:pt>
    <dgm:pt modelId="{BF750CB3-CDA0-4CD1-AEB6-CCE8F87B52F1}" type="pres">
      <dgm:prSet presAssocID="{9927BFDB-DB6C-42A6-B134-5922E995679F}" presName="node" presStyleLbl="alignAccFollowNode1" presStyleIdx="3" presStyleCnt="6">
        <dgm:presLayoutVars>
          <dgm:bulletEnabled val="1"/>
        </dgm:presLayoutVars>
      </dgm:prSet>
      <dgm:spPr/>
    </dgm:pt>
    <dgm:pt modelId="{13B02CC6-B2B3-44C5-9502-EFC9A2A93A7A}" type="pres">
      <dgm:prSet presAssocID="{B9B7880C-616E-4EDA-8125-0C2D002A7F08}" presName="vSp" presStyleCnt="0"/>
      <dgm:spPr/>
    </dgm:pt>
    <dgm:pt modelId="{304AC4B0-D115-4255-9F64-98C14DDDC493}" type="pres">
      <dgm:prSet presAssocID="{069073F2-C89B-4888-8C2A-E30003DF3D1F}" presName="horFlow" presStyleCnt="0"/>
      <dgm:spPr/>
    </dgm:pt>
    <dgm:pt modelId="{6BF82F9D-27EB-49EC-BAE3-FAC939D02859}" type="pres">
      <dgm:prSet presAssocID="{069073F2-C89B-4888-8C2A-E30003DF3D1F}" presName="bigChev" presStyleLbl="node1" presStyleIdx="2" presStyleCnt="3"/>
      <dgm:spPr/>
    </dgm:pt>
    <dgm:pt modelId="{3C61A327-C795-41A4-A654-28F8168D7A6E}" type="pres">
      <dgm:prSet presAssocID="{95BC3738-7BC3-4716-BD8F-0FA15BB8C4A4}" presName="parTrans" presStyleCnt="0"/>
      <dgm:spPr/>
    </dgm:pt>
    <dgm:pt modelId="{8DD9C0A7-F67A-463D-A515-4282F070CDA3}" type="pres">
      <dgm:prSet presAssocID="{A2F9CAAF-20B8-4BB1-8324-C9E4BFD21A4D}" presName="node" presStyleLbl="alignAccFollowNode1" presStyleIdx="4" presStyleCnt="6">
        <dgm:presLayoutVars>
          <dgm:bulletEnabled val="1"/>
        </dgm:presLayoutVars>
      </dgm:prSet>
      <dgm:spPr/>
    </dgm:pt>
    <dgm:pt modelId="{6B278E15-553E-4B17-97DA-16009C3C7A23}" type="pres">
      <dgm:prSet presAssocID="{963E46EE-5D96-483B-B85E-EC5B1107CEEE}" presName="sibTrans" presStyleCnt="0"/>
      <dgm:spPr/>
    </dgm:pt>
    <dgm:pt modelId="{D683D279-6FF8-4DBD-B7D4-7C4D3FCCD8D0}" type="pres">
      <dgm:prSet presAssocID="{C917948C-DB19-498A-BB8A-0F1F00206D6C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F44C61D-5A5C-490A-9CCA-FD8FD293829E}" type="presOf" srcId="{B9B7880C-616E-4EDA-8125-0C2D002A7F08}" destId="{804FA489-24DD-40C4-86D0-10F2A1A5087F}" srcOrd="0" destOrd="0" presId="urn:microsoft.com/office/officeart/2005/8/layout/lProcess3"/>
    <dgm:cxn modelId="{DE953B39-7253-4EEE-AE5A-703FF193E44B}" type="presOf" srcId="{C917948C-DB19-498A-BB8A-0F1F00206D6C}" destId="{D683D279-6FF8-4DBD-B7D4-7C4D3FCCD8D0}" srcOrd="0" destOrd="0" presId="urn:microsoft.com/office/officeart/2005/8/layout/lProcess3"/>
    <dgm:cxn modelId="{7358D960-16AE-4B56-B15E-3A4E8C38E7F0}" srcId="{069073F2-C89B-4888-8C2A-E30003DF3D1F}" destId="{C917948C-DB19-498A-BB8A-0F1F00206D6C}" srcOrd="1" destOrd="0" parTransId="{1FE37135-4621-4BD7-9A23-A31635C5DF64}" sibTransId="{E8D115DE-4FA0-4ED2-8BD5-D8BEF2D11948}"/>
    <dgm:cxn modelId="{0CEB9D44-FCDB-455A-BA98-14D940436760}" type="presOf" srcId="{A2F9CAAF-20B8-4BB1-8324-C9E4BFD21A4D}" destId="{8DD9C0A7-F67A-463D-A515-4282F070CDA3}" srcOrd="0" destOrd="0" presId="urn:microsoft.com/office/officeart/2005/8/layout/lProcess3"/>
    <dgm:cxn modelId="{B0A25E4A-B000-488D-A166-0B5972F8E116}" type="presOf" srcId="{069073F2-C89B-4888-8C2A-E30003DF3D1F}" destId="{6BF82F9D-27EB-49EC-BAE3-FAC939D02859}" srcOrd="0" destOrd="0" presId="urn:microsoft.com/office/officeart/2005/8/layout/lProcess3"/>
    <dgm:cxn modelId="{3A903D4B-E174-4EA9-9547-878A5FA04FC7}" srcId="{B9B7880C-616E-4EDA-8125-0C2D002A7F08}" destId="{5A83FB5C-F38F-48E1-84C3-121A85B84216}" srcOrd="0" destOrd="0" parTransId="{6586843C-97F4-432F-B1EC-3C2E716C26DB}" sibTransId="{D9B247D7-8639-45C7-9B5A-1170951415B4}"/>
    <dgm:cxn modelId="{A7B4B76F-7BA6-4BF3-985E-F7C5D7F04BCD}" srcId="{E34BA8C5-D017-4A10-922D-521D78B3DD0A}" destId="{069073F2-C89B-4888-8C2A-E30003DF3D1F}" srcOrd="2" destOrd="0" parTransId="{0A9E8D8C-EADA-44F3-9967-2D841202B54D}" sibTransId="{3C8B423A-0EBB-4EC5-827B-C37326177DA7}"/>
    <dgm:cxn modelId="{46566A73-EDD8-4882-9AD1-9E3990B74C57}" type="presOf" srcId="{9927BFDB-DB6C-42A6-B134-5922E995679F}" destId="{BF750CB3-CDA0-4CD1-AEB6-CCE8F87B52F1}" srcOrd="0" destOrd="0" presId="urn:microsoft.com/office/officeart/2005/8/layout/lProcess3"/>
    <dgm:cxn modelId="{91ACB073-B0E7-48EA-A313-C1E523C2039F}" srcId="{069073F2-C89B-4888-8C2A-E30003DF3D1F}" destId="{A2F9CAAF-20B8-4BB1-8324-C9E4BFD21A4D}" srcOrd="0" destOrd="0" parTransId="{95BC3738-7BC3-4716-BD8F-0FA15BB8C4A4}" sibTransId="{963E46EE-5D96-483B-B85E-EC5B1107CEEE}"/>
    <dgm:cxn modelId="{26B95C56-029C-4B9B-8ECC-E037DB648D32}" type="presOf" srcId="{50B8D6F8-97D8-43C0-A2F3-970D8881D6B7}" destId="{D2396992-20C1-4057-AAEB-856E0D88B82C}" srcOrd="0" destOrd="0" presId="urn:microsoft.com/office/officeart/2005/8/layout/lProcess3"/>
    <dgm:cxn modelId="{692F9577-AEE5-4953-A14B-12900CE94A9F}" srcId="{E34BA8C5-D017-4A10-922D-521D78B3DD0A}" destId="{50B8D6F8-97D8-43C0-A2F3-970D8881D6B7}" srcOrd="0" destOrd="0" parTransId="{8F8641DB-67BC-49CD-AB62-E96401F24F8B}" sibTransId="{A9354FD9-1C57-49E6-8E78-6BAFBA6AFB4D}"/>
    <dgm:cxn modelId="{34A4E482-ACF3-4C9C-8BAA-678F5B7311C2}" srcId="{B9B7880C-616E-4EDA-8125-0C2D002A7F08}" destId="{9927BFDB-DB6C-42A6-B134-5922E995679F}" srcOrd="1" destOrd="0" parTransId="{17B8A7F6-5170-4C33-ACCD-1B8F8D350F01}" sibTransId="{A0F081B1-B06C-4630-87AE-C445968C3EC1}"/>
    <dgm:cxn modelId="{854D1793-AB0E-4423-8D3A-D23748DEDFA8}" srcId="{50B8D6F8-97D8-43C0-A2F3-970D8881D6B7}" destId="{96E28B83-C9AC-4CBB-AEBE-77C8BAA8B8E7}" srcOrd="0" destOrd="0" parTransId="{A93DC270-B1D9-49A6-8AAD-D916910A9DFE}" sibTransId="{EFA2374D-B26E-46F1-8536-C8DE7F6B785E}"/>
    <dgm:cxn modelId="{C4595D93-F782-479C-A4D8-2D7076E7E612}" type="presOf" srcId="{668DE853-27C4-477F-865A-7E5E7199DE82}" destId="{7DD062B0-C032-4F72-B5F6-E9001171AC64}" srcOrd="0" destOrd="0" presId="urn:microsoft.com/office/officeart/2005/8/layout/lProcess3"/>
    <dgm:cxn modelId="{D5DC38BC-4DCC-46DA-9F5B-A43763BB34AC}" type="presOf" srcId="{E34BA8C5-D017-4A10-922D-521D78B3DD0A}" destId="{B1052545-CE2E-415A-923C-DF8CC20ACF70}" srcOrd="0" destOrd="0" presId="urn:microsoft.com/office/officeart/2005/8/layout/lProcess3"/>
    <dgm:cxn modelId="{015667C3-FD0A-447A-9676-09B5B7BB21A3}" type="presOf" srcId="{5A83FB5C-F38F-48E1-84C3-121A85B84216}" destId="{C10AAE6F-77C9-4DC1-96F2-B1C8C553F96A}" srcOrd="0" destOrd="0" presId="urn:microsoft.com/office/officeart/2005/8/layout/lProcess3"/>
    <dgm:cxn modelId="{6633DDDF-D456-4CA6-A057-FFDC822CA3BD}" type="presOf" srcId="{96E28B83-C9AC-4CBB-AEBE-77C8BAA8B8E7}" destId="{3BEB6ABD-96F9-4CA6-9D45-12726AB3E7FE}" srcOrd="0" destOrd="0" presId="urn:microsoft.com/office/officeart/2005/8/layout/lProcess3"/>
    <dgm:cxn modelId="{13A034EE-3B65-4C1B-A496-304267A997D7}" srcId="{50B8D6F8-97D8-43C0-A2F3-970D8881D6B7}" destId="{668DE853-27C4-477F-865A-7E5E7199DE82}" srcOrd="1" destOrd="0" parTransId="{65FF697E-15A3-439E-9E35-AB11B20FD2FC}" sibTransId="{DBEDBC5B-98B8-410A-ADBF-B9EED01F100C}"/>
    <dgm:cxn modelId="{6B64D2F7-C428-4290-B752-DDD421100AFE}" srcId="{E34BA8C5-D017-4A10-922D-521D78B3DD0A}" destId="{B9B7880C-616E-4EDA-8125-0C2D002A7F08}" srcOrd="1" destOrd="0" parTransId="{784D0EDD-9063-472C-97A0-3EC2A6619A1A}" sibTransId="{1E8740ED-6602-44D6-9197-03C537AED8C4}"/>
    <dgm:cxn modelId="{9051B88C-BC07-4561-AAC7-62623E479D5D}" type="presParOf" srcId="{B1052545-CE2E-415A-923C-DF8CC20ACF70}" destId="{354C973E-0926-40F7-BD33-73D48B506C45}" srcOrd="0" destOrd="0" presId="urn:microsoft.com/office/officeart/2005/8/layout/lProcess3"/>
    <dgm:cxn modelId="{644EAA4C-D647-46B0-A319-3A97148C5728}" type="presParOf" srcId="{354C973E-0926-40F7-BD33-73D48B506C45}" destId="{D2396992-20C1-4057-AAEB-856E0D88B82C}" srcOrd="0" destOrd="0" presId="urn:microsoft.com/office/officeart/2005/8/layout/lProcess3"/>
    <dgm:cxn modelId="{7292CC67-85C4-4A63-AF9D-F0206EE9F827}" type="presParOf" srcId="{354C973E-0926-40F7-BD33-73D48B506C45}" destId="{BE212D79-3D8A-41D1-81F0-99FAE7CA675E}" srcOrd="1" destOrd="0" presId="urn:microsoft.com/office/officeart/2005/8/layout/lProcess3"/>
    <dgm:cxn modelId="{2B98909E-EEC6-484C-9A69-90558AA532A0}" type="presParOf" srcId="{354C973E-0926-40F7-BD33-73D48B506C45}" destId="{3BEB6ABD-96F9-4CA6-9D45-12726AB3E7FE}" srcOrd="2" destOrd="0" presId="urn:microsoft.com/office/officeart/2005/8/layout/lProcess3"/>
    <dgm:cxn modelId="{E1D1DAF4-EAB2-47BB-9681-5BEDEC2CC6AA}" type="presParOf" srcId="{354C973E-0926-40F7-BD33-73D48B506C45}" destId="{5C6C9E4C-552B-4C3A-A9D2-B1EE1F129781}" srcOrd="3" destOrd="0" presId="urn:microsoft.com/office/officeart/2005/8/layout/lProcess3"/>
    <dgm:cxn modelId="{543FF60C-8BBE-4980-A4DC-767A16DFD740}" type="presParOf" srcId="{354C973E-0926-40F7-BD33-73D48B506C45}" destId="{7DD062B0-C032-4F72-B5F6-E9001171AC64}" srcOrd="4" destOrd="0" presId="urn:microsoft.com/office/officeart/2005/8/layout/lProcess3"/>
    <dgm:cxn modelId="{77AE3267-A1F2-4883-BCE2-34680F6FF1E9}" type="presParOf" srcId="{B1052545-CE2E-415A-923C-DF8CC20ACF70}" destId="{BEF752AC-0111-4C35-867D-6CE7B4DE29C5}" srcOrd="1" destOrd="0" presId="urn:microsoft.com/office/officeart/2005/8/layout/lProcess3"/>
    <dgm:cxn modelId="{D1787577-AD49-4D3B-8411-B30C3077D98B}" type="presParOf" srcId="{B1052545-CE2E-415A-923C-DF8CC20ACF70}" destId="{8C86916B-4F23-4FAB-9F0E-08E11F51E7A3}" srcOrd="2" destOrd="0" presId="urn:microsoft.com/office/officeart/2005/8/layout/lProcess3"/>
    <dgm:cxn modelId="{72AB7E68-A4AC-4409-AD4C-A6AE19ABC95E}" type="presParOf" srcId="{8C86916B-4F23-4FAB-9F0E-08E11F51E7A3}" destId="{804FA489-24DD-40C4-86D0-10F2A1A5087F}" srcOrd="0" destOrd="0" presId="urn:microsoft.com/office/officeart/2005/8/layout/lProcess3"/>
    <dgm:cxn modelId="{7B44599D-C22F-4D39-AB53-0CF19801C6E0}" type="presParOf" srcId="{8C86916B-4F23-4FAB-9F0E-08E11F51E7A3}" destId="{B2476B7D-5610-40FD-A8B2-40258660A84B}" srcOrd="1" destOrd="0" presId="urn:microsoft.com/office/officeart/2005/8/layout/lProcess3"/>
    <dgm:cxn modelId="{4C02CC16-CE4A-483F-891C-8DBC8A4C0C0D}" type="presParOf" srcId="{8C86916B-4F23-4FAB-9F0E-08E11F51E7A3}" destId="{C10AAE6F-77C9-4DC1-96F2-B1C8C553F96A}" srcOrd="2" destOrd="0" presId="urn:microsoft.com/office/officeart/2005/8/layout/lProcess3"/>
    <dgm:cxn modelId="{3F583803-CB9A-473E-A0F8-6DEB9CD865ED}" type="presParOf" srcId="{8C86916B-4F23-4FAB-9F0E-08E11F51E7A3}" destId="{26ED7719-118D-4425-B358-E2C3EC108950}" srcOrd="3" destOrd="0" presId="urn:microsoft.com/office/officeart/2005/8/layout/lProcess3"/>
    <dgm:cxn modelId="{3ABA01CD-6E21-4DF6-905D-5E0595603B9E}" type="presParOf" srcId="{8C86916B-4F23-4FAB-9F0E-08E11F51E7A3}" destId="{BF750CB3-CDA0-4CD1-AEB6-CCE8F87B52F1}" srcOrd="4" destOrd="0" presId="urn:microsoft.com/office/officeart/2005/8/layout/lProcess3"/>
    <dgm:cxn modelId="{18CA8441-4F61-4718-AB0E-72B7692B61E0}" type="presParOf" srcId="{B1052545-CE2E-415A-923C-DF8CC20ACF70}" destId="{13B02CC6-B2B3-44C5-9502-EFC9A2A93A7A}" srcOrd="3" destOrd="0" presId="urn:microsoft.com/office/officeart/2005/8/layout/lProcess3"/>
    <dgm:cxn modelId="{5A78597B-5B52-4FFF-839A-973CBB8FD83C}" type="presParOf" srcId="{B1052545-CE2E-415A-923C-DF8CC20ACF70}" destId="{304AC4B0-D115-4255-9F64-98C14DDDC493}" srcOrd="4" destOrd="0" presId="urn:microsoft.com/office/officeart/2005/8/layout/lProcess3"/>
    <dgm:cxn modelId="{D653BF0E-B3E3-4FE0-A6AE-526CCEB7A9D7}" type="presParOf" srcId="{304AC4B0-D115-4255-9F64-98C14DDDC493}" destId="{6BF82F9D-27EB-49EC-BAE3-FAC939D02859}" srcOrd="0" destOrd="0" presId="urn:microsoft.com/office/officeart/2005/8/layout/lProcess3"/>
    <dgm:cxn modelId="{24969158-8200-4D97-9C0A-A8D5E5C65568}" type="presParOf" srcId="{304AC4B0-D115-4255-9F64-98C14DDDC493}" destId="{3C61A327-C795-41A4-A654-28F8168D7A6E}" srcOrd="1" destOrd="0" presId="urn:microsoft.com/office/officeart/2005/8/layout/lProcess3"/>
    <dgm:cxn modelId="{12144C30-6DDE-47DC-93D9-BB227EE992FF}" type="presParOf" srcId="{304AC4B0-D115-4255-9F64-98C14DDDC493}" destId="{8DD9C0A7-F67A-463D-A515-4282F070CDA3}" srcOrd="2" destOrd="0" presId="urn:microsoft.com/office/officeart/2005/8/layout/lProcess3"/>
    <dgm:cxn modelId="{3C7D30F6-D213-4291-88BA-923B66673C72}" type="presParOf" srcId="{304AC4B0-D115-4255-9F64-98C14DDDC493}" destId="{6B278E15-553E-4B17-97DA-16009C3C7A23}" srcOrd="3" destOrd="0" presId="urn:microsoft.com/office/officeart/2005/8/layout/lProcess3"/>
    <dgm:cxn modelId="{6C222F46-045C-4055-A4AD-719609099758}" type="presParOf" srcId="{304AC4B0-D115-4255-9F64-98C14DDDC493}" destId="{D683D279-6FF8-4DBD-B7D4-7C4D3FCCD8D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9FE9-233C-4750-B747-8E62B7A0EA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13272DA-4BD7-44CE-9230-B2D7F1F57F9A}">
      <dgm:prSet phldrT="[Text]" custT="1"/>
      <dgm:spPr/>
      <dgm:t>
        <a:bodyPr/>
        <a:lstStyle/>
        <a:p>
          <a:r>
            <a:rPr lang="de-DE" sz="1400">
              <a:latin typeface="Oceanwide QLt" panose="020B0004020203020204" pitchFamily="34" charset="0"/>
            </a:rPr>
            <a:t>Finish YOUR Day</a:t>
          </a:r>
        </a:p>
      </dgm:t>
    </dgm:pt>
    <dgm:pt modelId="{8183B4C5-DF36-4447-A666-457177D3DA2E}" type="parTrans" cxnId="{DBFF75E6-EB1F-4F31-8862-24EB3A91210D}">
      <dgm:prSet/>
      <dgm:spPr/>
      <dgm:t>
        <a:bodyPr/>
        <a:lstStyle/>
        <a:p>
          <a:endParaRPr lang="de-DE"/>
        </a:p>
      </dgm:t>
    </dgm:pt>
    <dgm:pt modelId="{70B24CAF-AF85-4F29-9377-117E5B3636B4}" type="sibTrans" cxnId="{DBFF75E6-EB1F-4F31-8862-24EB3A91210D}">
      <dgm:prSet/>
      <dgm:spPr/>
      <dgm:t>
        <a:bodyPr/>
        <a:lstStyle/>
        <a:p>
          <a:endParaRPr lang="de-DE"/>
        </a:p>
      </dgm:t>
    </dgm:pt>
    <dgm:pt modelId="{22D9F7F8-4B01-4A3C-959F-EDCA48B22D22}">
      <dgm:prSet phldrT="[Text]" custT="1"/>
      <dgm:spPr/>
      <dgm:t>
        <a:bodyPr/>
        <a:lstStyle/>
        <a:p>
          <a:r>
            <a:rPr lang="de-DE" sz="1400">
              <a:latin typeface="Oceanwide QLt" panose="020B0004020203020204" pitchFamily="34" charset="0"/>
            </a:rPr>
            <a:t>Daily </a:t>
          </a:r>
          <a:r>
            <a:rPr lang="de-DE" sz="1400" err="1">
              <a:latin typeface="Oceanwide QLt" panose="020B0004020203020204" pitchFamily="34" charset="0"/>
            </a:rPr>
            <a:t>Reflection</a:t>
          </a:r>
          <a:endParaRPr lang="de-DE" sz="1400">
            <a:latin typeface="Oceanwide QLt" panose="020B0004020203020204" pitchFamily="34" charset="0"/>
          </a:endParaRPr>
        </a:p>
      </dgm:t>
    </dgm:pt>
    <dgm:pt modelId="{EFA4C175-E0F6-4A5F-B78C-F4ACE4716860}" type="parTrans" cxnId="{2265E76E-E491-44AA-9910-C07B186D4147}">
      <dgm:prSet/>
      <dgm:spPr/>
      <dgm:t>
        <a:bodyPr/>
        <a:lstStyle/>
        <a:p>
          <a:endParaRPr lang="de-DE"/>
        </a:p>
      </dgm:t>
    </dgm:pt>
    <dgm:pt modelId="{62B7FDD5-B9AF-4C87-BF97-1895302F5D81}" type="sibTrans" cxnId="{2265E76E-E491-44AA-9910-C07B186D4147}">
      <dgm:prSet/>
      <dgm:spPr/>
      <dgm:t>
        <a:bodyPr/>
        <a:lstStyle/>
        <a:p>
          <a:endParaRPr lang="de-DE"/>
        </a:p>
      </dgm:t>
    </dgm:pt>
    <dgm:pt modelId="{5926578A-B0C9-458E-8E56-823E8C414BE7}">
      <dgm:prSet phldrT="[Text]" custT="1"/>
      <dgm:spPr/>
      <dgm:t>
        <a:bodyPr/>
        <a:lstStyle/>
        <a:p>
          <a:r>
            <a:rPr lang="de-DE" sz="1400" err="1">
              <a:latin typeface="Oceanwide QLt" panose="020B0004020203020204" pitchFamily="34" charset="0"/>
            </a:rPr>
            <a:t>Proceed</a:t>
          </a:r>
          <a:r>
            <a:rPr lang="de-DE" sz="1400">
              <a:latin typeface="Oceanwide QLt" panose="020B0004020203020204" pitchFamily="34" charset="0"/>
            </a:rPr>
            <a:t> with </a:t>
          </a:r>
          <a:r>
            <a:rPr lang="de-DE" sz="1400" err="1">
              <a:latin typeface="Oceanwide QLt" panose="020B0004020203020204" pitchFamily="34" charset="0"/>
            </a:rPr>
            <a:t>the</a:t>
          </a:r>
          <a:r>
            <a:rPr lang="de-DE" sz="1400">
              <a:latin typeface="Oceanwide QLt" panose="020B0004020203020204" pitchFamily="34" charset="0"/>
            </a:rPr>
            <a:t> </a:t>
          </a:r>
          <a:r>
            <a:rPr lang="de-DE" sz="1400" err="1">
              <a:latin typeface="Oceanwide QLt" panose="020B0004020203020204" pitchFamily="34" charset="0"/>
            </a:rPr>
            <a:t>next</a:t>
          </a:r>
          <a:r>
            <a:rPr lang="de-DE" sz="1400">
              <a:latin typeface="Oceanwide QLt" panose="020B0004020203020204" pitchFamily="34" charset="0"/>
            </a:rPr>
            <a:t> Day </a:t>
          </a:r>
        </a:p>
      </dgm:t>
    </dgm:pt>
    <dgm:pt modelId="{D797020D-9F60-4947-992F-B6E32E266701}" type="parTrans" cxnId="{EAEDAC83-3CF7-454C-B4CD-4E1CEEFA9F8B}">
      <dgm:prSet/>
      <dgm:spPr/>
      <dgm:t>
        <a:bodyPr/>
        <a:lstStyle/>
        <a:p>
          <a:endParaRPr lang="de-DE"/>
        </a:p>
      </dgm:t>
    </dgm:pt>
    <dgm:pt modelId="{9A34DC34-D6D5-4D6B-8536-A25C9637F859}" type="sibTrans" cxnId="{EAEDAC83-3CF7-454C-B4CD-4E1CEEFA9F8B}">
      <dgm:prSet/>
      <dgm:spPr/>
      <dgm:t>
        <a:bodyPr/>
        <a:lstStyle/>
        <a:p>
          <a:endParaRPr lang="de-DE"/>
        </a:p>
      </dgm:t>
    </dgm:pt>
    <dgm:pt modelId="{7043A878-6101-4131-82C9-59B48B823A21}">
      <dgm:prSet phldrT="[Text]" custT="1"/>
      <dgm:spPr/>
      <dgm:t>
        <a:bodyPr/>
        <a:lstStyle/>
        <a:p>
          <a:r>
            <a:rPr lang="de-DE" sz="1400">
              <a:latin typeface="Oceanwide QLt" panose="020B0004020203020204" pitchFamily="34" charset="0"/>
            </a:rPr>
            <a:t>AI </a:t>
          </a:r>
          <a:r>
            <a:rPr lang="de-DE" sz="1400" err="1">
              <a:latin typeface="Oceanwide QLt" panose="020B0004020203020204" pitchFamily="34" charset="0"/>
            </a:rPr>
            <a:t>collects</a:t>
          </a:r>
          <a:r>
            <a:rPr lang="de-DE" sz="1400">
              <a:latin typeface="Oceanwide QLt" panose="020B0004020203020204" pitchFamily="34" charset="0"/>
            </a:rPr>
            <a:t> and </a:t>
          </a:r>
          <a:r>
            <a:rPr lang="de-DE" sz="1400" err="1">
              <a:latin typeface="Oceanwide QLt" panose="020B0004020203020204" pitchFamily="34" charset="0"/>
            </a:rPr>
            <a:t>saves</a:t>
          </a:r>
          <a:r>
            <a:rPr lang="de-DE" sz="1400">
              <a:latin typeface="Oceanwide QLt" panose="020B0004020203020204" pitchFamily="34" charset="0"/>
            </a:rPr>
            <a:t> User Input</a:t>
          </a:r>
        </a:p>
      </dgm:t>
    </dgm:pt>
    <dgm:pt modelId="{CAC0885F-8C04-411C-BC2C-87313EA6DD13}" type="parTrans" cxnId="{54D5342C-F795-4BE7-AFAD-2519EAA9BED5}">
      <dgm:prSet/>
      <dgm:spPr/>
      <dgm:t>
        <a:bodyPr/>
        <a:lstStyle/>
        <a:p>
          <a:endParaRPr lang="de-DE"/>
        </a:p>
      </dgm:t>
    </dgm:pt>
    <dgm:pt modelId="{4D3BFBFB-2DF7-4A35-8F1F-83741F68EC9E}" type="sibTrans" cxnId="{54D5342C-F795-4BE7-AFAD-2519EAA9BED5}">
      <dgm:prSet/>
      <dgm:spPr/>
      <dgm:t>
        <a:bodyPr/>
        <a:lstStyle/>
        <a:p>
          <a:endParaRPr lang="de-DE"/>
        </a:p>
      </dgm:t>
    </dgm:pt>
    <dgm:pt modelId="{D751AFB2-BE9E-4DF1-9CF7-4F9114C1E66D}" type="pres">
      <dgm:prSet presAssocID="{8BCA9FE9-233C-4750-B747-8E62B7A0EA29}" presName="Name0" presStyleCnt="0">
        <dgm:presLayoutVars>
          <dgm:dir/>
          <dgm:resizeHandles val="exact"/>
        </dgm:presLayoutVars>
      </dgm:prSet>
      <dgm:spPr/>
    </dgm:pt>
    <dgm:pt modelId="{846874CE-9C47-4D6C-9C1E-F56DEF00F492}" type="pres">
      <dgm:prSet presAssocID="{8BCA9FE9-233C-4750-B747-8E62B7A0EA29}" presName="arrow" presStyleLbl="bgShp" presStyleIdx="0" presStyleCnt="1"/>
      <dgm:spPr/>
    </dgm:pt>
    <dgm:pt modelId="{852A082C-FF11-4F87-9B0E-8007CFCC830A}" type="pres">
      <dgm:prSet presAssocID="{8BCA9FE9-233C-4750-B747-8E62B7A0EA29}" presName="points" presStyleCnt="0"/>
      <dgm:spPr/>
    </dgm:pt>
    <dgm:pt modelId="{487FEC5E-FFD5-43F7-96D6-0BCD3E4C02A4}" type="pres">
      <dgm:prSet presAssocID="{F13272DA-4BD7-44CE-9230-B2D7F1F57F9A}" presName="compositeA" presStyleCnt="0"/>
      <dgm:spPr/>
    </dgm:pt>
    <dgm:pt modelId="{ECC02301-3226-4EEA-A653-3A21AEF3DFBF}" type="pres">
      <dgm:prSet presAssocID="{F13272DA-4BD7-44CE-9230-B2D7F1F57F9A}" presName="textA" presStyleLbl="revTx" presStyleIdx="0" presStyleCnt="4">
        <dgm:presLayoutVars>
          <dgm:bulletEnabled val="1"/>
        </dgm:presLayoutVars>
      </dgm:prSet>
      <dgm:spPr/>
    </dgm:pt>
    <dgm:pt modelId="{43BEAA3E-8053-40FE-9E4F-892F2F5BF54D}" type="pres">
      <dgm:prSet presAssocID="{F13272DA-4BD7-44CE-9230-B2D7F1F57F9A}" presName="circleA" presStyleLbl="node1" presStyleIdx="0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5AB12801-BC67-4ACB-8219-9F741DB27010}" type="pres">
      <dgm:prSet presAssocID="{F13272DA-4BD7-44CE-9230-B2D7F1F57F9A}" presName="spaceA" presStyleCnt="0"/>
      <dgm:spPr/>
    </dgm:pt>
    <dgm:pt modelId="{A98EEA4B-C475-47B0-82B1-D1F1F8CAEBBB}" type="pres">
      <dgm:prSet presAssocID="{70B24CAF-AF85-4F29-9377-117E5B3636B4}" presName="space" presStyleCnt="0"/>
      <dgm:spPr/>
    </dgm:pt>
    <dgm:pt modelId="{F7895DB2-1AF0-48B2-9406-34049C9F7B61}" type="pres">
      <dgm:prSet presAssocID="{22D9F7F8-4B01-4A3C-959F-EDCA48B22D22}" presName="compositeB" presStyleCnt="0"/>
      <dgm:spPr/>
    </dgm:pt>
    <dgm:pt modelId="{E5F9F8EF-9900-4E37-A82A-9E42776775CF}" type="pres">
      <dgm:prSet presAssocID="{22D9F7F8-4B01-4A3C-959F-EDCA48B22D22}" presName="textB" presStyleLbl="revTx" presStyleIdx="1" presStyleCnt="4">
        <dgm:presLayoutVars>
          <dgm:bulletEnabled val="1"/>
        </dgm:presLayoutVars>
      </dgm:prSet>
      <dgm:spPr/>
    </dgm:pt>
    <dgm:pt modelId="{3A4A2770-30A5-4F42-B630-C6D53D1F3367}" type="pres">
      <dgm:prSet presAssocID="{22D9F7F8-4B01-4A3C-959F-EDCA48B22D22}" presName="circleB" presStyleLbl="node1" presStyleIdx="1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D1015"/>
        </a:solidFill>
        <a:ln>
          <a:noFill/>
        </a:ln>
      </dgm:spPr>
    </dgm:pt>
    <dgm:pt modelId="{62531E55-399F-4115-8F03-7D446FF16908}" type="pres">
      <dgm:prSet presAssocID="{22D9F7F8-4B01-4A3C-959F-EDCA48B22D22}" presName="spaceB" presStyleCnt="0"/>
      <dgm:spPr/>
    </dgm:pt>
    <dgm:pt modelId="{E23B154F-923D-4F41-ADD7-767B94AF9BAC}" type="pres">
      <dgm:prSet presAssocID="{62B7FDD5-B9AF-4C87-BF97-1895302F5D81}" presName="space" presStyleCnt="0"/>
      <dgm:spPr/>
    </dgm:pt>
    <dgm:pt modelId="{0D3A9AD5-A208-484E-B122-E4507E80EC99}" type="pres">
      <dgm:prSet presAssocID="{7043A878-6101-4131-82C9-59B48B823A21}" presName="compositeA" presStyleCnt="0"/>
      <dgm:spPr/>
    </dgm:pt>
    <dgm:pt modelId="{5056BD46-D009-4131-A0A2-E1A86D52506E}" type="pres">
      <dgm:prSet presAssocID="{7043A878-6101-4131-82C9-59B48B823A21}" presName="textA" presStyleLbl="revTx" presStyleIdx="2" presStyleCnt="4">
        <dgm:presLayoutVars>
          <dgm:bulletEnabled val="1"/>
        </dgm:presLayoutVars>
      </dgm:prSet>
      <dgm:spPr/>
    </dgm:pt>
    <dgm:pt modelId="{D38A4EC7-AD03-4328-87D0-54A847E552FE}" type="pres">
      <dgm:prSet presAssocID="{7043A878-6101-4131-82C9-59B48B823A21}" presName="circleA" presStyleLbl="node1" presStyleIdx="2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D1015"/>
        </a:solidFill>
        <a:ln>
          <a:noFill/>
        </a:ln>
      </dgm:spPr>
    </dgm:pt>
    <dgm:pt modelId="{FB3DD178-9118-494C-A222-04107A32AF99}" type="pres">
      <dgm:prSet presAssocID="{7043A878-6101-4131-82C9-59B48B823A21}" presName="spaceA" presStyleCnt="0"/>
      <dgm:spPr/>
    </dgm:pt>
    <dgm:pt modelId="{E26C5B4D-9F4C-48A6-9F62-CA918E542CF9}" type="pres">
      <dgm:prSet presAssocID="{4D3BFBFB-2DF7-4A35-8F1F-83741F68EC9E}" presName="space" presStyleCnt="0"/>
      <dgm:spPr/>
    </dgm:pt>
    <dgm:pt modelId="{CF3D5200-6F84-4E4F-9266-6661C8EC7954}" type="pres">
      <dgm:prSet presAssocID="{5926578A-B0C9-458E-8E56-823E8C414BE7}" presName="compositeB" presStyleCnt="0"/>
      <dgm:spPr/>
    </dgm:pt>
    <dgm:pt modelId="{91897D2A-B2DB-4117-8E30-2FC292CE75AB}" type="pres">
      <dgm:prSet presAssocID="{5926578A-B0C9-458E-8E56-823E8C414BE7}" presName="textB" presStyleLbl="revTx" presStyleIdx="3" presStyleCnt="4">
        <dgm:presLayoutVars>
          <dgm:bulletEnabled val="1"/>
        </dgm:presLayoutVars>
      </dgm:prSet>
      <dgm:spPr/>
    </dgm:pt>
    <dgm:pt modelId="{1E846C79-4748-4373-A344-18DE0792F76E}" type="pres">
      <dgm:prSet presAssocID="{5926578A-B0C9-458E-8E56-823E8C414BE7}" presName="circleB" presStyleLbl="node1" presStyleIdx="3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8EE3283A-6E5A-4263-B428-A1A0E805A030}" type="pres">
      <dgm:prSet presAssocID="{5926578A-B0C9-458E-8E56-823E8C414BE7}" presName="spaceB" presStyleCnt="0"/>
      <dgm:spPr/>
    </dgm:pt>
  </dgm:ptLst>
  <dgm:cxnLst>
    <dgm:cxn modelId="{1A87C604-3D9D-49CD-B75C-0E71C76EFEE5}" type="presOf" srcId="{F13272DA-4BD7-44CE-9230-B2D7F1F57F9A}" destId="{ECC02301-3226-4EEA-A653-3A21AEF3DFBF}" srcOrd="0" destOrd="0" presId="urn:microsoft.com/office/officeart/2005/8/layout/hProcess11"/>
    <dgm:cxn modelId="{54D5342C-F795-4BE7-AFAD-2519EAA9BED5}" srcId="{8BCA9FE9-233C-4750-B747-8E62B7A0EA29}" destId="{7043A878-6101-4131-82C9-59B48B823A21}" srcOrd="2" destOrd="0" parTransId="{CAC0885F-8C04-411C-BC2C-87313EA6DD13}" sibTransId="{4D3BFBFB-2DF7-4A35-8F1F-83741F68EC9E}"/>
    <dgm:cxn modelId="{2EB81F3A-EC45-4A48-ACE3-3C80C2AA8C42}" type="presOf" srcId="{22D9F7F8-4B01-4A3C-959F-EDCA48B22D22}" destId="{E5F9F8EF-9900-4E37-A82A-9E42776775CF}" srcOrd="0" destOrd="0" presId="urn:microsoft.com/office/officeart/2005/8/layout/hProcess11"/>
    <dgm:cxn modelId="{46977665-15B2-47E9-A226-4F536F6CD970}" type="presOf" srcId="{5926578A-B0C9-458E-8E56-823E8C414BE7}" destId="{91897D2A-B2DB-4117-8E30-2FC292CE75AB}" srcOrd="0" destOrd="0" presId="urn:microsoft.com/office/officeart/2005/8/layout/hProcess11"/>
    <dgm:cxn modelId="{2265E76E-E491-44AA-9910-C07B186D4147}" srcId="{8BCA9FE9-233C-4750-B747-8E62B7A0EA29}" destId="{22D9F7F8-4B01-4A3C-959F-EDCA48B22D22}" srcOrd="1" destOrd="0" parTransId="{EFA4C175-E0F6-4A5F-B78C-F4ACE4716860}" sibTransId="{62B7FDD5-B9AF-4C87-BF97-1895302F5D81}"/>
    <dgm:cxn modelId="{EAEDAC83-3CF7-454C-B4CD-4E1CEEFA9F8B}" srcId="{8BCA9FE9-233C-4750-B747-8E62B7A0EA29}" destId="{5926578A-B0C9-458E-8E56-823E8C414BE7}" srcOrd="3" destOrd="0" parTransId="{D797020D-9F60-4947-992F-B6E32E266701}" sibTransId="{9A34DC34-D6D5-4D6B-8536-A25C9637F859}"/>
    <dgm:cxn modelId="{B065E286-9DE4-4DB7-8A72-030D15B2FBF7}" type="presOf" srcId="{8BCA9FE9-233C-4750-B747-8E62B7A0EA29}" destId="{D751AFB2-BE9E-4DF1-9CF7-4F9114C1E66D}" srcOrd="0" destOrd="0" presId="urn:microsoft.com/office/officeart/2005/8/layout/hProcess11"/>
    <dgm:cxn modelId="{DBFF75E6-EB1F-4F31-8862-24EB3A91210D}" srcId="{8BCA9FE9-233C-4750-B747-8E62B7A0EA29}" destId="{F13272DA-4BD7-44CE-9230-B2D7F1F57F9A}" srcOrd="0" destOrd="0" parTransId="{8183B4C5-DF36-4447-A666-457177D3DA2E}" sibTransId="{70B24CAF-AF85-4F29-9377-117E5B3636B4}"/>
    <dgm:cxn modelId="{8BEB44F6-523F-445B-8004-22819389B59D}" type="presOf" srcId="{7043A878-6101-4131-82C9-59B48B823A21}" destId="{5056BD46-D009-4131-A0A2-E1A86D52506E}" srcOrd="0" destOrd="0" presId="urn:microsoft.com/office/officeart/2005/8/layout/hProcess11"/>
    <dgm:cxn modelId="{A527E342-1662-4EEF-8828-EFE56EFCEFB9}" type="presParOf" srcId="{D751AFB2-BE9E-4DF1-9CF7-4F9114C1E66D}" destId="{846874CE-9C47-4D6C-9C1E-F56DEF00F492}" srcOrd="0" destOrd="0" presId="urn:microsoft.com/office/officeart/2005/8/layout/hProcess11"/>
    <dgm:cxn modelId="{802A81E7-46DB-45F0-8133-18702B3A4145}" type="presParOf" srcId="{D751AFB2-BE9E-4DF1-9CF7-4F9114C1E66D}" destId="{852A082C-FF11-4F87-9B0E-8007CFCC830A}" srcOrd="1" destOrd="0" presId="urn:microsoft.com/office/officeart/2005/8/layout/hProcess11"/>
    <dgm:cxn modelId="{A2E50CFA-F7E8-4E16-826B-4CCEC5A50DCF}" type="presParOf" srcId="{852A082C-FF11-4F87-9B0E-8007CFCC830A}" destId="{487FEC5E-FFD5-43F7-96D6-0BCD3E4C02A4}" srcOrd="0" destOrd="0" presId="urn:microsoft.com/office/officeart/2005/8/layout/hProcess11"/>
    <dgm:cxn modelId="{DA9C3DA7-5092-4B6B-BD55-B793BDBC4BD0}" type="presParOf" srcId="{487FEC5E-FFD5-43F7-96D6-0BCD3E4C02A4}" destId="{ECC02301-3226-4EEA-A653-3A21AEF3DFBF}" srcOrd="0" destOrd="0" presId="urn:microsoft.com/office/officeart/2005/8/layout/hProcess11"/>
    <dgm:cxn modelId="{D881A8B6-75DE-4974-A206-E524B217CC10}" type="presParOf" srcId="{487FEC5E-FFD5-43F7-96D6-0BCD3E4C02A4}" destId="{43BEAA3E-8053-40FE-9E4F-892F2F5BF54D}" srcOrd="1" destOrd="0" presId="urn:microsoft.com/office/officeart/2005/8/layout/hProcess11"/>
    <dgm:cxn modelId="{FE9CD6C8-FACE-4C69-8F91-4EC14EF03624}" type="presParOf" srcId="{487FEC5E-FFD5-43F7-96D6-0BCD3E4C02A4}" destId="{5AB12801-BC67-4ACB-8219-9F741DB27010}" srcOrd="2" destOrd="0" presId="urn:microsoft.com/office/officeart/2005/8/layout/hProcess11"/>
    <dgm:cxn modelId="{82A01419-93BE-4F15-9066-FA35257FE240}" type="presParOf" srcId="{852A082C-FF11-4F87-9B0E-8007CFCC830A}" destId="{A98EEA4B-C475-47B0-82B1-D1F1F8CAEBBB}" srcOrd="1" destOrd="0" presId="urn:microsoft.com/office/officeart/2005/8/layout/hProcess11"/>
    <dgm:cxn modelId="{303780ED-1F30-45B5-B6F8-D13089000B6B}" type="presParOf" srcId="{852A082C-FF11-4F87-9B0E-8007CFCC830A}" destId="{F7895DB2-1AF0-48B2-9406-34049C9F7B61}" srcOrd="2" destOrd="0" presId="urn:microsoft.com/office/officeart/2005/8/layout/hProcess11"/>
    <dgm:cxn modelId="{7A48FB2F-6AA4-495A-9967-FEA4BF318935}" type="presParOf" srcId="{F7895DB2-1AF0-48B2-9406-34049C9F7B61}" destId="{E5F9F8EF-9900-4E37-A82A-9E42776775CF}" srcOrd="0" destOrd="0" presId="urn:microsoft.com/office/officeart/2005/8/layout/hProcess11"/>
    <dgm:cxn modelId="{29A84C3B-6018-4212-A44C-7347360F0AAA}" type="presParOf" srcId="{F7895DB2-1AF0-48B2-9406-34049C9F7B61}" destId="{3A4A2770-30A5-4F42-B630-C6D53D1F3367}" srcOrd="1" destOrd="0" presId="urn:microsoft.com/office/officeart/2005/8/layout/hProcess11"/>
    <dgm:cxn modelId="{9DDA2A66-34D9-4373-98A0-5EE9EEABD3FF}" type="presParOf" srcId="{F7895DB2-1AF0-48B2-9406-34049C9F7B61}" destId="{62531E55-399F-4115-8F03-7D446FF16908}" srcOrd="2" destOrd="0" presId="urn:microsoft.com/office/officeart/2005/8/layout/hProcess11"/>
    <dgm:cxn modelId="{EA1885B3-6C0F-42C2-82D8-A78CD09B431A}" type="presParOf" srcId="{852A082C-FF11-4F87-9B0E-8007CFCC830A}" destId="{E23B154F-923D-4F41-ADD7-767B94AF9BAC}" srcOrd="3" destOrd="0" presId="urn:microsoft.com/office/officeart/2005/8/layout/hProcess11"/>
    <dgm:cxn modelId="{B3048877-80FC-4727-BB62-9A3349221013}" type="presParOf" srcId="{852A082C-FF11-4F87-9B0E-8007CFCC830A}" destId="{0D3A9AD5-A208-484E-B122-E4507E80EC99}" srcOrd="4" destOrd="0" presId="urn:microsoft.com/office/officeart/2005/8/layout/hProcess11"/>
    <dgm:cxn modelId="{1AB3A0C6-F4AD-432F-A177-612DF4CD7A59}" type="presParOf" srcId="{0D3A9AD5-A208-484E-B122-E4507E80EC99}" destId="{5056BD46-D009-4131-A0A2-E1A86D52506E}" srcOrd="0" destOrd="0" presId="urn:microsoft.com/office/officeart/2005/8/layout/hProcess11"/>
    <dgm:cxn modelId="{3BFD30F2-F6B3-4352-BC54-10B465CD16F6}" type="presParOf" srcId="{0D3A9AD5-A208-484E-B122-E4507E80EC99}" destId="{D38A4EC7-AD03-4328-87D0-54A847E552FE}" srcOrd="1" destOrd="0" presId="urn:microsoft.com/office/officeart/2005/8/layout/hProcess11"/>
    <dgm:cxn modelId="{A8CF857E-290B-463F-B408-DBDFF715FBA1}" type="presParOf" srcId="{0D3A9AD5-A208-484E-B122-E4507E80EC99}" destId="{FB3DD178-9118-494C-A222-04107A32AF99}" srcOrd="2" destOrd="0" presId="urn:microsoft.com/office/officeart/2005/8/layout/hProcess11"/>
    <dgm:cxn modelId="{C1E5DD80-FF87-408E-8252-B7A08DD41281}" type="presParOf" srcId="{852A082C-FF11-4F87-9B0E-8007CFCC830A}" destId="{E26C5B4D-9F4C-48A6-9F62-CA918E542CF9}" srcOrd="5" destOrd="0" presId="urn:microsoft.com/office/officeart/2005/8/layout/hProcess11"/>
    <dgm:cxn modelId="{0542A85B-B3E1-4B9B-91CF-9F5385FFE4A9}" type="presParOf" srcId="{852A082C-FF11-4F87-9B0E-8007CFCC830A}" destId="{CF3D5200-6F84-4E4F-9266-6661C8EC7954}" srcOrd="6" destOrd="0" presId="urn:microsoft.com/office/officeart/2005/8/layout/hProcess11"/>
    <dgm:cxn modelId="{006F77D1-C9C7-400E-ACCD-65B4D3DB1F3A}" type="presParOf" srcId="{CF3D5200-6F84-4E4F-9266-6661C8EC7954}" destId="{91897D2A-B2DB-4117-8E30-2FC292CE75AB}" srcOrd="0" destOrd="0" presId="urn:microsoft.com/office/officeart/2005/8/layout/hProcess11"/>
    <dgm:cxn modelId="{BE8A4722-59D8-4E9D-A161-F585F93C05B9}" type="presParOf" srcId="{CF3D5200-6F84-4E4F-9266-6661C8EC7954}" destId="{1E846C79-4748-4373-A344-18DE0792F76E}" srcOrd="1" destOrd="0" presId="urn:microsoft.com/office/officeart/2005/8/layout/hProcess11"/>
    <dgm:cxn modelId="{07B82E15-2FE3-4EA6-ACE0-D49998E6A318}" type="presParOf" srcId="{CF3D5200-6F84-4E4F-9266-6661C8EC7954}" destId="{8EE3283A-6E5A-4263-B428-A1A0E805A03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A9FE9-233C-4750-B747-8E62B7A0EA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13272DA-4BD7-44CE-9230-B2D7F1F57F9A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Finish YOUR Course </a:t>
          </a:r>
        </a:p>
      </dgm:t>
    </dgm:pt>
    <dgm:pt modelId="{8183B4C5-DF36-4447-A666-457177D3DA2E}" type="parTrans" cxnId="{DBFF75E6-EB1F-4F31-8862-24EB3A91210D}">
      <dgm:prSet/>
      <dgm:spPr/>
      <dgm:t>
        <a:bodyPr/>
        <a:lstStyle/>
        <a:p>
          <a:endParaRPr lang="de-DE"/>
        </a:p>
      </dgm:t>
    </dgm:pt>
    <dgm:pt modelId="{70B24CAF-AF85-4F29-9377-117E5B3636B4}" type="sibTrans" cxnId="{DBFF75E6-EB1F-4F31-8862-24EB3A91210D}">
      <dgm:prSet/>
      <dgm:spPr/>
      <dgm:t>
        <a:bodyPr/>
        <a:lstStyle/>
        <a:p>
          <a:endParaRPr lang="de-DE"/>
        </a:p>
      </dgm:t>
    </dgm:pt>
    <dgm:pt modelId="{22D9F7F8-4B01-4A3C-959F-EDCA48B22D22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AI </a:t>
          </a:r>
          <a:r>
            <a:rPr lang="de-DE" sz="1200" err="1">
              <a:latin typeface="Oceanwide QLt" panose="020B0004020203020204" pitchFamily="34" charset="0"/>
            </a:rPr>
            <a:t>evaluates</a:t>
          </a:r>
          <a:r>
            <a:rPr lang="de-DE" sz="1200">
              <a:latin typeface="Oceanwide QLt" panose="020B0004020203020204" pitchFamily="34" charset="0"/>
            </a:rPr>
            <a:t> </a:t>
          </a:r>
          <a:r>
            <a:rPr lang="de-DE" sz="1200" err="1">
              <a:latin typeface="Oceanwide QLt" panose="020B0004020203020204" pitchFamily="34" charset="0"/>
            </a:rPr>
            <a:t>prior</a:t>
          </a:r>
          <a:r>
            <a:rPr lang="de-DE" sz="1200">
              <a:latin typeface="Oceanwide QLt" panose="020B0004020203020204" pitchFamily="34" charset="0"/>
            </a:rPr>
            <a:t> </a:t>
          </a:r>
          <a:r>
            <a:rPr lang="de-DE" sz="1200" err="1">
              <a:latin typeface="Oceanwide QLt" panose="020B0004020203020204" pitchFamily="34" charset="0"/>
            </a:rPr>
            <a:t>inputs</a:t>
          </a:r>
          <a:r>
            <a:rPr lang="de-DE" sz="1200">
              <a:latin typeface="Oceanwide QLt" panose="020B0004020203020204" pitchFamily="34" charset="0"/>
            </a:rPr>
            <a:t> &amp; </a:t>
          </a:r>
          <a:r>
            <a:rPr lang="de-DE" sz="1200" err="1">
              <a:latin typeface="Oceanwide QLt" panose="020B0004020203020204" pitchFamily="34" charset="0"/>
            </a:rPr>
            <a:t>current</a:t>
          </a:r>
          <a:r>
            <a:rPr lang="de-DE" sz="1200">
              <a:latin typeface="Oceanwide QLt" panose="020B0004020203020204" pitchFamily="34" charset="0"/>
            </a:rPr>
            <a:t> CV</a:t>
          </a:r>
        </a:p>
      </dgm:t>
    </dgm:pt>
    <dgm:pt modelId="{EFA4C175-E0F6-4A5F-B78C-F4ACE4716860}" type="parTrans" cxnId="{2265E76E-E491-44AA-9910-C07B186D4147}">
      <dgm:prSet/>
      <dgm:spPr/>
      <dgm:t>
        <a:bodyPr/>
        <a:lstStyle/>
        <a:p>
          <a:endParaRPr lang="de-DE"/>
        </a:p>
      </dgm:t>
    </dgm:pt>
    <dgm:pt modelId="{62B7FDD5-B9AF-4C87-BF97-1895302F5D81}" type="sibTrans" cxnId="{2265E76E-E491-44AA-9910-C07B186D4147}">
      <dgm:prSet/>
      <dgm:spPr/>
      <dgm:t>
        <a:bodyPr/>
        <a:lstStyle/>
        <a:p>
          <a:endParaRPr lang="de-DE"/>
        </a:p>
      </dgm:t>
    </dgm:pt>
    <dgm:pt modelId="{BEFFC78A-852F-4A46-AB42-AC61F1CA6965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AI </a:t>
          </a:r>
          <a:r>
            <a:rPr lang="de-DE" sz="1200" err="1">
              <a:latin typeface="Oceanwide QLt" panose="020B0004020203020204" pitchFamily="34" charset="0"/>
            </a:rPr>
            <a:t>determines</a:t>
          </a:r>
          <a:r>
            <a:rPr lang="de-DE" sz="1200">
              <a:latin typeface="Oceanwide QLt" panose="020B0004020203020204" pitchFamily="34" charset="0"/>
            </a:rPr>
            <a:t> YOUR ideal Career &amp; </a:t>
          </a:r>
          <a:r>
            <a:rPr lang="de-DE" sz="1200" err="1">
              <a:latin typeface="Oceanwide QLt" panose="020B0004020203020204" pitchFamily="34" charset="0"/>
            </a:rPr>
            <a:t>recommendJobs</a:t>
          </a:r>
          <a:r>
            <a:rPr lang="de-DE" sz="1200">
              <a:latin typeface="Oceanwide QLt" panose="020B0004020203020204" pitchFamily="34" charset="0"/>
            </a:rPr>
            <a:t> </a:t>
          </a:r>
        </a:p>
      </dgm:t>
    </dgm:pt>
    <dgm:pt modelId="{17266D73-90C3-4CC8-9C66-720AE8030DDD}" type="parTrans" cxnId="{3E75A575-3F32-45FA-8A67-50CC324E7510}">
      <dgm:prSet/>
      <dgm:spPr/>
      <dgm:t>
        <a:bodyPr/>
        <a:lstStyle/>
        <a:p>
          <a:endParaRPr lang="de-DE"/>
        </a:p>
      </dgm:t>
    </dgm:pt>
    <dgm:pt modelId="{F710ADEA-DE57-464F-8520-2F6AE052383A}" type="sibTrans" cxnId="{3E75A575-3F32-45FA-8A67-50CC324E7510}">
      <dgm:prSet/>
      <dgm:spPr/>
      <dgm:t>
        <a:bodyPr/>
        <a:lstStyle/>
        <a:p>
          <a:endParaRPr lang="de-DE"/>
        </a:p>
      </dgm:t>
    </dgm:pt>
    <dgm:pt modelId="{81AE16EC-67B9-4B41-9AA0-4DDE59604865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AI </a:t>
          </a:r>
          <a:r>
            <a:rPr lang="de-DE" sz="1200" err="1">
              <a:latin typeface="Oceanwide QLt" panose="020B0004020203020204" pitchFamily="34" charset="0"/>
            </a:rPr>
            <a:t>tailors</a:t>
          </a:r>
          <a:r>
            <a:rPr lang="de-DE" sz="1200">
              <a:latin typeface="Oceanwide QLt" panose="020B0004020203020204" pitchFamily="34" charset="0"/>
            </a:rPr>
            <a:t> </a:t>
          </a:r>
          <a:r>
            <a:rPr lang="de-DE" sz="1200" err="1">
              <a:latin typeface="Oceanwide QLt" panose="020B0004020203020204" pitchFamily="34" charset="0"/>
            </a:rPr>
            <a:t>course</a:t>
          </a:r>
          <a:r>
            <a:rPr lang="de-DE" sz="1200">
              <a:latin typeface="Oceanwide QLt" panose="020B0004020203020204" pitchFamily="34" charset="0"/>
            </a:rPr>
            <a:t> </a:t>
          </a:r>
          <a:r>
            <a:rPr lang="de-DE" sz="1200" err="1">
              <a:latin typeface="Oceanwide QLt" panose="020B0004020203020204" pitchFamily="34" charset="0"/>
            </a:rPr>
            <a:t>recommen-dations</a:t>
          </a:r>
          <a:endParaRPr lang="de-DE" sz="1200">
            <a:latin typeface="Oceanwide QLt" panose="020B0004020203020204" pitchFamily="34" charset="0"/>
          </a:endParaRPr>
        </a:p>
      </dgm:t>
    </dgm:pt>
    <dgm:pt modelId="{0BE8E39A-BDA4-4452-B45D-ECE3B462FBE0}" type="parTrans" cxnId="{0664CCBE-981E-467D-8665-0E8DFD43E8EA}">
      <dgm:prSet/>
      <dgm:spPr/>
      <dgm:t>
        <a:bodyPr/>
        <a:lstStyle/>
        <a:p>
          <a:endParaRPr lang="de-DE"/>
        </a:p>
      </dgm:t>
    </dgm:pt>
    <dgm:pt modelId="{9EF9E170-5D46-4911-9C7E-77D6016BC3F8}" type="sibTrans" cxnId="{0664CCBE-981E-467D-8665-0E8DFD43E8EA}">
      <dgm:prSet/>
      <dgm:spPr/>
      <dgm:t>
        <a:bodyPr/>
        <a:lstStyle/>
        <a:p>
          <a:endParaRPr lang="de-DE"/>
        </a:p>
      </dgm:t>
    </dgm:pt>
    <dgm:pt modelId="{D751AFB2-BE9E-4DF1-9CF7-4F9114C1E66D}" type="pres">
      <dgm:prSet presAssocID="{8BCA9FE9-233C-4750-B747-8E62B7A0EA29}" presName="Name0" presStyleCnt="0">
        <dgm:presLayoutVars>
          <dgm:dir/>
          <dgm:resizeHandles val="exact"/>
        </dgm:presLayoutVars>
      </dgm:prSet>
      <dgm:spPr/>
    </dgm:pt>
    <dgm:pt modelId="{846874CE-9C47-4D6C-9C1E-F56DEF00F492}" type="pres">
      <dgm:prSet presAssocID="{8BCA9FE9-233C-4750-B747-8E62B7A0EA29}" presName="arrow" presStyleLbl="bgShp" presStyleIdx="0" presStyleCnt="1"/>
      <dgm:spPr/>
    </dgm:pt>
    <dgm:pt modelId="{852A082C-FF11-4F87-9B0E-8007CFCC830A}" type="pres">
      <dgm:prSet presAssocID="{8BCA9FE9-233C-4750-B747-8E62B7A0EA29}" presName="points" presStyleCnt="0"/>
      <dgm:spPr/>
    </dgm:pt>
    <dgm:pt modelId="{487FEC5E-FFD5-43F7-96D6-0BCD3E4C02A4}" type="pres">
      <dgm:prSet presAssocID="{F13272DA-4BD7-44CE-9230-B2D7F1F57F9A}" presName="compositeA" presStyleCnt="0"/>
      <dgm:spPr/>
    </dgm:pt>
    <dgm:pt modelId="{ECC02301-3226-4EEA-A653-3A21AEF3DFBF}" type="pres">
      <dgm:prSet presAssocID="{F13272DA-4BD7-44CE-9230-B2D7F1F57F9A}" presName="textA" presStyleLbl="revTx" presStyleIdx="0" presStyleCnt="4">
        <dgm:presLayoutVars>
          <dgm:bulletEnabled val="1"/>
        </dgm:presLayoutVars>
      </dgm:prSet>
      <dgm:spPr/>
    </dgm:pt>
    <dgm:pt modelId="{43BEAA3E-8053-40FE-9E4F-892F2F5BF54D}" type="pres">
      <dgm:prSet presAssocID="{F13272DA-4BD7-44CE-9230-B2D7F1F57F9A}" presName="circleA" presStyleLbl="node1" presStyleIdx="0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5AB12801-BC67-4ACB-8219-9F741DB27010}" type="pres">
      <dgm:prSet presAssocID="{F13272DA-4BD7-44CE-9230-B2D7F1F57F9A}" presName="spaceA" presStyleCnt="0"/>
      <dgm:spPr/>
    </dgm:pt>
    <dgm:pt modelId="{A98EEA4B-C475-47B0-82B1-D1F1F8CAEBBB}" type="pres">
      <dgm:prSet presAssocID="{70B24CAF-AF85-4F29-9377-117E5B3636B4}" presName="space" presStyleCnt="0"/>
      <dgm:spPr/>
    </dgm:pt>
    <dgm:pt modelId="{F7895DB2-1AF0-48B2-9406-34049C9F7B61}" type="pres">
      <dgm:prSet presAssocID="{22D9F7F8-4B01-4A3C-959F-EDCA48B22D22}" presName="compositeB" presStyleCnt="0"/>
      <dgm:spPr/>
    </dgm:pt>
    <dgm:pt modelId="{E5F9F8EF-9900-4E37-A82A-9E42776775CF}" type="pres">
      <dgm:prSet presAssocID="{22D9F7F8-4B01-4A3C-959F-EDCA48B22D22}" presName="textB" presStyleLbl="revTx" presStyleIdx="1" presStyleCnt="4">
        <dgm:presLayoutVars>
          <dgm:bulletEnabled val="1"/>
        </dgm:presLayoutVars>
      </dgm:prSet>
      <dgm:spPr/>
    </dgm:pt>
    <dgm:pt modelId="{3A4A2770-30A5-4F42-B630-C6D53D1F3367}" type="pres">
      <dgm:prSet presAssocID="{22D9F7F8-4B01-4A3C-959F-EDCA48B22D22}" presName="circleB" presStyleLbl="node1" presStyleIdx="1" presStyleCnt="4"/>
      <dgm:spPr>
        <a:ln>
          <a:noFill/>
        </a:ln>
      </dgm:spPr>
    </dgm:pt>
    <dgm:pt modelId="{62531E55-399F-4115-8F03-7D446FF16908}" type="pres">
      <dgm:prSet presAssocID="{22D9F7F8-4B01-4A3C-959F-EDCA48B22D22}" presName="spaceB" presStyleCnt="0"/>
      <dgm:spPr/>
    </dgm:pt>
    <dgm:pt modelId="{E23B154F-923D-4F41-ADD7-767B94AF9BAC}" type="pres">
      <dgm:prSet presAssocID="{62B7FDD5-B9AF-4C87-BF97-1895302F5D81}" presName="space" presStyleCnt="0"/>
      <dgm:spPr/>
    </dgm:pt>
    <dgm:pt modelId="{82372305-3847-43A8-9160-3ED89AAFEF8D}" type="pres">
      <dgm:prSet presAssocID="{BEFFC78A-852F-4A46-AB42-AC61F1CA6965}" presName="compositeA" presStyleCnt="0"/>
      <dgm:spPr/>
    </dgm:pt>
    <dgm:pt modelId="{3BD25B62-E570-48A7-A7FF-3A98689ED43D}" type="pres">
      <dgm:prSet presAssocID="{BEFFC78A-852F-4A46-AB42-AC61F1CA6965}" presName="textA" presStyleLbl="revTx" presStyleIdx="2" presStyleCnt="4">
        <dgm:presLayoutVars>
          <dgm:bulletEnabled val="1"/>
        </dgm:presLayoutVars>
      </dgm:prSet>
      <dgm:spPr/>
    </dgm:pt>
    <dgm:pt modelId="{63D96677-044A-4C9A-8574-A3120A0118E9}" type="pres">
      <dgm:prSet presAssocID="{BEFFC78A-852F-4A46-AB42-AC61F1CA6965}" presName="circleA" presStyleLbl="node1" presStyleIdx="2" presStyleCnt="4"/>
      <dgm:spPr>
        <a:ln>
          <a:noFill/>
        </a:ln>
      </dgm:spPr>
    </dgm:pt>
    <dgm:pt modelId="{535A7898-152D-4C94-A05E-A9823433A0E0}" type="pres">
      <dgm:prSet presAssocID="{BEFFC78A-852F-4A46-AB42-AC61F1CA6965}" presName="spaceA" presStyleCnt="0"/>
      <dgm:spPr/>
    </dgm:pt>
    <dgm:pt modelId="{C339E6C3-7F87-4346-985E-8276C0D89B33}" type="pres">
      <dgm:prSet presAssocID="{F710ADEA-DE57-464F-8520-2F6AE052383A}" presName="space" presStyleCnt="0"/>
      <dgm:spPr/>
    </dgm:pt>
    <dgm:pt modelId="{F457AE2A-0806-4E1B-A2F8-7A7272F543E9}" type="pres">
      <dgm:prSet presAssocID="{81AE16EC-67B9-4B41-9AA0-4DDE59604865}" presName="compositeB" presStyleCnt="0"/>
      <dgm:spPr/>
    </dgm:pt>
    <dgm:pt modelId="{1F16A7E3-954C-47A0-BDF2-9A519D071E81}" type="pres">
      <dgm:prSet presAssocID="{81AE16EC-67B9-4B41-9AA0-4DDE59604865}" presName="textB" presStyleLbl="revTx" presStyleIdx="3" presStyleCnt="4">
        <dgm:presLayoutVars>
          <dgm:bulletEnabled val="1"/>
        </dgm:presLayoutVars>
      </dgm:prSet>
      <dgm:spPr/>
    </dgm:pt>
    <dgm:pt modelId="{1CB2B3DF-F516-408F-B0B1-A1A8D36CD8D0}" type="pres">
      <dgm:prSet presAssocID="{81AE16EC-67B9-4B41-9AA0-4DDE59604865}" presName="circleB" presStyleLbl="node1" presStyleIdx="3" presStyleCnt="4"/>
      <dgm:spPr>
        <a:ln>
          <a:noFill/>
        </a:ln>
      </dgm:spPr>
    </dgm:pt>
    <dgm:pt modelId="{3BC6D6D1-BBAF-4918-B2FB-149AC5FDE7EA}" type="pres">
      <dgm:prSet presAssocID="{81AE16EC-67B9-4B41-9AA0-4DDE59604865}" presName="spaceB" presStyleCnt="0"/>
      <dgm:spPr/>
    </dgm:pt>
  </dgm:ptLst>
  <dgm:cxnLst>
    <dgm:cxn modelId="{1A87C604-3D9D-49CD-B75C-0E71C76EFEE5}" type="presOf" srcId="{F13272DA-4BD7-44CE-9230-B2D7F1F57F9A}" destId="{ECC02301-3226-4EEA-A653-3A21AEF3DFBF}" srcOrd="0" destOrd="0" presId="urn:microsoft.com/office/officeart/2005/8/layout/hProcess11"/>
    <dgm:cxn modelId="{2EB81F3A-EC45-4A48-ACE3-3C80C2AA8C42}" type="presOf" srcId="{22D9F7F8-4B01-4A3C-959F-EDCA48B22D22}" destId="{E5F9F8EF-9900-4E37-A82A-9E42776775CF}" srcOrd="0" destOrd="0" presId="urn:microsoft.com/office/officeart/2005/8/layout/hProcess11"/>
    <dgm:cxn modelId="{2265E76E-E491-44AA-9910-C07B186D4147}" srcId="{8BCA9FE9-233C-4750-B747-8E62B7A0EA29}" destId="{22D9F7F8-4B01-4A3C-959F-EDCA48B22D22}" srcOrd="1" destOrd="0" parTransId="{EFA4C175-E0F6-4A5F-B78C-F4ACE4716860}" sibTransId="{62B7FDD5-B9AF-4C87-BF97-1895302F5D81}"/>
    <dgm:cxn modelId="{3E75A575-3F32-45FA-8A67-50CC324E7510}" srcId="{8BCA9FE9-233C-4750-B747-8E62B7A0EA29}" destId="{BEFFC78A-852F-4A46-AB42-AC61F1CA6965}" srcOrd="2" destOrd="0" parTransId="{17266D73-90C3-4CC8-9C66-720AE8030DDD}" sibTransId="{F710ADEA-DE57-464F-8520-2F6AE052383A}"/>
    <dgm:cxn modelId="{9FA39D57-426B-4AC3-84FF-ACA87942F286}" type="presOf" srcId="{BEFFC78A-852F-4A46-AB42-AC61F1CA6965}" destId="{3BD25B62-E570-48A7-A7FF-3A98689ED43D}" srcOrd="0" destOrd="0" presId="urn:microsoft.com/office/officeart/2005/8/layout/hProcess11"/>
    <dgm:cxn modelId="{B065E286-9DE4-4DB7-8A72-030D15B2FBF7}" type="presOf" srcId="{8BCA9FE9-233C-4750-B747-8E62B7A0EA29}" destId="{D751AFB2-BE9E-4DF1-9CF7-4F9114C1E66D}" srcOrd="0" destOrd="0" presId="urn:microsoft.com/office/officeart/2005/8/layout/hProcess11"/>
    <dgm:cxn modelId="{0664CCBE-981E-467D-8665-0E8DFD43E8EA}" srcId="{8BCA9FE9-233C-4750-B747-8E62B7A0EA29}" destId="{81AE16EC-67B9-4B41-9AA0-4DDE59604865}" srcOrd="3" destOrd="0" parTransId="{0BE8E39A-BDA4-4452-B45D-ECE3B462FBE0}" sibTransId="{9EF9E170-5D46-4911-9C7E-77D6016BC3F8}"/>
    <dgm:cxn modelId="{F26A87BF-A76C-4C92-B01C-098976542040}" type="presOf" srcId="{81AE16EC-67B9-4B41-9AA0-4DDE59604865}" destId="{1F16A7E3-954C-47A0-BDF2-9A519D071E81}" srcOrd="0" destOrd="0" presId="urn:microsoft.com/office/officeart/2005/8/layout/hProcess11"/>
    <dgm:cxn modelId="{DBFF75E6-EB1F-4F31-8862-24EB3A91210D}" srcId="{8BCA9FE9-233C-4750-B747-8E62B7A0EA29}" destId="{F13272DA-4BD7-44CE-9230-B2D7F1F57F9A}" srcOrd="0" destOrd="0" parTransId="{8183B4C5-DF36-4447-A666-457177D3DA2E}" sibTransId="{70B24CAF-AF85-4F29-9377-117E5B3636B4}"/>
    <dgm:cxn modelId="{A527E342-1662-4EEF-8828-EFE56EFCEFB9}" type="presParOf" srcId="{D751AFB2-BE9E-4DF1-9CF7-4F9114C1E66D}" destId="{846874CE-9C47-4D6C-9C1E-F56DEF00F492}" srcOrd="0" destOrd="0" presId="urn:microsoft.com/office/officeart/2005/8/layout/hProcess11"/>
    <dgm:cxn modelId="{802A81E7-46DB-45F0-8133-18702B3A4145}" type="presParOf" srcId="{D751AFB2-BE9E-4DF1-9CF7-4F9114C1E66D}" destId="{852A082C-FF11-4F87-9B0E-8007CFCC830A}" srcOrd="1" destOrd="0" presId="urn:microsoft.com/office/officeart/2005/8/layout/hProcess11"/>
    <dgm:cxn modelId="{A2E50CFA-F7E8-4E16-826B-4CCEC5A50DCF}" type="presParOf" srcId="{852A082C-FF11-4F87-9B0E-8007CFCC830A}" destId="{487FEC5E-FFD5-43F7-96D6-0BCD3E4C02A4}" srcOrd="0" destOrd="0" presId="urn:microsoft.com/office/officeart/2005/8/layout/hProcess11"/>
    <dgm:cxn modelId="{DA9C3DA7-5092-4B6B-BD55-B793BDBC4BD0}" type="presParOf" srcId="{487FEC5E-FFD5-43F7-96D6-0BCD3E4C02A4}" destId="{ECC02301-3226-4EEA-A653-3A21AEF3DFBF}" srcOrd="0" destOrd="0" presId="urn:microsoft.com/office/officeart/2005/8/layout/hProcess11"/>
    <dgm:cxn modelId="{D881A8B6-75DE-4974-A206-E524B217CC10}" type="presParOf" srcId="{487FEC5E-FFD5-43F7-96D6-0BCD3E4C02A4}" destId="{43BEAA3E-8053-40FE-9E4F-892F2F5BF54D}" srcOrd="1" destOrd="0" presId="urn:microsoft.com/office/officeart/2005/8/layout/hProcess11"/>
    <dgm:cxn modelId="{FE9CD6C8-FACE-4C69-8F91-4EC14EF03624}" type="presParOf" srcId="{487FEC5E-FFD5-43F7-96D6-0BCD3E4C02A4}" destId="{5AB12801-BC67-4ACB-8219-9F741DB27010}" srcOrd="2" destOrd="0" presId="urn:microsoft.com/office/officeart/2005/8/layout/hProcess11"/>
    <dgm:cxn modelId="{82A01419-93BE-4F15-9066-FA35257FE240}" type="presParOf" srcId="{852A082C-FF11-4F87-9B0E-8007CFCC830A}" destId="{A98EEA4B-C475-47B0-82B1-D1F1F8CAEBBB}" srcOrd="1" destOrd="0" presId="urn:microsoft.com/office/officeart/2005/8/layout/hProcess11"/>
    <dgm:cxn modelId="{303780ED-1F30-45B5-B6F8-D13089000B6B}" type="presParOf" srcId="{852A082C-FF11-4F87-9B0E-8007CFCC830A}" destId="{F7895DB2-1AF0-48B2-9406-34049C9F7B61}" srcOrd="2" destOrd="0" presId="urn:microsoft.com/office/officeart/2005/8/layout/hProcess11"/>
    <dgm:cxn modelId="{7A48FB2F-6AA4-495A-9967-FEA4BF318935}" type="presParOf" srcId="{F7895DB2-1AF0-48B2-9406-34049C9F7B61}" destId="{E5F9F8EF-9900-4E37-A82A-9E42776775CF}" srcOrd="0" destOrd="0" presId="urn:microsoft.com/office/officeart/2005/8/layout/hProcess11"/>
    <dgm:cxn modelId="{29A84C3B-6018-4212-A44C-7347360F0AAA}" type="presParOf" srcId="{F7895DB2-1AF0-48B2-9406-34049C9F7B61}" destId="{3A4A2770-30A5-4F42-B630-C6D53D1F3367}" srcOrd="1" destOrd="0" presId="urn:microsoft.com/office/officeart/2005/8/layout/hProcess11"/>
    <dgm:cxn modelId="{9DDA2A66-34D9-4373-98A0-5EE9EEABD3FF}" type="presParOf" srcId="{F7895DB2-1AF0-48B2-9406-34049C9F7B61}" destId="{62531E55-399F-4115-8F03-7D446FF16908}" srcOrd="2" destOrd="0" presId="urn:microsoft.com/office/officeart/2005/8/layout/hProcess11"/>
    <dgm:cxn modelId="{EA1885B3-6C0F-42C2-82D8-A78CD09B431A}" type="presParOf" srcId="{852A082C-FF11-4F87-9B0E-8007CFCC830A}" destId="{E23B154F-923D-4F41-ADD7-767B94AF9BAC}" srcOrd="3" destOrd="0" presId="urn:microsoft.com/office/officeart/2005/8/layout/hProcess11"/>
    <dgm:cxn modelId="{7C706B1E-353F-4DC2-AE00-B8E2F676550B}" type="presParOf" srcId="{852A082C-FF11-4F87-9B0E-8007CFCC830A}" destId="{82372305-3847-43A8-9160-3ED89AAFEF8D}" srcOrd="4" destOrd="0" presId="urn:microsoft.com/office/officeart/2005/8/layout/hProcess11"/>
    <dgm:cxn modelId="{373AC158-5EFB-4911-8A1B-D4F61CE975B6}" type="presParOf" srcId="{82372305-3847-43A8-9160-3ED89AAFEF8D}" destId="{3BD25B62-E570-48A7-A7FF-3A98689ED43D}" srcOrd="0" destOrd="0" presId="urn:microsoft.com/office/officeart/2005/8/layout/hProcess11"/>
    <dgm:cxn modelId="{186C5030-88AD-43EC-9C51-B74C2988D599}" type="presParOf" srcId="{82372305-3847-43A8-9160-3ED89AAFEF8D}" destId="{63D96677-044A-4C9A-8574-A3120A0118E9}" srcOrd="1" destOrd="0" presId="urn:microsoft.com/office/officeart/2005/8/layout/hProcess11"/>
    <dgm:cxn modelId="{B3552BF1-38EE-4504-9AC7-1D19A5005F0E}" type="presParOf" srcId="{82372305-3847-43A8-9160-3ED89AAFEF8D}" destId="{535A7898-152D-4C94-A05E-A9823433A0E0}" srcOrd="2" destOrd="0" presId="urn:microsoft.com/office/officeart/2005/8/layout/hProcess11"/>
    <dgm:cxn modelId="{F8D9CB38-5F81-4598-BC24-8AC65A9224B3}" type="presParOf" srcId="{852A082C-FF11-4F87-9B0E-8007CFCC830A}" destId="{C339E6C3-7F87-4346-985E-8276C0D89B33}" srcOrd="5" destOrd="0" presId="urn:microsoft.com/office/officeart/2005/8/layout/hProcess11"/>
    <dgm:cxn modelId="{7874A519-ED47-40C5-9B69-A7A336B03436}" type="presParOf" srcId="{852A082C-FF11-4F87-9B0E-8007CFCC830A}" destId="{F457AE2A-0806-4E1B-A2F8-7A7272F543E9}" srcOrd="6" destOrd="0" presId="urn:microsoft.com/office/officeart/2005/8/layout/hProcess11"/>
    <dgm:cxn modelId="{580F4C07-B9D9-4508-9BD3-11EAFB52C4DA}" type="presParOf" srcId="{F457AE2A-0806-4E1B-A2F8-7A7272F543E9}" destId="{1F16A7E3-954C-47A0-BDF2-9A519D071E81}" srcOrd="0" destOrd="0" presId="urn:microsoft.com/office/officeart/2005/8/layout/hProcess11"/>
    <dgm:cxn modelId="{6B33DD64-6C94-4999-9517-E8E73E00263B}" type="presParOf" srcId="{F457AE2A-0806-4E1B-A2F8-7A7272F543E9}" destId="{1CB2B3DF-F516-408F-B0B1-A1A8D36CD8D0}" srcOrd="1" destOrd="0" presId="urn:microsoft.com/office/officeart/2005/8/layout/hProcess11"/>
    <dgm:cxn modelId="{C58385F3-8C26-40C0-A6CA-D1A0CE48C7EE}" type="presParOf" srcId="{F457AE2A-0806-4E1B-A2F8-7A7272F543E9}" destId="{3BC6D6D1-BBAF-4918-B2FB-149AC5FDE7E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6992-20C1-4057-AAEB-856E0D88B82C}">
      <dsp:nvSpPr>
        <dsp:cNvPr id="0" name=""/>
        <dsp:cNvSpPr/>
      </dsp:nvSpPr>
      <dsp:spPr>
        <a:xfrm>
          <a:off x="2178" y="501565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>
              <a:latin typeface="Oceanwide QLt" panose="020B0004020203020204" pitchFamily="34" charset="0"/>
              <a:cs typeface="Arial" panose="020B0604020202020204" pitchFamily="34" charset="0"/>
            </a:rPr>
            <a:t>No Prior Experience</a:t>
          </a:r>
        </a:p>
      </dsp:txBody>
      <dsp:txXfrm>
        <a:off x="675278" y="501565"/>
        <a:ext cx="2019300" cy="1346199"/>
      </dsp:txXfrm>
    </dsp:sp>
    <dsp:sp modelId="{3BEB6ABD-96F9-4CA6-9D45-12726AB3E7FE}">
      <dsp:nvSpPr>
        <dsp:cNvPr id="0" name=""/>
        <dsp:cNvSpPr/>
      </dsp:nvSpPr>
      <dsp:spPr>
        <a:xfrm>
          <a:off x="2930163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Disconnect</a:t>
          </a:r>
          <a:endParaRPr lang="de-DE" sz="25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615992"/>
        <a:ext cx="1676019" cy="1117346"/>
      </dsp:txXfrm>
    </dsp:sp>
    <dsp:sp modelId="{7DD062B0-C032-4F72-B5F6-E9001171AC64}">
      <dsp:nvSpPr>
        <dsp:cNvPr id="0" name=""/>
        <dsp:cNvSpPr/>
      </dsp:nvSpPr>
      <dsp:spPr>
        <a:xfrm>
          <a:off x="5332456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Self Doubt</a:t>
          </a:r>
        </a:p>
      </dsp:txBody>
      <dsp:txXfrm>
        <a:off x="5891129" y="615992"/>
        <a:ext cx="1676019" cy="1117346"/>
      </dsp:txXfrm>
    </dsp:sp>
    <dsp:sp modelId="{804FA489-24DD-40C4-86D0-10F2A1A5087F}">
      <dsp:nvSpPr>
        <dsp:cNvPr id="0" name=""/>
        <dsp:cNvSpPr/>
      </dsp:nvSpPr>
      <dsp:spPr>
        <a:xfrm>
          <a:off x="2178" y="2036233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>
              <a:latin typeface="Oceanwide QLt" panose="020B0004020203020204" pitchFamily="34" charset="0"/>
              <a:cs typeface="Arial" panose="020B0604020202020204" pitchFamily="34" charset="0"/>
            </a:rPr>
            <a:t>Intensive </a:t>
          </a:r>
          <a:r>
            <a:rPr lang="de-DE" sz="3400" kern="1200" err="1">
              <a:latin typeface="Oceanwide QLt" panose="020B0004020203020204" pitchFamily="34" charset="0"/>
              <a:cs typeface="Arial" panose="020B0604020202020204" pitchFamily="34" charset="0"/>
            </a:rPr>
            <a:t>Program</a:t>
          </a:r>
          <a:endParaRPr lang="de-DE" sz="34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675278" y="2036233"/>
        <a:ext cx="2019300" cy="1346199"/>
      </dsp:txXfrm>
    </dsp:sp>
    <dsp:sp modelId="{C10AAE6F-77C9-4DC1-96F2-B1C8C553F96A}">
      <dsp:nvSpPr>
        <dsp:cNvPr id="0" name=""/>
        <dsp:cNvSpPr/>
      </dsp:nvSpPr>
      <dsp:spPr>
        <a:xfrm>
          <a:off x="2930163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Time </a:t>
          </a: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Pressure</a:t>
          </a:r>
          <a:endParaRPr lang="de-DE" sz="25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2150660"/>
        <a:ext cx="1676019" cy="1117346"/>
      </dsp:txXfrm>
    </dsp:sp>
    <dsp:sp modelId="{BF750CB3-CDA0-4CD1-AEB6-CCE8F87B52F1}">
      <dsp:nvSpPr>
        <dsp:cNvPr id="0" name=""/>
        <dsp:cNvSpPr/>
      </dsp:nvSpPr>
      <dsp:spPr>
        <a:xfrm>
          <a:off x="5332456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Stress</a:t>
          </a:r>
        </a:p>
      </dsp:txBody>
      <dsp:txXfrm>
        <a:off x="5891129" y="2150660"/>
        <a:ext cx="1676019" cy="1117346"/>
      </dsp:txXfrm>
    </dsp:sp>
    <dsp:sp modelId="{6BF82F9D-27EB-49EC-BAE3-FAC939D02859}">
      <dsp:nvSpPr>
        <dsp:cNvPr id="0" name=""/>
        <dsp:cNvSpPr/>
      </dsp:nvSpPr>
      <dsp:spPr>
        <a:xfrm>
          <a:off x="2178" y="3570901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>
              <a:latin typeface="Oceanwide QLt" panose="020B0004020203020204" pitchFamily="34" charset="0"/>
              <a:cs typeface="Arial" panose="020B0604020202020204" pitchFamily="34" charset="0"/>
            </a:rPr>
            <a:t>Broad</a:t>
          </a:r>
          <a:r>
            <a:rPr lang="de-DE" sz="3400" kern="1200" baseline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3400" kern="1200" baseline="0" err="1">
              <a:latin typeface="Oceanwide QLt" panose="020B0004020203020204" pitchFamily="34" charset="0"/>
              <a:cs typeface="Arial" panose="020B0604020202020204" pitchFamily="34" charset="0"/>
            </a:rPr>
            <a:t>Selection</a:t>
          </a:r>
          <a:endParaRPr lang="de-DE" sz="34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675278" y="3570901"/>
        <a:ext cx="2019300" cy="1346199"/>
      </dsp:txXfrm>
    </dsp:sp>
    <dsp:sp modelId="{8DD9C0A7-F67A-463D-A515-4282F070CDA3}">
      <dsp:nvSpPr>
        <dsp:cNvPr id="0" name=""/>
        <dsp:cNvSpPr/>
      </dsp:nvSpPr>
      <dsp:spPr>
        <a:xfrm>
          <a:off x="2930163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Uncertain</a:t>
          </a: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about</a:t>
          </a: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Direction</a:t>
          </a:r>
          <a:endParaRPr lang="de-DE" sz="25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3685328"/>
        <a:ext cx="1676019" cy="1117346"/>
      </dsp:txXfrm>
    </dsp:sp>
    <dsp:sp modelId="{D683D279-6FF8-4DBD-B7D4-7C4D3FCCD8D0}">
      <dsp:nvSpPr>
        <dsp:cNvPr id="0" name=""/>
        <dsp:cNvSpPr/>
      </dsp:nvSpPr>
      <dsp:spPr>
        <a:xfrm>
          <a:off x="5332456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Fear</a:t>
          </a:r>
        </a:p>
      </dsp:txBody>
      <dsp:txXfrm>
        <a:off x="5891129" y="3685328"/>
        <a:ext cx="1676019" cy="111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74CE-9C47-4D6C-9C1E-F56DEF00F492}">
      <dsp:nvSpPr>
        <dsp:cNvPr id="0" name=""/>
        <dsp:cNvSpPr/>
      </dsp:nvSpPr>
      <dsp:spPr>
        <a:xfrm>
          <a:off x="0" y="1397762"/>
          <a:ext cx="5019040" cy="18636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2301-3226-4EEA-A653-3A21AEF3DFBF}">
      <dsp:nvSpPr>
        <dsp:cNvPr id="0" name=""/>
        <dsp:cNvSpPr/>
      </dsp:nvSpPr>
      <dsp:spPr>
        <a:xfrm>
          <a:off x="2260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Oceanwide QLt" panose="020B0004020203020204" pitchFamily="34" charset="0"/>
            </a:rPr>
            <a:t>Finish YOUR Day</a:t>
          </a:r>
        </a:p>
      </dsp:txBody>
      <dsp:txXfrm>
        <a:off x="2260" y="0"/>
        <a:ext cx="1087376" cy="1863682"/>
      </dsp:txXfrm>
    </dsp:sp>
    <dsp:sp modelId="{43BEAA3E-8053-40FE-9E4F-892F2F5BF54D}">
      <dsp:nvSpPr>
        <dsp:cNvPr id="0" name=""/>
        <dsp:cNvSpPr/>
      </dsp:nvSpPr>
      <dsp:spPr>
        <a:xfrm>
          <a:off x="312988" y="2096643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5F9F8EF-9900-4E37-A82A-9E42776775CF}">
      <dsp:nvSpPr>
        <dsp:cNvPr id="0" name=""/>
        <dsp:cNvSpPr/>
      </dsp:nvSpPr>
      <dsp:spPr>
        <a:xfrm>
          <a:off x="1144006" y="2795524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Oceanwide QLt" panose="020B0004020203020204" pitchFamily="34" charset="0"/>
            </a:rPr>
            <a:t>Daily </a:t>
          </a:r>
          <a:r>
            <a:rPr lang="de-DE" sz="1400" kern="1200" err="1">
              <a:latin typeface="Oceanwide QLt" panose="020B0004020203020204" pitchFamily="34" charset="0"/>
            </a:rPr>
            <a:t>Reflection</a:t>
          </a:r>
          <a:endParaRPr lang="de-DE" sz="1400" kern="1200">
            <a:latin typeface="Oceanwide QLt" panose="020B0004020203020204" pitchFamily="34" charset="0"/>
          </a:endParaRPr>
        </a:p>
      </dsp:txBody>
      <dsp:txXfrm>
        <a:off x="1144006" y="2795524"/>
        <a:ext cx="1087376" cy="1863682"/>
      </dsp:txXfrm>
    </dsp:sp>
    <dsp:sp modelId="{3A4A2770-30A5-4F42-B630-C6D53D1F3367}">
      <dsp:nvSpPr>
        <dsp:cNvPr id="0" name=""/>
        <dsp:cNvSpPr/>
      </dsp:nvSpPr>
      <dsp:spPr>
        <a:xfrm>
          <a:off x="1454734" y="2096643"/>
          <a:ext cx="465920" cy="465920"/>
        </a:xfrm>
        <a:prstGeom prst="ellipse">
          <a:avLst/>
        </a:prstGeom>
        <a:solidFill>
          <a:srgbClr val="FD101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056BD46-D009-4131-A0A2-E1A86D52506E}">
      <dsp:nvSpPr>
        <dsp:cNvPr id="0" name=""/>
        <dsp:cNvSpPr/>
      </dsp:nvSpPr>
      <dsp:spPr>
        <a:xfrm>
          <a:off x="2285752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Oceanwide QLt" panose="020B0004020203020204" pitchFamily="34" charset="0"/>
            </a:rPr>
            <a:t>AI </a:t>
          </a:r>
          <a:r>
            <a:rPr lang="de-DE" sz="1400" kern="1200" err="1">
              <a:latin typeface="Oceanwide QLt" panose="020B0004020203020204" pitchFamily="34" charset="0"/>
            </a:rPr>
            <a:t>collects</a:t>
          </a:r>
          <a:r>
            <a:rPr lang="de-DE" sz="1400" kern="1200">
              <a:latin typeface="Oceanwide QLt" panose="020B0004020203020204" pitchFamily="34" charset="0"/>
            </a:rPr>
            <a:t> and </a:t>
          </a:r>
          <a:r>
            <a:rPr lang="de-DE" sz="1400" kern="1200" err="1">
              <a:latin typeface="Oceanwide QLt" panose="020B0004020203020204" pitchFamily="34" charset="0"/>
            </a:rPr>
            <a:t>saves</a:t>
          </a:r>
          <a:r>
            <a:rPr lang="de-DE" sz="1400" kern="1200">
              <a:latin typeface="Oceanwide QLt" panose="020B0004020203020204" pitchFamily="34" charset="0"/>
            </a:rPr>
            <a:t> User Input</a:t>
          </a:r>
        </a:p>
      </dsp:txBody>
      <dsp:txXfrm>
        <a:off x="2285752" y="0"/>
        <a:ext cx="1087376" cy="1863682"/>
      </dsp:txXfrm>
    </dsp:sp>
    <dsp:sp modelId="{D38A4EC7-AD03-4328-87D0-54A847E552FE}">
      <dsp:nvSpPr>
        <dsp:cNvPr id="0" name=""/>
        <dsp:cNvSpPr/>
      </dsp:nvSpPr>
      <dsp:spPr>
        <a:xfrm>
          <a:off x="2596480" y="2096643"/>
          <a:ext cx="465920" cy="465920"/>
        </a:xfrm>
        <a:prstGeom prst="ellipse">
          <a:avLst/>
        </a:prstGeom>
        <a:solidFill>
          <a:srgbClr val="FD101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1897D2A-B2DB-4117-8E30-2FC292CE75AB}">
      <dsp:nvSpPr>
        <dsp:cNvPr id="0" name=""/>
        <dsp:cNvSpPr/>
      </dsp:nvSpPr>
      <dsp:spPr>
        <a:xfrm>
          <a:off x="3427498" y="2795524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err="1">
              <a:latin typeface="Oceanwide QLt" panose="020B0004020203020204" pitchFamily="34" charset="0"/>
            </a:rPr>
            <a:t>Proceed</a:t>
          </a:r>
          <a:r>
            <a:rPr lang="de-DE" sz="1400" kern="1200">
              <a:latin typeface="Oceanwide QLt" panose="020B0004020203020204" pitchFamily="34" charset="0"/>
            </a:rPr>
            <a:t> with </a:t>
          </a:r>
          <a:r>
            <a:rPr lang="de-DE" sz="1400" kern="1200" err="1">
              <a:latin typeface="Oceanwide QLt" panose="020B0004020203020204" pitchFamily="34" charset="0"/>
            </a:rPr>
            <a:t>the</a:t>
          </a:r>
          <a:r>
            <a:rPr lang="de-DE" sz="1400" kern="1200">
              <a:latin typeface="Oceanwide QLt" panose="020B0004020203020204" pitchFamily="34" charset="0"/>
            </a:rPr>
            <a:t> </a:t>
          </a:r>
          <a:r>
            <a:rPr lang="de-DE" sz="1400" kern="1200" err="1">
              <a:latin typeface="Oceanwide QLt" panose="020B0004020203020204" pitchFamily="34" charset="0"/>
            </a:rPr>
            <a:t>next</a:t>
          </a:r>
          <a:r>
            <a:rPr lang="de-DE" sz="1400" kern="1200">
              <a:latin typeface="Oceanwide QLt" panose="020B0004020203020204" pitchFamily="34" charset="0"/>
            </a:rPr>
            <a:t> Day </a:t>
          </a:r>
        </a:p>
      </dsp:txBody>
      <dsp:txXfrm>
        <a:off x="3427498" y="2795524"/>
        <a:ext cx="1087376" cy="1863682"/>
      </dsp:txXfrm>
    </dsp:sp>
    <dsp:sp modelId="{1E846C79-4748-4373-A344-18DE0792F76E}">
      <dsp:nvSpPr>
        <dsp:cNvPr id="0" name=""/>
        <dsp:cNvSpPr/>
      </dsp:nvSpPr>
      <dsp:spPr>
        <a:xfrm>
          <a:off x="3738226" y="2096643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74CE-9C47-4D6C-9C1E-F56DEF00F492}">
      <dsp:nvSpPr>
        <dsp:cNvPr id="0" name=""/>
        <dsp:cNvSpPr/>
      </dsp:nvSpPr>
      <dsp:spPr>
        <a:xfrm>
          <a:off x="0" y="1397761"/>
          <a:ext cx="5019040" cy="18636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2301-3226-4EEA-A653-3A21AEF3DFBF}">
      <dsp:nvSpPr>
        <dsp:cNvPr id="0" name=""/>
        <dsp:cNvSpPr/>
      </dsp:nvSpPr>
      <dsp:spPr>
        <a:xfrm>
          <a:off x="2260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Finish YOUR Course </a:t>
          </a:r>
        </a:p>
      </dsp:txBody>
      <dsp:txXfrm>
        <a:off x="2260" y="0"/>
        <a:ext cx="1087376" cy="1863682"/>
      </dsp:txXfrm>
    </dsp:sp>
    <dsp:sp modelId="{43BEAA3E-8053-40FE-9E4F-892F2F5BF54D}">
      <dsp:nvSpPr>
        <dsp:cNvPr id="0" name=""/>
        <dsp:cNvSpPr/>
      </dsp:nvSpPr>
      <dsp:spPr>
        <a:xfrm>
          <a:off x="312988" y="2096642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5F9F8EF-9900-4E37-A82A-9E42776775CF}">
      <dsp:nvSpPr>
        <dsp:cNvPr id="0" name=""/>
        <dsp:cNvSpPr/>
      </dsp:nvSpPr>
      <dsp:spPr>
        <a:xfrm>
          <a:off x="1144006" y="2795523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AI </a:t>
          </a:r>
          <a:r>
            <a:rPr lang="de-DE" sz="1200" kern="1200" err="1">
              <a:latin typeface="Oceanwide QLt" panose="020B0004020203020204" pitchFamily="34" charset="0"/>
            </a:rPr>
            <a:t>evaluates</a:t>
          </a:r>
          <a:r>
            <a:rPr lang="de-DE" sz="1200" kern="1200">
              <a:latin typeface="Oceanwide QLt" panose="020B0004020203020204" pitchFamily="34" charset="0"/>
            </a:rPr>
            <a:t> </a:t>
          </a:r>
          <a:r>
            <a:rPr lang="de-DE" sz="1200" kern="1200" err="1">
              <a:latin typeface="Oceanwide QLt" panose="020B0004020203020204" pitchFamily="34" charset="0"/>
            </a:rPr>
            <a:t>prior</a:t>
          </a:r>
          <a:r>
            <a:rPr lang="de-DE" sz="1200" kern="1200">
              <a:latin typeface="Oceanwide QLt" panose="020B0004020203020204" pitchFamily="34" charset="0"/>
            </a:rPr>
            <a:t> </a:t>
          </a:r>
          <a:r>
            <a:rPr lang="de-DE" sz="1200" kern="1200" err="1">
              <a:latin typeface="Oceanwide QLt" panose="020B0004020203020204" pitchFamily="34" charset="0"/>
            </a:rPr>
            <a:t>inputs</a:t>
          </a:r>
          <a:r>
            <a:rPr lang="de-DE" sz="1200" kern="1200">
              <a:latin typeface="Oceanwide QLt" panose="020B0004020203020204" pitchFamily="34" charset="0"/>
            </a:rPr>
            <a:t> &amp; </a:t>
          </a:r>
          <a:r>
            <a:rPr lang="de-DE" sz="1200" kern="1200" err="1">
              <a:latin typeface="Oceanwide QLt" panose="020B0004020203020204" pitchFamily="34" charset="0"/>
            </a:rPr>
            <a:t>current</a:t>
          </a:r>
          <a:r>
            <a:rPr lang="de-DE" sz="1200" kern="1200">
              <a:latin typeface="Oceanwide QLt" panose="020B0004020203020204" pitchFamily="34" charset="0"/>
            </a:rPr>
            <a:t> CV</a:t>
          </a:r>
        </a:p>
      </dsp:txBody>
      <dsp:txXfrm>
        <a:off x="1144006" y="2795523"/>
        <a:ext cx="1087376" cy="1863682"/>
      </dsp:txXfrm>
    </dsp:sp>
    <dsp:sp modelId="{3A4A2770-30A5-4F42-B630-C6D53D1F3367}">
      <dsp:nvSpPr>
        <dsp:cNvPr id="0" name=""/>
        <dsp:cNvSpPr/>
      </dsp:nvSpPr>
      <dsp:spPr>
        <a:xfrm>
          <a:off x="1454734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25B62-E570-48A7-A7FF-3A98689ED43D}">
      <dsp:nvSpPr>
        <dsp:cNvPr id="0" name=""/>
        <dsp:cNvSpPr/>
      </dsp:nvSpPr>
      <dsp:spPr>
        <a:xfrm>
          <a:off x="2285752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AI </a:t>
          </a:r>
          <a:r>
            <a:rPr lang="de-DE" sz="1200" kern="1200" err="1">
              <a:latin typeface="Oceanwide QLt" panose="020B0004020203020204" pitchFamily="34" charset="0"/>
            </a:rPr>
            <a:t>determines</a:t>
          </a:r>
          <a:r>
            <a:rPr lang="de-DE" sz="1200" kern="1200">
              <a:latin typeface="Oceanwide QLt" panose="020B0004020203020204" pitchFamily="34" charset="0"/>
            </a:rPr>
            <a:t> YOUR ideal Career &amp; </a:t>
          </a:r>
          <a:r>
            <a:rPr lang="de-DE" sz="1200" kern="1200" err="1">
              <a:latin typeface="Oceanwide QLt" panose="020B0004020203020204" pitchFamily="34" charset="0"/>
            </a:rPr>
            <a:t>recommendJobs</a:t>
          </a:r>
          <a:r>
            <a:rPr lang="de-DE" sz="1200" kern="1200">
              <a:latin typeface="Oceanwide QLt" panose="020B0004020203020204" pitchFamily="34" charset="0"/>
            </a:rPr>
            <a:t> </a:t>
          </a:r>
        </a:p>
      </dsp:txBody>
      <dsp:txXfrm>
        <a:off x="2285752" y="0"/>
        <a:ext cx="1087376" cy="1863682"/>
      </dsp:txXfrm>
    </dsp:sp>
    <dsp:sp modelId="{63D96677-044A-4C9A-8574-A3120A0118E9}">
      <dsp:nvSpPr>
        <dsp:cNvPr id="0" name=""/>
        <dsp:cNvSpPr/>
      </dsp:nvSpPr>
      <dsp:spPr>
        <a:xfrm>
          <a:off x="2596480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6A7E3-954C-47A0-BDF2-9A519D071E81}">
      <dsp:nvSpPr>
        <dsp:cNvPr id="0" name=""/>
        <dsp:cNvSpPr/>
      </dsp:nvSpPr>
      <dsp:spPr>
        <a:xfrm>
          <a:off x="3427498" y="2795523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AI </a:t>
          </a:r>
          <a:r>
            <a:rPr lang="de-DE" sz="1200" kern="1200" err="1">
              <a:latin typeface="Oceanwide QLt" panose="020B0004020203020204" pitchFamily="34" charset="0"/>
            </a:rPr>
            <a:t>tailors</a:t>
          </a:r>
          <a:r>
            <a:rPr lang="de-DE" sz="1200" kern="1200">
              <a:latin typeface="Oceanwide QLt" panose="020B0004020203020204" pitchFamily="34" charset="0"/>
            </a:rPr>
            <a:t> </a:t>
          </a:r>
          <a:r>
            <a:rPr lang="de-DE" sz="1200" kern="1200" err="1">
              <a:latin typeface="Oceanwide QLt" panose="020B0004020203020204" pitchFamily="34" charset="0"/>
            </a:rPr>
            <a:t>course</a:t>
          </a:r>
          <a:r>
            <a:rPr lang="de-DE" sz="1200" kern="1200">
              <a:latin typeface="Oceanwide QLt" panose="020B0004020203020204" pitchFamily="34" charset="0"/>
            </a:rPr>
            <a:t> </a:t>
          </a:r>
          <a:r>
            <a:rPr lang="de-DE" sz="1200" kern="1200" err="1">
              <a:latin typeface="Oceanwide QLt" panose="020B0004020203020204" pitchFamily="34" charset="0"/>
            </a:rPr>
            <a:t>recommen-dations</a:t>
          </a:r>
          <a:endParaRPr lang="de-DE" sz="1200" kern="1200">
            <a:latin typeface="Oceanwide QLt" panose="020B0004020203020204" pitchFamily="34" charset="0"/>
          </a:endParaRPr>
        </a:p>
      </dsp:txBody>
      <dsp:txXfrm>
        <a:off x="3427498" y="2795523"/>
        <a:ext cx="1087376" cy="1863682"/>
      </dsp:txXfrm>
    </dsp:sp>
    <dsp:sp modelId="{1CB2B3DF-F516-408F-B0B1-A1A8D36CD8D0}">
      <dsp:nvSpPr>
        <dsp:cNvPr id="0" name=""/>
        <dsp:cNvSpPr/>
      </dsp:nvSpPr>
      <dsp:spPr>
        <a:xfrm>
          <a:off x="3738226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35104-6CAA-42BE-BFE3-93A8E97CDF9D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0F48-A339-4BFF-A62D-4CB8FB487F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8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0F48-A339-4BFF-A62D-4CB8FB487F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9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EC2F2-70C8-402A-74D9-C7AAECF1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D16AC7-A7EC-57A9-F784-091E36C3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16FE7-B550-9787-74BF-1F83A7C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97801-BA6A-2CC3-31E2-01FA8F5B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3D98D-7D9B-36CC-0E06-E3CBBC94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6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C97C-7EC3-251A-790B-CECDA186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13116F-E6F4-3D46-9369-C6EBB0F6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E6979-1A28-8A52-D71C-BBA04032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F90EE-7596-F2C4-E746-CFC2393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FD77D-327E-D218-F827-91E9E277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37DF78-AF56-C0C0-6749-A5D821AA2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60E9E-8D3E-3D6A-D080-BC1B4631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40209-32B1-26D8-00A6-8B70C421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A91D9-DD2F-EAFB-9DC2-F5C6E9FC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039FA-10B6-30DD-8FCC-81597BB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7482B-7631-9DB5-5E33-4368A38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ceanwide QLt" panose="020B0004020203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0AA-465E-01A3-8150-A55189FF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B905A-9B9B-17A5-080A-7FCB1F9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321AA-64F1-F4FF-7CB8-17F85297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A7990-771C-4159-329E-F310E03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3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5B76A-EAD4-885D-3C9D-F2322392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059BA-103F-D16C-D14E-6C25EE5B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66C92-094D-E139-9237-F387859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938AE-9500-32F1-3CF7-0C1F0A13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DBC2F-32FA-7528-0649-EB10072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7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F844-3BF7-1CB4-7850-F9CBD1CE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47695-5FEF-3A64-4DF8-0C7DE432D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D4D3AB-7F78-1BDB-641D-0943EA52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01A6A-742D-F2C8-DB0D-A8E1373F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1D7761-F36C-873B-311B-E842A35D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7921-F59E-FDE8-39A5-7BCF676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5ED2-56D2-87B0-D252-71C277B4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1A9D9-9327-3021-972B-5517EDDF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4E3122-575D-3E09-8CFE-8908A06C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AEFB89-6AE6-FDB6-A17F-215F477B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503E7C-5D10-F768-97B7-9854F9D8C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A94B8-E117-70FC-2A7F-B76C9730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EB759-7211-0D1A-2BEE-878EFE5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C78F6-F5C2-5DC9-990C-B282F3F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236B-50B5-07F7-9D22-8B43C94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69EAC6-2D6E-AA0C-D8E3-ACAAA71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2B610-D536-9E79-C9D9-CD46EBDF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655DE-7068-843C-D7F6-337A6D8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97B86F-023F-EAB1-A96B-B58AABA0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CA82C0-5A5C-CE34-499D-D5ED047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A83E0-C38B-3098-3725-653AE759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B29C-4A33-8CBB-336F-607B90FF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2BFC6-867B-9D98-13E2-1CC5EF3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61DEBF-A6FE-84E6-8D42-31EF5337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B940A-D2AD-3561-BFF1-0A971153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B4180A-355B-EBE7-C428-3100C659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9AD5D8-5AB8-95B6-6202-83574E2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5E338-E944-FA8F-BB1A-002DFBDA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9779C-B53F-9F43-54B3-B47F6BE4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982E8-A6D8-8F6E-49D6-25F9249F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9C8BA-2DDB-62B7-70E8-2B88A662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D2222-A557-BD17-528C-2D1CE7B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5D7A1-D06E-F4DB-4908-432A65B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2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A0537B-88C1-74C1-2AFB-9E023E4F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latin typeface="Oceanwide QLt" panose="020B0004020203020204" pitchFamily="34" charset="0"/>
              </a:rPr>
              <a:t>Titel</a:t>
            </a:r>
            <a:br>
              <a:rPr lang="de-DE">
                <a:latin typeface="Oceanwide QLt" panose="020B0004020203020204" pitchFamily="34" charset="0"/>
              </a:rPr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53FDC-DA3A-DACE-154D-9A434B1A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77326-9D43-EDA5-8E5E-199F09384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D1CC4-4DDF-445A-2C1D-F66E0A42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1A504-AA64-90F0-69BC-0F64B1E6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0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ceanwide QLt" panose="020B0004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C1D3-84F5-E09E-5816-4E45A11A3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obot holding a light bulb">
            <a:extLst>
              <a:ext uri="{FF2B5EF4-FFF2-40B4-BE49-F238E27FC236}">
                <a16:creationId xmlns:a16="http://schemas.microsoft.com/office/drawing/2014/main" id="{B908F0F6-0279-05D1-1FBA-D5C67208D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627771" y="91734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ot holding a light bulb">
            <a:extLst>
              <a:ext uri="{FF2B5EF4-FFF2-40B4-BE49-F238E27FC236}">
                <a16:creationId xmlns:a16="http://schemas.microsoft.com/office/drawing/2014/main" id="{F08C99FB-866E-055E-CE28-5E4889AEC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832643" y="-13041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obot holding a light bulb">
            <a:extLst>
              <a:ext uri="{FF2B5EF4-FFF2-40B4-BE49-F238E27FC236}">
                <a16:creationId xmlns:a16="http://schemas.microsoft.com/office/drawing/2014/main" id="{8D1C9312-2442-FB1C-EEEE-459A2EA56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012374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bot holding a light bulb">
            <a:extLst>
              <a:ext uri="{FF2B5EF4-FFF2-40B4-BE49-F238E27FC236}">
                <a16:creationId xmlns:a16="http://schemas.microsoft.com/office/drawing/2014/main" id="{1E8E1C63-3087-7624-514C-E6E6300E2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224395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bot holding a light bulb">
            <a:extLst>
              <a:ext uri="{FF2B5EF4-FFF2-40B4-BE49-F238E27FC236}">
                <a16:creationId xmlns:a16="http://schemas.microsoft.com/office/drawing/2014/main" id="{C110E5B3-CDF8-81FC-7E26-D1E1108A3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435452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ssdiagramm: Gespeicherte Daten 2">
            <a:extLst>
              <a:ext uri="{FF2B5EF4-FFF2-40B4-BE49-F238E27FC236}">
                <a16:creationId xmlns:a16="http://schemas.microsoft.com/office/drawing/2014/main" id="{DF4D0664-45D5-F996-17B1-1021F62677AA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rgbClr val="FD1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10CCA-5ED7-3A81-F3F3-59F04E28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5" y="1511357"/>
            <a:ext cx="4023360" cy="860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err="1">
                <a:solidFill>
                  <a:schemeClr val="bg1"/>
                </a:solidFill>
              </a:rPr>
              <a:t>Pathly</a:t>
            </a:r>
            <a:r>
              <a:rPr lang="en-US" sz="600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C38F0D-01C2-D1F5-5D95-DAED5779BD29}"/>
              </a:ext>
            </a:extLst>
          </p:cNvPr>
          <p:cNvSpPr txBox="1"/>
          <p:nvPr/>
        </p:nvSpPr>
        <p:spPr>
          <a:xfrm>
            <a:off x="482183" y="5222624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Oceanwide QLt" panose="020B0004020203020204" pitchFamily="34" charset="0"/>
              </a:rPr>
              <a:t>YOUR</a:t>
            </a:r>
            <a:r>
              <a:rPr lang="en-US" sz="2700">
                <a:solidFill>
                  <a:schemeClr val="bg1"/>
                </a:solidFill>
                <a:latin typeface="Oceanwide QLt" panose="020B0004020203020204" pitchFamily="34" charset="0"/>
              </a:rPr>
              <a:t> individual pathfinder for</a:t>
            </a:r>
            <a:br>
              <a:rPr lang="en-US" sz="2700">
                <a:solidFill>
                  <a:schemeClr val="bg1"/>
                </a:solidFill>
                <a:latin typeface="Oceanwide QLt" panose="020B0004020203020204" pitchFamily="34" charset="0"/>
              </a:rPr>
            </a:br>
            <a:r>
              <a:rPr lang="en-US" sz="3000">
                <a:solidFill>
                  <a:schemeClr val="bg1"/>
                </a:solidFill>
                <a:latin typeface="Oceanwide QLt" panose="020B0004020203020204" pitchFamily="34" charset="0"/>
              </a:rPr>
              <a:t>YOUR</a:t>
            </a:r>
            <a:r>
              <a:rPr lang="en-US" sz="2700">
                <a:solidFill>
                  <a:schemeClr val="bg1"/>
                </a:solidFill>
                <a:latin typeface="Oceanwide QLt" panose="020B0004020203020204" pitchFamily="34" charset="0"/>
              </a:rPr>
              <a:t> Coding Journey</a:t>
            </a:r>
            <a:endParaRPr lang="de-DE" sz="2700">
              <a:latin typeface="Oceanwide QLt" panose="020B0004020203020204" pitchFamily="34" charset="0"/>
            </a:endParaRPr>
          </a:p>
        </p:txBody>
      </p:sp>
      <p:pic>
        <p:nvPicPr>
          <p:cNvPr id="5" name="Picture 2" descr="YouEqualTech - Le Wagon">
            <a:extLst>
              <a:ext uri="{FF2B5EF4-FFF2-40B4-BE49-F238E27FC236}">
                <a16:creationId xmlns:a16="http://schemas.microsoft.com/office/drawing/2014/main" id="{32D4A4EA-4D35-5B7F-78C8-9B54E52B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288" y="3162691"/>
            <a:ext cx="3919820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EE7C862-D6A7-7969-004C-59FD6D687FD7}"/>
              </a:ext>
            </a:extLst>
          </p:cNvPr>
          <p:cNvSpPr txBox="1">
            <a:spLocks/>
          </p:cNvSpPr>
          <p:nvPr/>
        </p:nvSpPr>
        <p:spPr>
          <a:xfrm>
            <a:off x="528483" y="2301770"/>
            <a:ext cx="4023360" cy="860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ceanwide QLt" panose="020B0004020203020204" pitchFamily="34" charset="0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bg1"/>
                </a:solidFill>
              </a:rPr>
              <a:t>By  </a:t>
            </a:r>
          </a:p>
        </p:txBody>
      </p:sp>
    </p:spTree>
    <p:extLst>
      <p:ext uri="{BB962C8B-B14F-4D97-AF65-F5344CB8AC3E}">
        <p14:creationId xmlns:p14="http://schemas.microsoft.com/office/powerpoint/2010/main" val="28777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8D69-450F-82BB-3145-A5A1CE473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rtical individual portrait of a handsome student young man standing at university campus happy">
            <a:extLst>
              <a:ext uri="{FF2B5EF4-FFF2-40B4-BE49-F238E27FC236}">
                <a16:creationId xmlns:a16="http://schemas.microsoft.com/office/drawing/2014/main" id="{0ECA4514-09AF-1D36-998F-FCCFF669C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r="-1"/>
          <a:stretch/>
        </p:blipFill>
        <p:spPr bwMode="auto">
          <a:xfrm>
            <a:off x="5943600" y="0"/>
            <a:ext cx="6342738" cy="960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ertical individual portrait of a handsome student young man standing at university campus happy">
            <a:extLst>
              <a:ext uri="{FF2B5EF4-FFF2-40B4-BE49-F238E27FC236}">
                <a16:creationId xmlns:a16="http://schemas.microsoft.com/office/drawing/2014/main" id="{3EFE09E2-F835-7FEF-940A-F48406C5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74370" y="-416025"/>
            <a:ext cx="7043778" cy="105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Gespeicherte Daten 3">
            <a:extLst>
              <a:ext uri="{FF2B5EF4-FFF2-40B4-BE49-F238E27FC236}">
                <a16:creationId xmlns:a16="http://schemas.microsoft.com/office/drawing/2014/main" id="{A70FC929-E3CE-32BC-ED06-5CCFA4E90D70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272ED3-D8F6-C24B-62BF-79CE0522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9A71399-764C-9445-A124-F8B04E3ED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41944"/>
              </p:ext>
            </p:extLst>
          </p:nvPr>
        </p:nvGraphicFramePr>
        <p:xfrm>
          <a:off x="299406" y="13976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4F8D1A38-F7BA-2DD0-9D04-7ABF594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45" y="475295"/>
            <a:ext cx="10515600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Use Case: Florian</a:t>
            </a:r>
          </a:p>
        </p:txBody>
      </p:sp>
    </p:spTree>
    <p:extLst>
      <p:ext uri="{BB962C8B-B14F-4D97-AF65-F5344CB8AC3E}">
        <p14:creationId xmlns:p14="http://schemas.microsoft.com/office/powerpoint/2010/main" val="30416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3F93-BA77-C938-9943-3C1D1F3B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6A1-6D4A-CE47-0ED1-8391B9F6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Checklist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C9AD4-0780-413D-C8C5-F72AA195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984" y="1728847"/>
            <a:ext cx="374481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Uncertainty</a:t>
            </a: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about</a:t>
            </a:r>
            <a:r>
              <a:rPr lang="de-DE">
                <a:solidFill>
                  <a:schemeClr val="accent1"/>
                </a:solidFill>
              </a:rPr>
              <a:t>   </a:t>
            </a:r>
            <a:br>
              <a:rPr lang="de-DE">
                <a:solidFill>
                  <a:schemeClr val="accent1"/>
                </a:solidFill>
              </a:rPr>
            </a:br>
            <a:r>
              <a:rPr lang="de-DE">
                <a:solidFill>
                  <a:schemeClr val="accent1"/>
                </a:solidFill>
              </a:rPr>
              <a:t> Career Path</a:t>
            </a:r>
          </a:p>
          <a:p>
            <a:pPr marL="0" indent="0">
              <a:buNone/>
            </a:pPr>
            <a:br>
              <a:rPr lang="de-DE"/>
            </a:br>
            <a:endParaRPr lang="de-DE">
              <a:solidFill>
                <a:schemeClr val="accent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FD6B246-CFAA-9ACD-32FD-E59E053FCC84}"/>
              </a:ext>
            </a:extLst>
          </p:cNvPr>
          <p:cNvSpPr txBox="1">
            <a:spLocks/>
          </p:cNvSpPr>
          <p:nvPr/>
        </p:nvSpPr>
        <p:spPr>
          <a:xfrm>
            <a:off x="4195244" y="1690688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Pressure</a:t>
            </a:r>
            <a:r>
              <a:rPr lang="de-DE">
                <a:solidFill>
                  <a:schemeClr val="accent1"/>
                </a:solidFill>
              </a:rPr>
              <a:t> to </a:t>
            </a:r>
            <a:r>
              <a:rPr lang="de-DE" err="1">
                <a:solidFill>
                  <a:schemeClr val="accent1"/>
                </a:solidFill>
              </a:rPr>
              <a:t>learn</a:t>
            </a:r>
            <a:r>
              <a:rPr lang="de-DE">
                <a:solidFill>
                  <a:schemeClr val="accent1"/>
                </a:solidFill>
              </a:rPr>
              <a:t> a </a:t>
            </a:r>
            <a:br>
              <a:rPr lang="de-DE">
                <a:solidFill>
                  <a:schemeClr val="accent1"/>
                </a:solidFill>
              </a:rPr>
            </a:b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lot</a:t>
            </a:r>
            <a:r>
              <a:rPr lang="de-DE">
                <a:solidFill>
                  <a:schemeClr val="accent1"/>
                </a:solidFill>
              </a:rPr>
              <a:t> in a </a:t>
            </a:r>
            <a:r>
              <a:rPr lang="de-DE" err="1">
                <a:solidFill>
                  <a:schemeClr val="accent1"/>
                </a:solidFill>
              </a:rPr>
              <a:t>short</a:t>
            </a:r>
            <a:r>
              <a:rPr lang="de-DE">
                <a:solidFill>
                  <a:schemeClr val="accent1"/>
                </a:solidFill>
              </a:rPr>
              <a:t> time</a:t>
            </a:r>
          </a:p>
          <a:p>
            <a:pPr>
              <a:buFont typeface="Wingdings" panose="05000000000000000000" pitchFamily="2" charset="2"/>
              <a:buChar char="ü"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21ED6A-3137-85D3-1B33-36153A375C48}"/>
              </a:ext>
            </a:extLst>
          </p:cNvPr>
          <p:cNvSpPr txBox="1">
            <a:spLocks/>
          </p:cNvSpPr>
          <p:nvPr/>
        </p:nvSpPr>
        <p:spPr>
          <a:xfrm>
            <a:off x="188899" y="1690688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Disconnected</a:t>
            </a:r>
            <a:r>
              <a:rPr lang="de-DE">
                <a:solidFill>
                  <a:schemeClr val="accent1"/>
                </a:solidFill>
              </a:rPr>
              <a:t>  </a:t>
            </a:r>
            <a:br>
              <a:rPr lang="de-DE">
                <a:solidFill>
                  <a:schemeClr val="accent1"/>
                </a:solidFill>
              </a:rPr>
            </a:b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between</a:t>
            </a: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old</a:t>
            </a:r>
            <a:r>
              <a:rPr lang="de-DE">
                <a:solidFill>
                  <a:schemeClr val="accent1"/>
                </a:solidFill>
              </a:rPr>
              <a:t> &amp; </a:t>
            </a:r>
            <a:r>
              <a:rPr lang="de-DE" err="1">
                <a:solidFill>
                  <a:schemeClr val="accent1"/>
                </a:solidFill>
              </a:rPr>
              <a:t>new</a:t>
            </a:r>
            <a:r>
              <a:rPr lang="de-DE">
                <a:solidFill>
                  <a:schemeClr val="accent1"/>
                </a:solidFill>
              </a:rPr>
              <a:t> </a:t>
            </a:r>
            <a:br>
              <a:rPr lang="de-DE">
                <a:solidFill>
                  <a:schemeClr val="accent1"/>
                </a:solidFill>
              </a:rPr>
            </a:b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skills</a:t>
            </a:r>
            <a:endParaRPr lang="de-DE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D7F784-38E6-8DC9-98E9-7038AEEA6A5F}"/>
              </a:ext>
            </a:extLst>
          </p:cNvPr>
          <p:cNvCxnSpPr>
            <a:cxnSpLocks/>
          </p:cNvCxnSpPr>
          <p:nvPr/>
        </p:nvCxnSpPr>
        <p:spPr>
          <a:xfrm>
            <a:off x="4099254" y="1784733"/>
            <a:ext cx="0" cy="462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468B7DD-B529-090F-7FBA-D955EEC24FD4}"/>
              </a:ext>
            </a:extLst>
          </p:cNvPr>
          <p:cNvCxnSpPr>
            <a:cxnSpLocks/>
          </p:cNvCxnSpPr>
          <p:nvPr/>
        </p:nvCxnSpPr>
        <p:spPr>
          <a:xfrm>
            <a:off x="8036050" y="1745773"/>
            <a:ext cx="0" cy="462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BCE90EE2-B03B-37C5-2FA0-C2D86B47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5AB829-822D-421E-44C3-47F2DBA7B223}"/>
              </a:ext>
            </a:extLst>
          </p:cNvPr>
          <p:cNvSpPr txBox="1">
            <a:spLocks/>
          </p:cNvSpPr>
          <p:nvPr/>
        </p:nvSpPr>
        <p:spPr>
          <a:xfrm>
            <a:off x="174872" y="2919256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>
                <a:solidFill>
                  <a:schemeClr val="accent5"/>
                </a:solidFill>
              </a:rPr>
              <a:t> Daily </a:t>
            </a:r>
            <a:br>
              <a:rPr lang="en-US" b="1">
                <a:solidFill>
                  <a:schemeClr val="accent5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 Reflection to </a:t>
            </a:r>
            <a:br>
              <a:rPr lang="en-US" b="1">
                <a:solidFill>
                  <a:schemeClr val="accent5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 evaluate </a:t>
            </a:r>
            <a:br>
              <a:rPr lang="en-US" b="1">
                <a:solidFill>
                  <a:schemeClr val="accent5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 personal learning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6250F1C-6D84-D517-F98A-EB2DAF7D871E}"/>
              </a:ext>
            </a:extLst>
          </p:cNvPr>
          <p:cNvSpPr txBox="1">
            <a:spLocks/>
          </p:cNvSpPr>
          <p:nvPr/>
        </p:nvSpPr>
        <p:spPr>
          <a:xfrm>
            <a:off x="4209271" y="2919256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de-DE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Flexible &amp; </a:t>
            </a:r>
            <a:b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i</a:t>
            </a:r>
            <a:r>
              <a:rPr lang="de-DE" err="1">
                <a:solidFill>
                  <a:schemeClr val="accent5"/>
                </a:solidFill>
                <a:latin typeface="Oceanwide QLt" panose="020B0004020203020204" pitchFamily="34" charset="0"/>
              </a:rPr>
              <a:t>ndividualized</a:t>
            </a: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b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Study Experience, </a:t>
            </a:r>
            <a:b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err="1">
                <a:solidFill>
                  <a:schemeClr val="accent5"/>
                </a:solidFill>
                <a:latin typeface="Oceanwide QLt" panose="020B0004020203020204" pitchFamily="34" charset="0"/>
              </a:rPr>
              <a:t>catering</a:t>
            </a: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to </a:t>
            </a:r>
            <a:r>
              <a:rPr lang="de-DE" err="1">
                <a:solidFill>
                  <a:schemeClr val="accent5"/>
                </a:solidFill>
                <a:latin typeface="Oceanwide QLt" panose="020B0004020203020204" pitchFamily="34" charset="0"/>
              </a:rPr>
              <a:t>user‘s</a:t>
            </a: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 </a:t>
            </a:r>
            <a:b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err="1">
                <a:solidFill>
                  <a:schemeClr val="accent5"/>
                </a:solidFill>
                <a:latin typeface="Oceanwide QLt" panose="020B0004020203020204" pitchFamily="34" charset="0"/>
              </a:rPr>
              <a:t>strengths</a:t>
            </a: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and </a:t>
            </a:r>
            <a:b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err="1">
                <a:solidFill>
                  <a:schemeClr val="accent5"/>
                </a:solidFill>
                <a:latin typeface="Oceanwide QLt" panose="020B0004020203020204" pitchFamily="34" charset="0"/>
              </a:rPr>
              <a:t>preferences</a:t>
            </a:r>
            <a:endParaRPr lang="de-DE">
              <a:solidFill>
                <a:schemeClr val="accent5"/>
              </a:solidFill>
              <a:latin typeface="Oceanwide QLt" panose="020B0004020203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de-DE">
              <a:solidFill>
                <a:schemeClr val="accent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154ABE6-5983-8829-1DE6-612A4D5BAE33}"/>
              </a:ext>
            </a:extLst>
          </p:cNvPr>
          <p:cNvSpPr txBox="1">
            <a:spLocks/>
          </p:cNvSpPr>
          <p:nvPr/>
        </p:nvSpPr>
        <p:spPr>
          <a:xfrm>
            <a:off x="8103984" y="2919256"/>
            <a:ext cx="3744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300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Concrete</a:t>
            </a:r>
            <a:r>
              <a:rPr lang="de-DE">
                <a:solidFill>
                  <a:schemeClr val="accent5"/>
                </a:solidFill>
              </a:rPr>
              <a:t> Job 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Recommendations</a:t>
            </a:r>
            <a:r>
              <a:rPr lang="de-DE">
                <a:solidFill>
                  <a:schemeClr val="accent5"/>
                </a:solidFill>
              </a:rPr>
              <a:t>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based</a:t>
            </a:r>
            <a:r>
              <a:rPr lang="de-DE">
                <a:solidFill>
                  <a:schemeClr val="accent5"/>
                </a:solidFill>
              </a:rPr>
              <a:t> on CV, Daily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Progress &amp;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Preferences</a:t>
            </a:r>
            <a:endParaRPr lang="de-DE">
              <a:solidFill>
                <a:schemeClr val="accent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de-DE"/>
            </a:br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8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638E-61E3-A122-47C2-DE47A28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YOUR Milestone System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045B549-D351-EE75-41DE-C4901609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510860"/>
              </p:ext>
            </p:extLst>
          </p:nvPr>
        </p:nvGraphicFramePr>
        <p:xfrm>
          <a:off x="1099810" y="895772"/>
          <a:ext cx="5019040" cy="465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3AF6BF8-E8B1-5B03-4FD4-F1108A6B9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592772"/>
              </p:ext>
            </p:extLst>
          </p:nvPr>
        </p:nvGraphicFramePr>
        <p:xfrm>
          <a:off x="5776776" y="895773"/>
          <a:ext cx="5019040" cy="465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Ellipse 10">
            <a:extLst>
              <a:ext uri="{FF2B5EF4-FFF2-40B4-BE49-F238E27FC236}">
                <a16:creationId xmlns:a16="http://schemas.microsoft.com/office/drawing/2014/main" id="{FBCE66C0-D161-82E1-2D0F-F63B3D589402}"/>
              </a:ext>
            </a:extLst>
          </p:cNvPr>
          <p:cNvSpPr/>
          <p:nvPr/>
        </p:nvSpPr>
        <p:spPr>
          <a:xfrm>
            <a:off x="1202844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>
                <a:latin typeface="Oceanwide QLt" panose="020B0004020203020204" pitchFamily="34" charset="0"/>
              </a:rPr>
            </a:br>
            <a:r>
              <a:rPr lang="de-DE" err="1">
                <a:latin typeface="Oceanwide QLt" panose="020B0004020203020204" pitchFamily="34" charset="0"/>
              </a:rPr>
              <a:t>Strength</a:t>
            </a:r>
            <a:endParaRPr lang="de-DE">
              <a:latin typeface="Oceanwide QLt" panose="020B0004020203020204" pitchFamily="34" charset="0"/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4AF3C4BB-A81F-66CD-B86D-6CE0E3979D28}"/>
              </a:ext>
            </a:extLst>
          </p:cNvPr>
          <p:cNvSpPr/>
          <p:nvPr/>
        </p:nvSpPr>
        <p:spPr>
          <a:xfrm rot="5400000">
            <a:off x="-297423" y="2645410"/>
            <a:ext cx="2145876" cy="11599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7CE8AF52-B1FD-B6AA-653F-47537742F1AE}"/>
              </a:ext>
            </a:extLst>
          </p:cNvPr>
          <p:cNvSpPr/>
          <p:nvPr/>
        </p:nvSpPr>
        <p:spPr>
          <a:xfrm rot="16200000">
            <a:off x="10386698" y="2645410"/>
            <a:ext cx="2145876" cy="11599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477E87-7217-E7A2-5208-BF6ADDA565F8}"/>
              </a:ext>
            </a:extLst>
          </p:cNvPr>
          <p:cNvSpPr txBox="1"/>
          <p:nvPr/>
        </p:nvSpPr>
        <p:spPr>
          <a:xfrm>
            <a:off x="195548" y="295020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err="1">
                <a:solidFill>
                  <a:schemeClr val="bg1"/>
                </a:solidFill>
                <a:latin typeface="Oceanwide QLt" panose="020B0004020203020204" pitchFamily="34" charset="0"/>
              </a:rPr>
              <a:t>Enroll</a:t>
            </a:r>
            <a:r>
              <a:rPr lang="de-DE" sz="1600">
                <a:solidFill>
                  <a:schemeClr val="bg1"/>
                </a:solidFill>
                <a:latin typeface="Oceanwide QLt" panose="020B0004020203020204" pitchFamily="34" charset="0"/>
              </a:rPr>
              <a:t>-      </a:t>
            </a:r>
            <a:r>
              <a:rPr lang="de-DE" sz="1600" err="1">
                <a:solidFill>
                  <a:schemeClr val="bg1"/>
                </a:solidFill>
                <a:latin typeface="Oceanwide QLt" panose="020B0004020203020204" pitchFamily="34" charset="0"/>
              </a:rPr>
              <a:t>ment</a:t>
            </a:r>
            <a:endParaRPr lang="de-DE" sz="1600">
              <a:solidFill>
                <a:schemeClr val="bg1"/>
              </a:solidFill>
              <a:latin typeface="Oceanwide QLt" panose="020B0004020203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945445-9B59-8DD6-0673-D4C013C66DAF}"/>
              </a:ext>
            </a:extLst>
          </p:cNvPr>
          <p:cNvSpPr txBox="1"/>
          <p:nvPr/>
        </p:nvSpPr>
        <p:spPr>
          <a:xfrm>
            <a:off x="11074400" y="2927610"/>
            <a:ext cx="152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err="1">
                <a:solidFill>
                  <a:schemeClr val="bg1"/>
                </a:solidFill>
                <a:latin typeface="Oceanwide QLt" panose="020B0004020203020204" pitchFamily="34" charset="0"/>
              </a:rPr>
              <a:t>Employ-ment</a:t>
            </a:r>
            <a:endParaRPr lang="de-DE" sz="1700">
              <a:solidFill>
                <a:schemeClr val="bg1"/>
              </a:solidFill>
              <a:latin typeface="Oceanwide QLt" panose="020B0004020203020204" pitchFamily="34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10DB8F-25C2-E3C3-8A54-74B50371280C}"/>
              </a:ext>
            </a:extLst>
          </p:cNvPr>
          <p:cNvSpPr/>
          <p:nvPr/>
        </p:nvSpPr>
        <p:spPr>
          <a:xfrm>
            <a:off x="3114317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 sz="1200">
              <a:latin typeface="Oceanwide QLt" panose="020B0004020203020204" pitchFamily="34" charset="0"/>
            </a:endParaRPr>
          </a:p>
          <a:p>
            <a:pPr algn="ctr"/>
            <a:r>
              <a:rPr lang="de-DE" err="1">
                <a:latin typeface="Oceanwide QLt" panose="020B0004020203020204" pitchFamily="34" charset="0"/>
              </a:rPr>
              <a:t>Weak</a:t>
            </a:r>
            <a:r>
              <a:rPr lang="de-DE">
                <a:latin typeface="Oceanwide QLt" panose="020B0004020203020204" pitchFamily="34" charset="0"/>
              </a:rPr>
              <a:t>-ness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C1995A-88F7-0E7B-A602-4CE9FFB99FCC}"/>
              </a:ext>
            </a:extLst>
          </p:cNvPr>
          <p:cNvSpPr/>
          <p:nvPr/>
        </p:nvSpPr>
        <p:spPr>
          <a:xfrm>
            <a:off x="5023556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>
                <a:latin typeface="Oceanwide QLt" panose="020B0004020203020204" pitchFamily="34" charset="0"/>
              </a:rPr>
            </a:br>
            <a:r>
              <a:rPr lang="de-DE">
                <a:latin typeface="Oceanwide QLt" panose="020B0004020203020204" pitchFamily="34" charset="0"/>
              </a:rPr>
              <a:t>Likes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6867FA4-1ABA-158D-F51F-1CBEEA7C6DDF}"/>
              </a:ext>
            </a:extLst>
          </p:cNvPr>
          <p:cNvSpPr/>
          <p:nvPr/>
        </p:nvSpPr>
        <p:spPr>
          <a:xfrm>
            <a:off x="6931969" y="5083113"/>
            <a:ext cx="1672723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>
                <a:latin typeface="Oceanwide QLt" panose="020B0004020203020204" pitchFamily="34" charset="0"/>
              </a:rPr>
            </a:br>
            <a:r>
              <a:rPr lang="de-DE" err="1">
                <a:latin typeface="Oceanwide QLt" panose="020B0004020203020204" pitchFamily="34" charset="0"/>
              </a:rPr>
              <a:t>Dislikes</a:t>
            </a:r>
            <a:endParaRPr lang="de-DE">
              <a:latin typeface="Oceanwide QLt" panose="020B0004020203020204" pitchFamily="34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694994-B59B-3C3D-2E59-7E077359907F}"/>
              </a:ext>
            </a:extLst>
          </p:cNvPr>
          <p:cNvSpPr/>
          <p:nvPr/>
        </p:nvSpPr>
        <p:spPr>
          <a:xfrm>
            <a:off x="9079893" y="4760065"/>
            <a:ext cx="1799776" cy="173294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err="1">
                <a:latin typeface="Oceanwide QLt" panose="020B0004020203020204" pitchFamily="34" charset="0"/>
              </a:rPr>
              <a:t>Aligned</a:t>
            </a:r>
            <a:r>
              <a:rPr lang="de-DE">
                <a:latin typeface="Oceanwide QLt" panose="020B0004020203020204" pitchFamily="34" charset="0"/>
              </a:rPr>
              <a:t> Career Path &amp; Next </a:t>
            </a:r>
            <a:r>
              <a:rPr lang="de-DE" err="1">
                <a:latin typeface="Oceanwide QLt" panose="020B0004020203020204" pitchFamily="34" charset="0"/>
              </a:rPr>
              <a:t>Step</a:t>
            </a:r>
            <a:endParaRPr lang="de-DE">
              <a:latin typeface="Oceanwide QLt" panose="020B0004020203020204" pitchFamily="34" charset="0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DB4E5A1E-23B8-75B4-69E3-A19B0C6C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11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D9449F-7F2A-F3FB-5F8F-FD611778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596" y="183995"/>
            <a:ext cx="13757458" cy="649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E6945A-08B2-F701-2D9D-F05F6174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6D6B663-45A0-649C-B8CC-A82FC1D4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-20595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1FA34C3-0F42-667C-2C59-C816E717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97936D95-AA9E-ED7B-BE6C-41D35278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6" y="0"/>
            <a:ext cx="7240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80F456-5083-94B7-C5FC-B03E160F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74F44C2-4418-497B-3826-3D2F7BFC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66675"/>
            <a:ext cx="897255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AC64A6B-0809-155E-1AA6-78F35DA3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CC211-C28E-5313-2B9A-5874241A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obot holding a light bulb">
            <a:extLst>
              <a:ext uri="{FF2B5EF4-FFF2-40B4-BE49-F238E27FC236}">
                <a16:creationId xmlns:a16="http://schemas.microsoft.com/office/drawing/2014/main" id="{0AB63601-B522-C692-DD0A-410BB392F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627771" y="91734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ot holding a light bulb">
            <a:extLst>
              <a:ext uri="{FF2B5EF4-FFF2-40B4-BE49-F238E27FC236}">
                <a16:creationId xmlns:a16="http://schemas.microsoft.com/office/drawing/2014/main" id="{BDA9CE16-B697-6BE8-A153-28008114B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832643" y="-13041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obot holding a light bulb">
            <a:extLst>
              <a:ext uri="{FF2B5EF4-FFF2-40B4-BE49-F238E27FC236}">
                <a16:creationId xmlns:a16="http://schemas.microsoft.com/office/drawing/2014/main" id="{F5C1FA01-5C56-F237-B93A-BD54E3EAC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012374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bot holding a light bulb">
            <a:extLst>
              <a:ext uri="{FF2B5EF4-FFF2-40B4-BE49-F238E27FC236}">
                <a16:creationId xmlns:a16="http://schemas.microsoft.com/office/drawing/2014/main" id="{FC1A983B-29F1-5B20-D8E0-B6920F24B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224395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bot holding a light bulb">
            <a:extLst>
              <a:ext uri="{FF2B5EF4-FFF2-40B4-BE49-F238E27FC236}">
                <a16:creationId xmlns:a16="http://schemas.microsoft.com/office/drawing/2014/main" id="{994C098D-D2FB-E3BE-7748-F76A78EC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435452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ssdiagramm: Gespeicherte Daten 2">
            <a:extLst>
              <a:ext uri="{FF2B5EF4-FFF2-40B4-BE49-F238E27FC236}">
                <a16:creationId xmlns:a16="http://schemas.microsoft.com/office/drawing/2014/main" id="{BC438821-50FB-FC9E-FF11-4593A744F9ED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rgbClr val="FD1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570223-E2B1-1796-5C6B-FE844F8D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54" y="903367"/>
            <a:ext cx="4023360" cy="860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err="1">
                <a:solidFill>
                  <a:schemeClr val="bg1"/>
                </a:solidFill>
              </a:rPr>
              <a:t>Pathly</a:t>
            </a:r>
            <a:r>
              <a:rPr lang="en-US" sz="600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150F7F-1570-7839-E590-39009C6926D6}"/>
              </a:ext>
            </a:extLst>
          </p:cNvPr>
          <p:cNvSpPr txBox="1"/>
          <p:nvPr/>
        </p:nvSpPr>
        <p:spPr>
          <a:xfrm>
            <a:off x="464492" y="5161393"/>
            <a:ext cx="3717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err="1">
                <a:solidFill>
                  <a:schemeClr val="bg1"/>
                </a:solidFill>
                <a:latin typeface="Oceanwide QLt" panose="020B0004020203020204" pitchFamily="34" charset="0"/>
              </a:rPr>
              <a:t>Thank</a:t>
            </a:r>
            <a:r>
              <a:rPr lang="de-DE" sz="3600">
                <a:solidFill>
                  <a:schemeClr val="bg1"/>
                </a:solidFill>
                <a:latin typeface="Oceanwide QLt" panose="020B0004020203020204" pitchFamily="34" charset="0"/>
              </a:rPr>
              <a:t> YOU </a:t>
            </a:r>
            <a:br>
              <a:rPr lang="de-DE" sz="3600">
                <a:solidFill>
                  <a:schemeClr val="bg1"/>
                </a:solidFill>
                <a:latin typeface="Oceanwide QLt" panose="020B0004020203020204" pitchFamily="34" charset="0"/>
              </a:rPr>
            </a:br>
            <a:r>
              <a:rPr lang="de-DE" sz="3600" err="1">
                <a:solidFill>
                  <a:schemeClr val="bg1"/>
                </a:solidFill>
                <a:latin typeface="Oceanwide QLt" panose="020B0004020203020204" pitchFamily="34" charset="0"/>
              </a:rPr>
              <a:t>for</a:t>
            </a:r>
            <a:r>
              <a:rPr lang="de-DE" sz="3600">
                <a:solidFill>
                  <a:schemeClr val="bg1"/>
                </a:solidFill>
                <a:latin typeface="Oceanwide QLt" panose="020B0004020203020204" pitchFamily="34" charset="0"/>
              </a:rPr>
              <a:t> YOUR Time! </a:t>
            </a:r>
          </a:p>
        </p:txBody>
      </p:sp>
      <p:pic>
        <p:nvPicPr>
          <p:cNvPr id="5" name="Picture 2" descr="YouEqualTech - Le Wagon">
            <a:extLst>
              <a:ext uri="{FF2B5EF4-FFF2-40B4-BE49-F238E27FC236}">
                <a16:creationId xmlns:a16="http://schemas.microsoft.com/office/drawing/2014/main" id="{AF269922-2CAD-6966-5C59-F3A7B7B8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97" y="2554701"/>
            <a:ext cx="3919820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E84C18B-A7E7-CB71-2165-76E95B01CBB6}"/>
              </a:ext>
            </a:extLst>
          </p:cNvPr>
          <p:cNvSpPr txBox="1">
            <a:spLocks/>
          </p:cNvSpPr>
          <p:nvPr/>
        </p:nvSpPr>
        <p:spPr>
          <a:xfrm>
            <a:off x="510792" y="1693780"/>
            <a:ext cx="4023360" cy="860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ceanwide QLt" panose="020B0004020203020204" pitchFamily="34" charset="0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bg1"/>
                </a:solidFill>
              </a:rPr>
              <a:t>By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7F9495-A2F0-07E3-4548-36E85622283D}"/>
              </a:ext>
            </a:extLst>
          </p:cNvPr>
          <p:cNvSpPr txBox="1"/>
          <p:nvPr/>
        </p:nvSpPr>
        <p:spPr>
          <a:xfrm>
            <a:off x="1578198" y="343552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Oceanwide QLt" panose="020B0004020203020204" pitchFamily="34" charset="0"/>
              </a:rPr>
              <a:t>Team </a:t>
            </a:r>
            <a:r>
              <a:rPr lang="de-DE" sz="2400" err="1">
                <a:latin typeface="Oceanwide QLt" panose="020B0004020203020204" pitchFamily="34" charset="0"/>
              </a:rPr>
              <a:t>Debug</a:t>
            </a:r>
            <a:r>
              <a:rPr lang="de-DE" sz="2400">
                <a:latin typeface="Oceanwide QLt" panose="020B0004020203020204" pitchFamily="34" charset="0"/>
              </a:rPr>
              <a:t> </a:t>
            </a:r>
            <a:r>
              <a:rPr lang="de-DE" sz="2400" err="1">
                <a:latin typeface="Oceanwide QLt" panose="020B0004020203020204" pitchFamily="34" charset="0"/>
              </a:rPr>
              <a:t>Thugs</a:t>
            </a:r>
            <a:endParaRPr lang="de-DE" sz="2400">
              <a:latin typeface="Oceanwide QLt" panose="020B00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Benutzerdefiniert 3">
      <a:dk1>
        <a:sysClr val="windowText" lastClr="000000"/>
      </a:dk1>
      <a:lt1>
        <a:sysClr val="window" lastClr="FFFFFF"/>
      </a:lt1>
      <a:dk2>
        <a:srgbClr val="381474"/>
      </a:dk2>
      <a:lt2>
        <a:srgbClr val="E8E8E8"/>
      </a:lt2>
      <a:accent1>
        <a:srgbClr val="FC1414"/>
      </a:accent1>
      <a:accent2>
        <a:srgbClr val="444844"/>
      </a:accent2>
      <a:accent3>
        <a:srgbClr val="FCD1D2"/>
      </a:accent3>
      <a:accent4>
        <a:srgbClr val="FC6D6E"/>
      </a:accent4>
      <a:accent5>
        <a:srgbClr val="640CFC"/>
      </a:accent5>
      <a:accent6>
        <a:srgbClr val="E2D9FC"/>
      </a:accent6>
      <a:hlink>
        <a:srgbClr val="FFFCF4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Oceanwide QLt</vt:lpstr>
      <vt:lpstr>Wingdings</vt:lpstr>
      <vt:lpstr>Office</vt:lpstr>
      <vt:lpstr>Pathly. </vt:lpstr>
      <vt:lpstr>Use Case: Florian</vt:lpstr>
      <vt:lpstr>Checklist</vt:lpstr>
      <vt:lpstr>YOUR Milestone System</vt:lpstr>
      <vt:lpstr>PowerPoint Presentation</vt:lpstr>
      <vt:lpstr>PowerPoint Presentation</vt:lpstr>
      <vt:lpstr>PowerPoint Presentation</vt:lpstr>
      <vt:lpstr>PowerPoint Presentation</vt:lpstr>
      <vt:lpstr>Pathly.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 Becht</dc:creator>
  <cp:lastModifiedBy>Jamadade, Harshita (SRH Hochschule Heidelberg Student)</cp:lastModifiedBy>
  <cp:revision>6</cp:revision>
  <dcterms:created xsi:type="dcterms:W3CDTF">2025-04-23T14:03:18Z</dcterms:created>
  <dcterms:modified xsi:type="dcterms:W3CDTF">2025-04-24T09:11:36Z</dcterms:modified>
</cp:coreProperties>
</file>