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2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4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9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FC8C-2637-4507-8050-B307CD2FF68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8840-FB10-4534-A555-C4E0510FE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powerpoint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Third slide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4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Hello, this is </a:t>
            </a:r>
            <a:r>
              <a:rPr lang="en-IN" smtClean="0"/>
              <a:t>my slide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</vt:lpstr>
      <vt:lpstr>Third slide</vt:lpstr>
      <vt:lpstr>Hello, this is my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2020-08-09T13:34:01Z</dcterms:created>
  <dcterms:modified xsi:type="dcterms:W3CDTF">2020-08-09T16:12:07Z</dcterms:modified>
</cp:coreProperties>
</file>