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35"/>
  </p:notesMasterIdLst>
  <p:sldIdLst>
    <p:sldId id="256" r:id="rId2"/>
    <p:sldId id="260" r:id="rId3"/>
    <p:sldId id="257" r:id="rId4"/>
    <p:sldId id="264" r:id="rId5"/>
    <p:sldId id="259" r:id="rId6"/>
    <p:sldId id="25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262" r:id="rId33"/>
    <p:sldId id="265"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D8DF90-9387-4A29-B0BB-2770C1B02D2D}">
  <a:tblStyle styleId="{D4D8DF90-9387-4A29-B0BB-2770C1B02D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6C21680-F4FC-423E-AE59-77DF104AD3E8}"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1149" autoAdjust="0"/>
  </p:normalViewPr>
  <p:slideViewPr>
    <p:cSldViewPr snapToGrid="0">
      <p:cViewPr varScale="1">
        <p:scale>
          <a:sx n="85" d="100"/>
          <a:sy n="85" d="100"/>
        </p:scale>
        <p:origin x="9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a98e5f90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a98e5f90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340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077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319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578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790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482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96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428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500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42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a9b9cfb6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a9b9cfb6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058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32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671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3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16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480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503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228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681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84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a9b13872d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a9b13872d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57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04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9b9cfb6bf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9b9cfb6bf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a9b9cfb6b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a9b9cfb6b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a12fb63ab0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a12fb63ab0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25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166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75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97500" y="1239750"/>
            <a:ext cx="4178100" cy="2184600"/>
          </a:xfrm>
          <a:prstGeom prst="rect">
            <a:avLst/>
          </a:prstGeom>
        </p:spPr>
        <p:txBody>
          <a:bodyPr spcFirstLastPara="1" wrap="square" lIns="91425" tIns="0" rIns="91425" bIns="0" anchor="b" anchorCtr="0">
            <a:noAutofit/>
          </a:bodyPr>
          <a:lstStyle>
            <a:lvl1pPr lvl="0">
              <a:lnSpc>
                <a:spcPct val="80000"/>
              </a:lnSpc>
              <a:spcBef>
                <a:spcPts val="0"/>
              </a:spcBef>
              <a:spcAft>
                <a:spcPts val="0"/>
              </a:spcAft>
              <a:buSzPts val="6000"/>
              <a:buNone/>
              <a:defRPr sz="60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10" name="Google Shape;10;p2"/>
          <p:cNvSpPr txBox="1">
            <a:spLocks noGrp="1"/>
          </p:cNvSpPr>
          <p:nvPr>
            <p:ph type="subTitle" idx="1"/>
          </p:nvPr>
        </p:nvSpPr>
        <p:spPr>
          <a:xfrm>
            <a:off x="997500" y="3457950"/>
            <a:ext cx="4363800" cy="4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632" y="791"/>
            <a:ext cx="2305727" cy="1322421"/>
          </a:xfrm>
          <a:custGeom>
            <a:avLst/>
            <a:gdLst/>
            <a:ahLst/>
            <a:cxnLst/>
            <a:rect l="l" t="t" r="r" b="b"/>
            <a:pathLst>
              <a:path w="51817" h="29719" extrusionOk="0">
                <a:moveTo>
                  <a:pt x="1" y="1"/>
                </a:moveTo>
                <a:lnTo>
                  <a:pt x="1" y="29719"/>
                </a:lnTo>
                <a:lnTo>
                  <a:pt x="51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235550" y="2783300"/>
            <a:ext cx="181600" cy="207475"/>
          </a:xfrm>
          <a:custGeom>
            <a:avLst/>
            <a:gdLst/>
            <a:ahLst/>
            <a:cxnLst/>
            <a:rect l="l" t="t" r="r" b="b"/>
            <a:pathLst>
              <a:path w="7264" h="8299" extrusionOk="0">
                <a:moveTo>
                  <a:pt x="1" y="0"/>
                </a:moveTo>
                <a:lnTo>
                  <a:pt x="1" y="8299"/>
                </a:lnTo>
                <a:lnTo>
                  <a:pt x="7264" y="419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7638964" y="4296107"/>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351606" y="4470150"/>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flipH="1">
            <a:off x="-178850" y="440475"/>
            <a:ext cx="1542000" cy="603900"/>
          </a:xfrm>
          <a:prstGeom prst="homePlate">
            <a:avLst>
              <a:gd name="adj" fmla="val 2760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551601" flipH="1">
            <a:off x="490749" y="-203034"/>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547325" y="1888000"/>
            <a:ext cx="1090800" cy="8481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551601" flipH="1">
            <a:off x="6636974" y="4607028"/>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395"/>
        <p:cNvGrpSpPr/>
        <p:nvPr/>
      </p:nvGrpSpPr>
      <p:grpSpPr>
        <a:xfrm>
          <a:off x="0" y="0"/>
          <a:ext cx="0" cy="0"/>
          <a:chOff x="0" y="0"/>
          <a:chExt cx="0" cy="0"/>
        </a:xfrm>
      </p:grpSpPr>
      <p:grpSp>
        <p:nvGrpSpPr>
          <p:cNvPr id="396" name="Google Shape;396;p35"/>
          <p:cNvGrpSpPr/>
          <p:nvPr/>
        </p:nvGrpSpPr>
        <p:grpSpPr>
          <a:xfrm>
            <a:off x="-487790" y="2270002"/>
            <a:ext cx="2261043" cy="3062648"/>
            <a:chOff x="2505100" y="1079377"/>
            <a:chExt cx="2261043" cy="3062648"/>
          </a:xfrm>
        </p:grpSpPr>
        <p:sp>
          <p:nvSpPr>
            <p:cNvPr id="397" name="Google Shape;397;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5"/>
          <p:cNvGrpSpPr/>
          <p:nvPr/>
        </p:nvGrpSpPr>
        <p:grpSpPr>
          <a:xfrm rot="10800000">
            <a:off x="7372375" y="-187448"/>
            <a:ext cx="2261043" cy="3062648"/>
            <a:chOff x="2505100" y="1079377"/>
            <a:chExt cx="2261043" cy="3062648"/>
          </a:xfrm>
        </p:grpSpPr>
        <p:sp>
          <p:nvSpPr>
            <p:cNvPr id="411" name="Google Shape;411;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5400000">
            <a:off x="3799550" y="-545200"/>
            <a:ext cx="1567200" cy="12183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ctrTitle"/>
          </p:nvPr>
        </p:nvSpPr>
        <p:spPr>
          <a:xfrm>
            <a:off x="5304750" y="2925700"/>
            <a:ext cx="3128700" cy="1256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2"/>
              </a:buClr>
              <a:buSzPts val="2400"/>
              <a:buNone/>
              <a:defRPr sz="4800">
                <a:solidFill>
                  <a:schemeClr val="lt2"/>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3"/>
          <p:cNvSpPr txBox="1">
            <a:spLocks noGrp="1"/>
          </p:cNvSpPr>
          <p:nvPr>
            <p:ph type="subTitle" idx="1"/>
          </p:nvPr>
        </p:nvSpPr>
        <p:spPr>
          <a:xfrm>
            <a:off x="5667825" y="4029225"/>
            <a:ext cx="27657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3" name="Google Shape;23;p3"/>
          <p:cNvSpPr txBox="1">
            <a:spLocks noGrp="1"/>
          </p:cNvSpPr>
          <p:nvPr>
            <p:ph type="title" idx="2" hasCustomPrompt="1"/>
          </p:nvPr>
        </p:nvSpPr>
        <p:spPr>
          <a:xfrm>
            <a:off x="6725025" y="1471085"/>
            <a:ext cx="1708500" cy="1371600"/>
          </a:xfrm>
          <a:prstGeom prst="rect">
            <a:avLst/>
          </a:prstGeom>
          <a:noFill/>
        </p:spPr>
        <p:txBody>
          <a:bodyPr spcFirstLastPara="1" wrap="square" lIns="91425" tIns="91425" rIns="91425" bIns="91425" anchor="t" anchorCtr="0">
            <a:noAutofit/>
          </a:bodyPr>
          <a:lstStyle>
            <a:lvl1pPr lvl="0" algn="r" rtl="0">
              <a:lnSpc>
                <a:spcPct val="115000"/>
              </a:lnSpc>
              <a:spcBef>
                <a:spcPts val="0"/>
              </a:spcBef>
              <a:spcAft>
                <a:spcPts val="0"/>
              </a:spcAft>
              <a:buSzPts val="5500"/>
              <a:buNone/>
              <a:defRPr sz="10400"/>
            </a:lvl1pPr>
            <a:lvl2pPr lvl="1"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2pPr>
            <a:lvl3pPr lvl="2"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3pPr>
            <a:lvl4pPr lvl="3"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4pPr>
            <a:lvl5pPr lvl="4"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5pPr>
            <a:lvl6pPr lvl="5"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6pPr>
            <a:lvl7pPr lvl="6"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7pPr>
            <a:lvl8pPr lvl="7"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8pPr>
            <a:lvl9pPr lvl="8"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9pPr>
          </a:lstStyle>
          <a:p>
            <a:r>
              <a:t>xx%</a:t>
            </a:r>
          </a:p>
        </p:txBody>
      </p:sp>
      <p:sp>
        <p:nvSpPr>
          <p:cNvPr id="24" name="Google Shape;24;p3"/>
          <p:cNvSpPr/>
          <p:nvPr/>
        </p:nvSpPr>
        <p:spPr>
          <a:xfrm flipH="1">
            <a:off x="5188703" y="628026"/>
            <a:ext cx="310997" cy="354197"/>
          </a:xfrm>
          <a:custGeom>
            <a:avLst/>
            <a:gdLst/>
            <a:ahLst/>
            <a:cxnLst/>
            <a:rect l="l" t="t" r="r" b="b"/>
            <a:pathLst>
              <a:path w="4371" h="4978" extrusionOk="0">
                <a:moveTo>
                  <a:pt x="4371" y="0"/>
                </a:moveTo>
                <a:lnTo>
                  <a:pt x="1" y="2465"/>
                </a:lnTo>
                <a:lnTo>
                  <a:pt x="4371" y="4977"/>
                </a:lnTo>
                <a:lnTo>
                  <a:pt x="437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5373429" y="168477"/>
            <a:ext cx="690551" cy="788764"/>
          </a:xfrm>
          <a:custGeom>
            <a:avLst/>
            <a:gdLst/>
            <a:ahLst/>
            <a:cxnLst/>
            <a:rect l="l" t="t" r="r" b="b"/>
            <a:pathLst>
              <a:path w="15574" h="17789" extrusionOk="0">
                <a:moveTo>
                  <a:pt x="0" y="1"/>
                </a:moveTo>
                <a:lnTo>
                  <a:pt x="0" y="17789"/>
                </a:lnTo>
                <a:lnTo>
                  <a:pt x="15574" y="880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831263" y="144023"/>
            <a:ext cx="1200550" cy="685807"/>
          </a:xfrm>
          <a:custGeom>
            <a:avLst/>
            <a:gdLst/>
            <a:ahLst/>
            <a:cxnLst/>
            <a:rect l="l" t="t" r="r" b="b"/>
            <a:pathLst>
              <a:path w="27076" h="15467" extrusionOk="0">
                <a:moveTo>
                  <a:pt x="13538" y="1"/>
                </a:moveTo>
                <a:lnTo>
                  <a:pt x="1" y="7645"/>
                </a:lnTo>
                <a:lnTo>
                  <a:pt x="13538" y="15467"/>
                </a:lnTo>
                <a:lnTo>
                  <a:pt x="27076" y="7645"/>
                </a:lnTo>
                <a:lnTo>
                  <a:pt x="13538" y="1"/>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3551756">
            <a:off x="4891715" y="90762"/>
            <a:ext cx="1000217" cy="565307"/>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724025" y="1254350"/>
            <a:ext cx="7918500" cy="3605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Livvic"/>
              <a:buAutoNum type="arabicPeriod"/>
              <a:defRPr sz="1200"/>
            </a:lvl1pPr>
            <a:lvl2pPr marL="914400" lvl="1" indent="-304800" rtl="0">
              <a:spcBef>
                <a:spcPts val="1600"/>
              </a:spcBef>
              <a:spcAft>
                <a:spcPts val="0"/>
              </a:spcAft>
              <a:buSzPts val="1200"/>
              <a:buFont typeface="Roboto Condensed Light"/>
              <a:buAutoNum type="alphaLcPeriod"/>
              <a:defRPr/>
            </a:lvl2pPr>
            <a:lvl3pPr marL="1371600" lvl="2" indent="-304800" rtl="0">
              <a:spcBef>
                <a:spcPts val="1600"/>
              </a:spcBef>
              <a:spcAft>
                <a:spcPts val="0"/>
              </a:spcAft>
              <a:buSzPts val="1200"/>
              <a:buFont typeface="Roboto Condensed Light"/>
              <a:buAutoNum type="romanLcPeriod"/>
              <a:defRPr/>
            </a:lvl3pPr>
            <a:lvl4pPr marL="1828800" lvl="3" indent="-304800" rtl="0">
              <a:spcBef>
                <a:spcPts val="1600"/>
              </a:spcBef>
              <a:spcAft>
                <a:spcPts val="0"/>
              </a:spcAft>
              <a:buSzPts val="1200"/>
              <a:buFont typeface="Roboto Condensed Light"/>
              <a:buAutoNum type="arabicPeriod"/>
              <a:defRPr/>
            </a:lvl4pPr>
            <a:lvl5pPr marL="2286000" lvl="4" indent="-304800" rtl="0">
              <a:spcBef>
                <a:spcPts val="1600"/>
              </a:spcBef>
              <a:spcAft>
                <a:spcPts val="0"/>
              </a:spcAft>
              <a:buSzPts val="1200"/>
              <a:buFont typeface="Roboto Condensed Light"/>
              <a:buAutoNum type="alphaLcPeriod"/>
              <a:defRPr/>
            </a:lvl5pPr>
            <a:lvl6pPr marL="2743200" lvl="5" indent="-304800" rtl="0">
              <a:spcBef>
                <a:spcPts val="1600"/>
              </a:spcBef>
              <a:spcAft>
                <a:spcPts val="0"/>
              </a:spcAft>
              <a:buSzPts val="1200"/>
              <a:buFont typeface="Roboto Condensed Light"/>
              <a:buAutoNum type="romanLcPeriod"/>
              <a:defRPr/>
            </a:lvl6pPr>
            <a:lvl7pPr marL="3200400" lvl="6" indent="-304800" rtl="0">
              <a:spcBef>
                <a:spcPts val="1600"/>
              </a:spcBef>
              <a:spcAft>
                <a:spcPts val="0"/>
              </a:spcAft>
              <a:buSzPts val="1200"/>
              <a:buFont typeface="Roboto Condensed Light"/>
              <a:buAutoNum type="arabicPeriod"/>
              <a:defRPr/>
            </a:lvl7pPr>
            <a:lvl8pPr marL="3657600" lvl="7" indent="-304800" rtl="0">
              <a:spcBef>
                <a:spcPts val="1600"/>
              </a:spcBef>
              <a:spcAft>
                <a:spcPts val="0"/>
              </a:spcAft>
              <a:buSzPts val="1200"/>
              <a:buFont typeface="Roboto Condensed Light"/>
              <a:buAutoNum type="alphaLcPeriod"/>
              <a:defRPr/>
            </a:lvl8pPr>
            <a:lvl9pPr marL="4114800" lvl="8" indent="-304800" rtl="0">
              <a:spcBef>
                <a:spcPts val="1600"/>
              </a:spcBef>
              <a:spcAft>
                <a:spcPts val="1600"/>
              </a:spcAft>
              <a:buSzPts val="1200"/>
              <a:buFont typeface="Roboto Condensed Light"/>
              <a:buAutoNum type="romanLcPeriod"/>
              <a:defRPr/>
            </a:lvl9pPr>
          </a:lstStyle>
          <a:p>
            <a:endParaRPr/>
          </a:p>
        </p:txBody>
      </p:sp>
      <p:sp>
        <p:nvSpPr>
          <p:cNvPr id="30" name="Google Shape;30;p4"/>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 name="Google Shape;31;p4"/>
          <p:cNvSpPr/>
          <p:nvPr/>
        </p:nvSpPr>
        <p:spPr>
          <a:xfrm rot="-5400000" flipH="1">
            <a:off x="-277887" y="276213"/>
            <a:ext cx="1295425" cy="742975"/>
          </a:xfrm>
          <a:custGeom>
            <a:avLst/>
            <a:gdLst/>
            <a:ahLst/>
            <a:cxnLst/>
            <a:rect l="l" t="t" r="r" b="b"/>
            <a:pathLst>
              <a:path w="51817" h="29719" extrusionOk="0">
                <a:moveTo>
                  <a:pt x="1" y="1"/>
                </a:moveTo>
                <a:lnTo>
                  <a:pt x="1" y="29719"/>
                </a:lnTo>
                <a:lnTo>
                  <a:pt x="5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5400000" flipH="1">
            <a:off x="-365250" y="1462975"/>
            <a:ext cx="1276675" cy="719750"/>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5400000">
            <a:off x="254949" y="1364709"/>
            <a:ext cx="229751" cy="262598"/>
          </a:xfrm>
          <a:custGeom>
            <a:avLst/>
            <a:gdLst/>
            <a:ahLst/>
            <a:cxnLst/>
            <a:rect l="l" t="t" r="r" b="b"/>
            <a:pathLst>
              <a:path w="3657" h="4180" extrusionOk="0">
                <a:moveTo>
                  <a:pt x="1" y="0"/>
                </a:moveTo>
                <a:lnTo>
                  <a:pt x="1" y="4179"/>
                </a:lnTo>
                <a:lnTo>
                  <a:pt x="3656" y="210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flipH="1">
            <a:off x="-266712" y="209850"/>
            <a:ext cx="988800" cy="875700"/>
          </a:xfrm>
          <a:prstGeom prst="hexagon">
            <a:avLst>
              <a:gd name="adj" fmla="val 28631"/>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1826170">
            <a:off x="19188" y="965519"/>
            <a:ext cx="507821" cy="289146"/>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388100" y="1519725"/>
            <a:ext cx="6367800" cy="1355700"/>
          </a:xfrm>
          <a:prstGeom prst="rect">
            <a:avLst/>
          </a:prstGeom>
        </p:spPr>
        <p:txBody>
          <a:bodyPr spcFirstLastPara="1" wrap="square" lIns="91425" tIns="0" rIns="91425" bIns="0" anchor="ctr" anchorCtr="0">
            <a:noAutofit/>
          </a:bodyPr>
          <a:lstStyle>
            <a:lvl1pPr lvl="0" algn="ctr" rtl="0">
              <a:spcBef>
                <a:spcPts val="0"/>
              </a:spcBef>
              <a:spcAft>
                <a:spcPts val="0"/>
              </a:spcAft>
              <a:buClr>
                <a:schemeClr val="lt2"/>
              </a:buClr>
              <a:buSzPts val="4800"/>
              <a:buNone/>
              <a:defRPr sz="9600">
                <a:solidFill>
                  <a:schemeClr val="l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6" name="Google Shape;66;p8"/>
          <p:cNvSpPr txBox="1">
            <a:spLocks noGrp="1"/>
          </p:cNvSpPr>
          <p:nvPr>
            <p:ph type="subTitle" idx="1"/>
          </p:nvPr>
        </p:nvSpPr>
        <p:spPr>
          <a:xfrm>
            <a:off x="2369700" y="2916825"/>
            <a:ext cx="4404600" cy="960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800"/>
              <a:buNone/>
              <a:defRPr sz="1800"/>
            </a:lvl1pPr>
            <a:lvl2pPr lvl="1" rtl="0">
              <a:lnSpc>
                <a:spcPct val="100000"/>
              </a:lnSpc>
              <a:spcBef>
                <a:spcPts val="0"/>
              </a:spcBef>
              <a:spcAft>
                <a:spcPts val="0"/>
              </a:spcAft>
              <a:buSzPts val="1400"/>
              <a:buNone/>
              <a:defRPr>
                <a:latin typeface="Montserrat Medium"/>
                <a:ea typeface="Montserrat Medium"/>
                <a:cs typeface="Montserrat Medium"/>
                <a:sym typeface="Montserrat Medium"/>
              </a:defRPr>
            </a:lvl2pPr>
            <a:lvl3pPr lvl="2" rtl="0">
              <a:lnSpc>
                <a:spcPct val="100000"/>
              </a:lnSpc>
              <a:spcBef>
                <a:spcPts val="1600"/>
              </a:spcBef>
              <a:spcAft>
                <a:spcPts val="0"/>
              </a:spcAft>
              <a:buSzPts val="1400"/>
              <a:buNone/>
              <a:defRPr>
                <a:latin typeface="Montserrat Medium"/>
                <a:ea typeface="Montserrat Medium"/>
                <a:cs typeface="Montserrat Medium"/>
                <a:sym typeface="Montserrat Medium"/>
              </a:defRPr>
            </a:lvl3pPr>
            <a:lvl4pPr lvl="3" rtl="0">
              <a:lnSpc>
                <a:spcPct val="100000"/>
              </a:lnSpc>
              <a:spcBef>
                <a:spcPts val="1600"/>
              </a:spcBef>
              <a:spcAft>
                <a:spcPts val="0"/>
              </a:spcAft>
              <a:buSzPts val="1400"/>
              <a:buNone/>
              <a:defRPr>
                <a:latin typeface="Montserrat Medium"/>
                <a:ea typeface="Montserrat Medium"/>
                <a:cs typeface="Montserrat Medium"/>
                <a:sym typeface="Montserrat Medium"/>
              </a:defRPr>
            </a:lvl4pPr>
            <a:lvl5pPr lvl="4" rtl="0">
              <a:lnSpc>
                <a:spcPct val="100000"/>
              </a:lnSpc>
              <a:spcBef>
                <a:spcPts val="1600"/>
              </a:spcBef>
              <a:spcAft>
                <a:spcPts val="0"/>
              </a:spcAft>
              <a:buSzPts val="1400"/>
              <a:buNone/>
              <a:defRPr>
                <a:latin typeface="Montserrat Medium"/>
                <a:ea typeface="Montserrat Medium"/>
                <a:cs typeface="Montserrat Medium"/>
                <a:sym typeface="Montserrat Medium"/>
              </a:defRPr>
            </a:lvl5pPr>
            <a:lvl6pPr lvl="5" rtl="0">
              <a:lnSpc>
                <a:spcPct val="100000"/>
              </a:lnSpc>
              <a:spcBef>
                <a:spcPts val="1600"/>
              </a:spcBef>
              <a:spcAft>
                <a:spcPts val="0"/>
              </a:spcAft>
              <a:buSzPts val="1400"/>
              <a:buNone/>
              <a:defRPr>
                <a:latin typeface="Montserrat Medium"/>
                <a:ea typeface="Montserrat Medium"/>
                <a:cs typeface="Montserrat Medium"/>
                <a:sym typeface="Montserrat Medium"/>
              </a:defRPr>
            </a:lvl6pPr>
            <a:lvl7pPr lvl="6" rtl="0">
              <a:lnSpc>
                <a:spcPct val="100000"/>
              </a:lnSpc>
              <a:spcBef>
                <a:spcPts val="1600"/>
              </a:spcBef>
              <a:spcAft>
                <a:spcPts val="0"/>
              </a:spcAft>
              <a:buSzPts val="1400"/>
              <a:buNone/>
              <a:defRPr>
                <a:latin typeface="Montserrat Medium"/>
                <a:ea typeface="Montserrat Medium"/>
                <a:cs typeface="Montserrat Medium"/>
                <a:sym typeface="Montserrat Medium"/>
              </a:defRPr>
            </a:lvl7pPr>
            <a:lvl8pPr lvl="7" rtl="0">
              <a:lnSpc>
                <a:spcPct val="100000"/>
              </a:lnSpc>
              <a:spcBef>
                <a:spcPts val="1600"/>
              </a:spcBef>
              <a:spcAft>
                <a:spcPts val="0"/>
              </a:spcAft>
              <a:buSzPts val="1400"/>
              <a:buNone/>
              <a:defRPr>
                <a:latin typeface="Montserrat Medium"/>
                <a:ea typeface="Montserrat Medium"/>
                <a:cs typeface="Montserrat Medium"/>
                <a:sym typeface="Montserrat Medium"/>
              </a:defRPr>
            </a:lvl8pPr>
            <a:lvl9pPr lvl="8" rtl="0">
              <a:lnSpc>
                <a:spcPct val="100000"/>
              </a:lnSpc>
              <a:spcBef>
                <a:spcPts val="1600"/>
              </a:spcBef>
              <a:spcAft>
                <a:spcPts val="1600"/>
              </a:spcAft>
              <a:buSzPts val="1400"/>
              <a:buNone/>
              <a:defRPr>
                <a:latin typeface="Montserrat Medium"/>
                <a:ea typeface="Montserrat Medium"/>
                <a:cs typeface="Montserrat Medium"/>
                <a:sym typeface="Montserrat Medium"/>
              </a:defRPr>
            </a:lvl9pPr>
          </a:lstStyle>
          <a:p>
            <a:endParaRPr/>
          </a:p>
        </p:txBody>
      </p:sp>
      <p:grpSp>
        <p:nvGrpSpPr>
          <p:cNvPr id="67" name="Google Shape;67;p8"/>
          <p:cNvGrpSpPr/>
          <p:nvPr/>
        </p:nvGrpSpPr>
        <p:grpSpPr>
          <a:xfrm flipH="1">
            <a:off x="7369675" y="2271352"/>
            <a:ext cx="2261043" cy="3062648"/>
            <a:chOff x="-485750" y="2270002"/>
            <a:chExt cx="2261043" cy="3062648"/>
          </a:xfrm>
        </p:grpSpPr>
        <p:sp>
          <p:nvSpPr>
            <p:cNvPr id="68" name="Google Shape;68;p8"/>
            <p:cNvSpPr/>
            <p:nvPr/>
          </p:nvSpPr>
          <p:spPr>
            <a:xfrm rot="10800000">
              <a:off x="-385075" y="3537500"/>
              <a:ext cx="966900" cy="859500"/>
            </a:xfrm>
            <a:prstGeom prst="hexagon">
              <a:avLst>
                <a:gd name="adj" fmla="val 28631"/>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8"/>
          <p:cNvGrpSpPr/>
          <p:nvPr/>
        </p:nvGrpSpPr>
        <p:grpSpPr>
          <a:xfrm rot="10800000" flipH="1">
            <a:off x="-488450" y="-187223"/>
            <a:ext cx="2261043" cy="3062648"/>
            <a:chOff x="-485750" y="2270002"/>
            <a:chExt cx="2261043" cy="3062648"/>
          </a:xfrm>
        </p:grpSpPr>
        <p:sp>
          <p:nvSpPr>
            <p:cNvPr id="82" name="Google Shape;82;p8"/>
            <p:cNvSpPr/>
            <p:nvPr/>
          </p:nvSpPr>
          <p:spPr>
            <a:xfrm rot="10800000">
              <a:off x="-385075" y="353750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8"/>
        <p:cNvGrpSpPr/>
        <p:nvPr/>
      </p:nvGrpSpPr>
      <p:grpSpPr>
        <a:xfrm>
          <a:off x="0" y="0"/>
          <a:ext cx="0" cy="0"/>
          <a:chOff x="0" y="0"/>
          <a:chExt cx="0" cy="0"/>
        </a:xfrm>
      </p:grpSpPr>
      <p:sp>
        <p:nvSpPr>
          <p:cNvPr id="129" name="Google Shape;129;p13"/>
          <p:cNvSpPr/>
          <p:nvPr/>
        </p:nvSpPr>
        <p:spPr>
          <a:xfrm rot="-5400000">
            <a:off x="8444100" y="185850"/>
            <a:ext cx="1409400" cy="1228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flipH="1">
            <a:off x="7144786" y="503397"/>
            <a:ext cx="1233851" cy="704854"/>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title" hasCustomPrompt="1"/>
          </p:nvPr>
        </p:nvSpPr>
        <p:spPr>
          <a:xfrm>
            <a:off x="570850" y="17573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2" name="Google Shape;132;p13"/>
          <p:cNvSpPr txBox="1">
            <a:spLocks noGrp="1"/>
          </p:cNvSpPr>
          <p:nvPr>
            <p:ph type="title" idx="2" hasCustomPrompt="1"/>
          </p:nvPr>
        </p:nvSpPr>
        <p:spPr>
          <a:xfrm>
            <a:off x="570850" y="30898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3" name="Google Shape;133;p13"/>
          <p:cNvSpPr txBox="1">
            <a:spLocks noGrp="1"/>
          </p:cNvSpPr>
          <p:nvPr>
            <p:ph type="title" idx="3" hasCustomPrompt="1"/>
          </p:nvPr>
        </p:nvSpPr>
        <p:spPr>
          <a:xfrm>
            <a:off x="4707975" y="17573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4" name="Google Shape;134;p13"/>
          <p:cNvSpPr txBox="1">
            <a:spLocks noGrp="1"/>
          </p:cNvSpPr>
          <p:nvPr>
            <p:ph type="title" idx="4" hasCustomPrompt="1"/>
          </p:nvPr>
        </p:nvSpPr>
        <p:spPr>
          <a:xfrm>
            <a:off x="4694675" y="30898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5" name="Google Shape;135;p13"/>
          <p:cNvSpPr txBox="1">
            <a:spLocks noGrp="1"/>
          </p:cNvSpPr>
          <p:nvPr>
            <p:ph type="subTitle" idx="1"/>
          </p:nvPr>
        </p:nvSpPr>
        <p:spPr>
          <a:xfrm flipH="1">
            <a:off x="1847450" y="17734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36" name="Google Shape;136;p13"/>
          <p:cNvSpPr txBox="1">
            <a:spLocks noGrp="1"/>
          </p:cNvSpPr>
          <p:nvPr>
            <p:ph type="subTitle" idx="5"/>
          </p:nvPr>
        </p:nvSpPr>
        <p:spPr>
          <a:xfrm>
            <a:off x="1847450" y="21593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7" name="Google Shape;137;p13"/>
          <p:cNvSpPr txBox="1">
            <a:spLocks noGrp="1"/>
          </p:cNvSpPr>
          <p:nvPr>
            <p:ph type="subTitle" idx="6"/>
          </p:nvPr>
        </p:nvSpPr>
        <p:spPr>
          <a:xfrm flipH="1">
            <a:off x="1847375" y="31059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38" name="Google Shape;138;p13"/>
          <p:cNvSpPr txBox="1">
            <a:spLocks noGrp="1"/>
          </p:cNvSpPr>
          <p:nvPr>
            <p:ph type="subTitle" idx="7"/>
          </p:nvPr>
        </p:nvSpPr>
        <p:spPr>
          <a:xfrm>
            <a:off x="1847450" y="34900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9" name="Google Shape;139;p13"/>
          <p:cNvSpPr txBox="1">
            <a:spLocks noGrp="1"/>
          </p:cNvSpPr>
          <p:nvPr>
            <p:ph type="subTitle" idx="8"/>
          </p:nvPr>
        </p:nvSpPr>
        <p:spPr>
          <a:xfrm flipH="1">
            <a:off x="5987200" y="17734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40" name="Google Shape;140;p13"/>
          <p:cNvSpPr txBox="1">
            <a:spLocks noGrp="1"/>
          </p:cNvSpPr>
          <p:nvPr>
            <p:ph type="subTitle" idx="9"/>
          </p:nvPr>
        </p:nvSpPr>
        <p:spPr>
          <a:xfrm>
            <a:off x="5987200" y="21593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41" name="Google Shape;141;p13"/>
          <p:cNvSpPr txBox="1">
            <a:spLocks noGrp="1"/>
          </p:cNvSpPr>
          <p:nvPr>
            <p:ph type="subTitle" idx="13"/>
          </p:nvPr>
        </p:nvSpPr>
        <p:spPr>
          <a:xfrm flipH="1">
            <a:off x="5987200" y="31059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42" name="Google Shape;142;p13"/>
          <p:cNvSpPr txBox="1">
            <a:spLocks noGrp="1"/>
          </p:cNvSpPr>
          <p:nvPr>
            <p:ph type="subTitle" idx="14"/>
          </p:nvPr>
        </p:nvSpPr>
        <p:spPr>
          <a:xfrm>
            <a:off x="5987200" y="34900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43" name="Google Shape;143;p13"/>
          <p:cNvSpPr txBox="1">
            <a:spLocks noGrp="1"/>
          </p:cNvSpPr>
          <p:nvPr>
            <p:ph type="title" idx="15"/>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4" name="Google Shape;144;p13"/>
          <p:cNvSpPr/>
          <p:nvPr/>
        </p:nvSpPr>
        <p:spPr>
          <a:xfrm>
            <a:off x="-1547911" y="4277057"/>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32725" y="4451100"/>
            <a:ext cx="474274" cy="542098"/>
          </a:xfrm>
          <a:custGeom>
            <a:avLst/>
            <a:gdLst/>
            <a:ahLst/>
            <a:cxnLst/>
            <a:rect l="l" t="t" r="r" b="b"/>
            <a:pathLst>
              <a:path w="8657" h="9895" extrusionOk="0">
                <a:moveTo>
                  <a:pt x="8656" y="1"/>
                </a:moveTo>
                <a:lnTo>
                  <a:pt x="0" y="4894"/>
                </a:lnTo>
                <a:lnTo>
                  <a:pt x="8656" y="9895"/>
                </a:lnTo>
                <a:lnTo>
                  <a:pt x="86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5400000">
            <a:off x="8229950" y="1077400"/>
            <a:ext cx="991200" cy="5034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3551518">
            <a:off x="7751616" y="750394"/>
            <a:ext cx="891655" cy="50392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3551486">
            <a:off x="8741563" y="861356"/>
            <a:ext cx="1520462" cy="859275"/>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60"/>
        <p:cNvGrpSpPr/>
        <p:nvPr/>
      </p:nvGrpSpPr>
      <p:grpSpPr>
        <a:xfrm>
          <a:off x="0" y="0"/>
          <a:ext cx="0" cy="0"/>
          <a:chOff x="0" y="0"/>
          <a:chExt cx="0" cy="0"/>
        </a:xfrm>
      </p:grpSpPr>
      <p:sp>
        <p:nvSpPr>
          <p:cNvPr id="161" name="Google Shape;161;p15"/>
          <p:cNvSpPr txBox="1">
            <a:spLocks noGrp="1"/>
          </p:cNvSpPr>
          <p:nvPr>
            <p:ph type="ctrTitle"/>
          </p:nvPr>
        </p:nvSpPr>
        <p:spPr>
          <a:xfrm flipH="1">
            <a:off x="784575" y="26583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accent4"/>
              </a:buClr>
              <a:buSzPts val="2400"/>
              <a:buNone/>
              <a:defRPr sz="20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62" name="Google Shape;162;p15"/>
          <p:cNvSpPr txBox="1">
            <a:spLocks noGrp="1"/>
          </p:cNvSpPr>
          <p:nvPr>
            <p:ph type="subTitle" idx="1"/>
          </p:nvPr>
        </p:nvSpPr>
        <p:spPr>
          <a:xfrm flipH="1">
            <a:off x="784550" y="3049025"/>
            <a:ext cx="2195400" cy="764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4"/>
              </a:buClr>
              <a:buSzPts val="1600"/>
              <a:buNone/>
              <a:defRPr sz="1600">
                <a:solidFill>
                  <a:schemeClr val="accent4"/>
                </a:solidFill>
              </a:defRPr>
            </a:lvl1pPr>
            <a:lvl2pPr lvl="1" algn="ctr" rtl="0">
              <a:lnSpc>
                <a:spcPct val="100000"/>
              </a:lnSpc>
              <a:spcBef>
                <a:spcPts val="0"/>
              </a:spcBef>
              <a:spcAft>
                <a:spcPts val="0"/>
              </a:spcAft>
              <a:buClr>
                <a:schemeClr val="accent4"/>
              </a:buClr>
              <a:buSzPts val="1600"/>
              <a:buNone/>
              <a:defRPr sz="1600">
                <a:solidFill>
                  <a:schemeClr val="accent4"/>
                </a:solidFill>
              </a:defRPr>
            </a:lvl2pPr>
            <a:lvl3pPr lvl="2" algn="ctr" rtl="0">
              <a:lnSpc>
                <a:spcPct val="100000"/>
              </a:lnSpc>
              <a:spcBef>
                <a:spcPts val="0"/>
              </a:spcBef>
              <a:spcAft>
                <a:spcPts val="0"/>
              </a:spcAft>
              <a:buClr>
                <a:schemeClr val="accent4"/>
              </a:buClr>
              <a:buSzPts val="1600"/>
              <a:buNone/>
              <a:defRPr sz="1600">
                <a:solidFill>
                  <a:schemeClr val="accent4"/>
                </a:solidFill>
              </a:defRPr>
            </a:lvl3pPr>
            <a:lvl4pPr lvl="3" algn="ctr" rtl="0">
              <a:lnSpc>
                <a:spcPct val="100000"/>
              </a:lnSpc>
              <a:spcBef>
                <a:spcPts val="0"/>
              </a:spcBef>
              <a:spcAft>
                <a:spcPts val="0"/>
              </a:spcAft>
              <a:buClr>
                <a:schemeClr val="accent4"/>
              </a:buClr>
              <a:buSzPts val="1600"/>
              <a:buNone/>
              <a:defRPr sz="1600">
                <a:solidFill>
                  <a:schemeClr val="accent4"/>
                </a:solidFill>
              </a:defRPr>
            </a:lvl4pPr>
            <a:lvl5pPr lvl="4" algn="ctr" rtl="0">
              <a:lnSpc>
                <a:spcPct val="100000"/>
              </a:lnSpc>
              <a:spcBef>
                <a:spcPts val="0"/>
              </a:spcBef>
              <a:spcAft>
                <a:spcPts val="0"/>
              </a:spcAft>
              <a:buClr>
                <a:schemeClr val="accent4"/>
              </a:buClr>
              <a:buSzPts val="1600"/>
              <a:buNone/>
              <a:defRPr sz="1600">
                <a:solidFill>
                  <a:schemeClr val="accent4"/>
                </a:solidFill>
              </a:defRPr>
            </a:lvl5pPr>
            <a:lvl6pPr lvl="5" algn="ctr" rtl="0">
              <a:lnSpc>
                <a:spcPct val="100000"/>
              </a:lnSpc>
              <a:spcBef>
                <a:spcPts val="0"/>
              </a:spcBef>
              <a:spcAft>
                <a:spcPts val="0"/>
              </a:spcAft>
              <a:buClr>
                <a:schemeClr val="accent4"/>
              </a:buClr>
              <a:buSzPts val="1600"/>
              <a:buNone/>
              <a:defRPr sz="1600">
                <a:solidFill>
                  <a:schemeClr val="accent4"/>
                </a:solidFill>
              </a:defRPr>
            </a:lvl6pPr>
            <a:lvl7pPr lvl="6" algn="ctr" rtl="0">
              <a:lnSpc>
                <a:spcPct val="100000"/>
              </a:lnSpc>
              <a:spcBef>
                <a:spcPts val="0"/>
              </a:spcBef>
              <a:spcAft>
                <a:spcPts val="0"/>
              </a:spcAft>
              <a:buClr>
                <a:schemeClr val="accent4"/>
              </a:buClr>
              <a:buSzPts val="1600"/>
              <a:buNone/>
              <a:defRPr sz="1600">
                <a:solidFill>
                  <a:schemeClr val="accent4"/>
                </a:solidFill>
              </a:defRPr>
            </a:lvl7pPr>
            <a:lvl8pPr lvl="7" algn="ctr" rtl="0">
              <a:lnSpc>
                <a:spcPct val="100000"/>
              </a:lnSpc>
              <a:spcBef>
                <a:spcPts val="0"/>
              </a:spcBef>
              <a:spcAft>
                <a:spcPts val="0"/>
              </a:spcAft>
              <a:buClr>
                <a:schemeClr val="accent4"/>
              </a:buClr>
              <a:buSzPts val="1600"/>
              <a:buNone/>
              <a:defRPr sz="1600">
                <a:solidFill>
                  <a:schemeClr val="accent4"/>
                </a:solidFill>
              </a:defRPr>
            </a:lvl8pPr>
            <a:lvl9pPr lvl="8" algn="ctr" rtl="0">
              <a:lnSpc>
                <a:spcPct val="100000"/>
              </a:lnSpc>
              <a:spcBef>
                <a:spcPts val="0"/>
              </a:spcBef>
              <a:spcAft>
                <a:spcPts val="0"/>
              </a:spcAft>
              <a:buClr>
                <a:schemeClr val="accent4"/>
              </a:buClr>
              <a:buSzPts val="1600"/>
              <a:buNone/>
              <a:defRPr sz="1600">
                <a:solidFill>
                  <a:schemeClr val="accent4"/>
                </a:solidFill>
              </a:defRPr>
            </a:lvl9pPr>
          </a:lstStyle>
          <a:p>
            <a:endParaRPr/>
          </a:p>
        </p:txBody>
      </p:sp>
      <p:sp>
        <p:nvSpPr>
          <p:cNvPr id="163" name="Google Shape;163;p15"/>
          <p:cNvSpPr txBox="1">
            <a:spLocks noGrp="1"/>
          </p:cNvSpPr>
          <p:nvPr>
            <p:ph type="ctrTitle" idx="2"/>
          </p:nvPr>
        </p:nvSpPr>
        <p:spPr>
          <a:xfrm flipH="1">
            <a:off x="3474296" y="26583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accent4"/>
              </a:buClr>
              <a:buSzPts val="2400"/>
              <a:buNone/>
              <a:defRPr sz="2000">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4" name="Google Shape;164;p15"/>
          <p:cNvSpPr txBox="1">
            <a:spLocks noGrp="1"/>
          </p:cNvSpPr>
          <p:nvPr>
            <p:ph type="subTitle" idx="3"/>
          </p:nvPr>
        </p:nvSpPr>
        <p:spPr>
          <a:xfrm flipH="1">
            <a:off x="3474283" y="3049025"/>
            <a:ext cx="2195400" cy="764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4"/>
              </a:buClr>
              <a:buSzPts val="1600"/>
              <a:buNone/>
              <a:defRPr sz="1600">
                <a:solidFill>
                  <a:schemeClr val="accent4"/>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65" name="Google Shape;165;p15"/>
          <p:cNvSpPr txBox="1">
            <a:spLocks noGrp="1"/>
          </p:cNvSpPr>
          <p:nvPr>
            <p:ph type="ctrTitle" idx="4"/>
          </p:nvPr>
        </p:nvSpPr>
        <p:spPr>
          <a:xfrm flipH="1">
            <a:off x="6164000" y="26583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accent4"/>
              </a:buClr>
              <a:buSzPts val="2400"/>
              <a:buNone/>
              <a:defRPr sz="20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66" name="Google Shape;166;p15"/>
          <p:cNvSpPr txBox="1">
            <a:spLocks noGrp="1"/>
          </p:cNvSpPr>
          <p:nvPr>
            <p:ph type="subTitle" idx="5"/>
          </p:nvPr>
        </p:nvSpPr>
        <p:spPr>
          <a:xfrm flipH="1">
            <a:off x="6163975" y="3049025"/>
            <a:ext cx="2195400" cy="764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4"/>
              </a:buClr>
              <a:buSzPts val="1600"/>
              <a:buNone/>
              <a:defRPr sz="1600">
                <a:solidFill>
                  <a:schemeClr val="accent4"/>
                </a:solidFill>
              </a:defRPr>
            </a:lvl1pPr>
            <a:lvl2pPr lvl="1" algn="ctr" rtl="0">
              <a:lnSpc>
                <a:spcPct val="100000"/>
              </a:lnSpc>
              <a:spcBef>
                <a:spcPts val="0"/>
              </a:spcBef>
              <a:spcAft>
                <a:spcPts val="0"/>
              </a:spcAft>
              <a:buClr>
                <a:schemeClr val="accent4"/>
              </a:buClr>
              <a:buSzPts val="1600"/>
              <a:buNone/>
              <a:defRPr sz="1600">
                <a:solidFill>
                  <a:schemeClr val="accent4"/>
                </a:solidFill>
              </a:defRPr>
            </a:lvl2pPr>
            <a:lvl3pPr lvl="2" algn="ctr" rtl="0">
              <a:lnSpc>
                <a:spcPct val="100000"/>
              </a:lnSpc>
              <a:spcBef>
                <a:spcPts val="0"/>
              </a:spcBef>
              <a:spcAft>
                <a:spcPts val="0"/>
              </a:spcAft>
              <a:buClr>
                <a:schemeClr val="accent4"/>
              </a:buClr>
              <a:buSzPts val="1600"/>
              <a:buNone/>
              <a:defRPr sz="1600">
                <a:solidFill>
                  <a:schemeClr val="accent4"/>
                </a:solidFill>
              </a:defRPr>
            </a:lvl3pPr>
            <a:lvl4pPr lvl="3" algn="ctr" rtl="0">
              <a:lnSpc>
                <a:spcPct val="100000"/>
              </a:lnSpc>
              <a:spcBef>
                <a:spcPts val="0"/>
              </a:spcBef>
              <a:spcAft>
                <a:spcPts val="0"/>
              </a:spcAft>
              <a:buClr>
                <a:schemeClr val="accent4"/>
              </a:buClr>
              <a:buSzPts val="1600"/>
              <a:buNone/>
              <a:defRPr sz="1600">
                <a:solidFill>
                  <a:schemeClr val="accent4"/>
                </a:solidFill>
              </a:defRPr>
            </a:lvl4pPr>
            <a:lvl5pPr lvl="4" algn="ctr" rtl="0">
              <a:lnSpc>
                <a:spcPct val="100000"/>
              </a:lnSpc>
              <a:spcBef>
                <a:spcPts val="0"/>
              </a:spcBef>
              <a:spcAft>
                <a:spcPts val="0"/>
              </a:spcAft>
              <a:buClr>
                <a:schemeClr val="accent4"/>
              </a:buClr>
              <a:buSzPts val="1600"/>
              <a:buNone/>
              <a:defRPr sz="1600">
                <a:solidFill>
                  <a:schemeClr val="accent4"/>
                </a:solidFill>
              </a:defRPr>
            </a:lvl5pPr>
            <a:lvl6pPr lvl="5" algn="ctr" rtl="0">
              <a:lnSpc>
                <a:spcPct val="100000"/>
              </a:lnSpc>
              <a:spcBef>
                <a:spcPts val="0"/>
              </a:spcBef>
              <a:spcAft>
                <a:spcPts val="0"/>
              </a:spcAft>
              <a:buClr>
                <a:schemeClr val="accent4"/>
              </a:buClr>
              <a:buSzPts val="1600"/>
              <a:buNone/>
              <a:defRPr sz="1600">
                <a:solidFill>
                  <a:schemeClr val="accent4"/>
                </a:solidFill>
              </a:defRPr>
            </a:lvl6pPr>
            <a:lvl7pPr lvl="6" algn="ctr" rtl="0">
              <a:lnSpc>
                <a:spcPct val="100000"/>
              </a:lnSpc>
              <a:spcBef>
                <a:spcPts val="0"/>
              </a:spcBef>
              <a:spcAft>
                <a:spcPts val="0"/>
              </a:spcAft>
              <a:buClr>
                <a:schemeClr val="accent4"/>
              </a:buClr>
              <a:buSzPts val="1600"/>
              <a:buNone/>
              <a:defRPr sz="1600">
                <a:solidFill>
                  <a:schemeClr val="accent4"/>
                </a:solidFill>
              </a:defRPr>
            </a:lvl7pPr>
            <a:lvl8pPr lvl="7" algn="ctr" rtl="0">
              <a:lnSpc>
                <a:spcPct val="100000"/>
              </a:lnSpc>
              <a:spcBef>
                <a:spcPts val="0"/>
              </a:spcBef>
              <a:spcAft>
                <a:spcPts val="0"/>
              </a:spcAft>
              <a:buClr>
                <a:schemeClr val="accent4"/>
              </a:buClr>
              <a:buSzPts val="1600"/>
              <a:buNone/>
              <a:defRPr sz="1600">
                <a:solidFill>
                  <a:schemeClr val="accent4"/>
                </a:solidFill>
              </a:defRPr>
            </a:lvl8pPr>
            <a:lvl9pPr lvl="8" algn="ctr" rtl="0">
              <a:lnSpc>
                <a:spcPct val="100000"/>
              </a:lnSpc>
              <a:spcBef>
                <a:spcPts val="0"/>
              </a:spcBef>
              <a:spcAft>
                <a:spcPts val="0"/>
              </a:spcAft>
              <a:buClr>
                <a:schemeClr val="accent4"/>
              </a:buClr>
              <a:buSzPts val="1600"/>
              <a:buNone/>
              <a:defRPr sz="1600">
                <a:solidFill>
                  <a:schemeClr val="accent4"/>
                </a:solidFill>
              </a:defRPr>
            </a:lvl9pPr>
          </a:lstStyle>
          <a:p>
            <a:endParaRPr/>
          </a:p>
        </p:txBody>
      </p:sp>
      <p:sp>
        <p:nvSpPr>
          <p:cNvPr id="167" name="Google Shape;167;p15"/>
          <p:cNvSpPr txBox="1">
            <a:spLocks noGrp="1"/>
          </p:cNvSpPr>
          <p:nvPr>
            <p:ph type="title" idx="6"/>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8" name="Google Shape;168;p15"/>
          <p:cNvSpPr/>
          <p:nvPr/>
        </p:nvSpPr>
        <p:spPr>
          <a:xfrm>
            <a:off x="-9525" y="-7450"/>
            <a:ext cx="1295425" cy="742975"/>
          </a:xfrm>
          <a:custGeom>
            <a:avLst/>
            <a:gdLst/>
            <a:ahLst/>
            <a:cxnLst/>
            <a:rect l="l" t="t" r="r" b="b"/>
            <a:pathLst>
              <a:path w="51817" h="29719" extrusionOk="0">
                <a:moveTo>
                  <a:pt x="1" y="1"/>
                </a:moveTo>
                <a:lnTo>
                  <a:pt x="1" y="29719"/>
                </a:lnTo>
                <a:lnTo>
                  <a:pt x="5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1175000" y="-92575"/>
            <a:ext cx="1276675" cy="719750"/>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flipH="1">
            <a:off x="1371620" y="232738"/>
            <a:ext cx="229751" cy="262598"/>
          </a:xfrm>
          <a:custGeom>
            <a:avLst/>
            <a:gdLst/>
            <a:ahLst/>
            <a:cxnLst/>
            <a:rect l="l" t="t" r="r" b="b"/>
            <a:pathLst>
              <a:path w="3657" h="4180" extrusionOk="0">
                <a:moveTo>
                  <a:pt x="1" y="0"/>
                </a:moveTo>
                <a:lnTo>
                  <a:pt x="1" y="4179"/>
                </a:lnTo>
                <a:lnTo>
                  <a:pt x="3656" y="210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rot="-5400000">
            <a:off x="143788" y="-215950"/>
            <a:ext cx="988800" cy="875700"/>
          </a:xfrm>
          <a:prstGeom prst="hexagon">
            <a:avLst>
              <a:gd name="adj" fmla="val 28631"/>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rot="-3573830" flipH="1">
            <a:off x="846669" y="122738"/>
            <a:ext cx="507821" cy="289146"/>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224"/>
        <p:cNvGrpSpPr/>
        <p:nvPr/>
      </p:nvGrpSpPr>
      <p:grpSpPr>
        <a:xfrm>
          <a:off x="0" y="0"/>
          <a:ext cx="0" cy="0"/>
          <a:chOff x="0" y="0"/>
          <a:chExt cx="0" cy="0"/>
        </a:xfrm>
      </p:grpSpPr>
      <p:sp>
        <p:nvSpPr>
          <p:cNvPr id="225" name="Google Shape;225;p20"/>
          <p:cNvSpPr/>
          <p:nvPr/>
        </p:nvSpPr>
        <p:spPr>
          <a:xfrm rot="-5400000">
            <a:off x="247309" y="-34154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1568433" y="-262489"/>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a:off x="1421405" y="377745"/>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a:off x="1753101" y="218036"/>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a:off x="-14915" y="-300128"/>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rot="-5400000">
            <a:off x="929484" y="-2434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1294331" y="-154664"/>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5400000">
            <a:off x="-255455" y="-260715"/>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txBox="1">
            <a:spLocks noGrp="1"/>
          </p:cNvSpPr>
          <p:nvPr>
            <p:ph type="subTitle" idx="1"/>
          </p:nvPr>
        </p:nvSpPr>
        <p:spPr>
          <a:xfrm>
            <a:off x="718125" y="2523375"/>
            <a:ext cx="2888400" cy="15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4" name="Google Shape;234;p20"/>
          <p:cNvSpPr/>
          <p:nvPr/>
        </p:nvSpPr>
        <p:spPr>
          <a:xfrm flipH="1">
            <a:off x="7719914" y="4286582"/>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flipH="1">
            <a:off x="8432556" y="4460625"/>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txBox="1">
            <a:spLocks noGrp="1"/>
          </p:cNvSpPr>
          <p:nvPr>
            <p:ph type="title"/>
          </p:nvPr>
        </p:nvSpPr>
        <p:spPr>
          <a:xfrm>
            <a:off x="724800" y="951314"/>
            <a:ext cx="2995800" cy="987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CUSTOM_6">
    <p:spTree>
      <p:nvGrpSpPr>
        <p:cNvPr id="1" name="Shape 237"/>
        <p:cNvGrpSpPr/>
        <p:nvPr/>
      </p:nvGrpSpPr>
      <p:grpSpPr>
        <a:xfrm>
          <a:off x="0" y="0"/>
          <a:ext cx="0" cy="0"/>
          <a:chOff x="0" y="0"/>
          <a:chExt cx="0" cy="0"/>
        </a:xfrm>
      </p:grpSpPr>
      <p:sp>
        <p:nvSpPr>
          <p:cNvPr id="238" name="Google Shape;238;p21"/>
          <p:cNvSpPr txBox="1">
            <a:spLocks noGrp="1"/>
          </p:cNvSpPr>
          <p:nvPr>
            <p:ph type="subTitle" idx="1"/>
          </p:nvPr>
        </p:nvSpPr>
        <p:spPr>
          <a:xfrm>
            <a:off x="4572002" y="1434250"/>
            <a:ext cx="3861600" cy="5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000"/>
              <a:buFont typeface="Oswald"/>
              <a:buNone/>
              <a:defRPr sz="2000" b="1">
                <a:solidFill>
                  <a:schemeClr val="lt2"/>
                </a:solidFill>
                <a:latin typeface="Oswald"/>
                <a:ea typeface="Oswald"/>
                <a:cs typeface="Oswald"/>
                <a:sym typeface="Oswald"/>
              </a:defRPr>
            </a:lvl1pPr>
            <a:lvl2pPr lvl="1"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a:endParaRPr/>
          </a:p>
        </p:txBody>
      </p:sp>
      <p:sp>
        <p:nvSpPr>
          <p:cNvPr id="239" name="Google Shape;239;p21"/>
          <p:cNvSpPr txBox="1">
            <a:spLocks noGrp="1"/>
          </p:cNvSpPr>
          <p:nvPr>
            <p:ph type="subTitle" idx="2"/>
          </p:nvPr>
        </p:nvSpPr>
        <p:spPr>
          <a:xfrm>
            <a:off x="4572000" y="1764050"/>
            <a:ext cx="38616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0" name="Google Shape;240;p21"/>
          <p:cNvSpPr txBox="1">
            <a:spLocks noGrp="1"/>
          </p:cNvSpPr>
          <p:nvPr>
            <p:ph type="subTitle" idx="3"/>
          </p:nvPr>
        </p:nvSpPr>
        <p:spPr>
          <a:xfrm>
            <a:off x="4572002" y="2528804"/>
            <a:ext cx="3861600" cy="5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000"/>
              <a:buFont typeface="Oswald"/>
              <a:buNone/>
              <a:defRPr sz="2000" b="1">
                <a:solidFill>
                  <a:schemeClr val="lt2"/>
                </a:solidFill>
                <a:latin typeface="Oswald"/>
                <a:ea typeface="Oswald"/>
                <a:cs typeface="Oswald"/>
                <a:sym typeface="Oswald"/>
              </a:defRPr>
            </a:lvl1pPr>
            <a:lvl2pPr lvl="1"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a:endParaRPr/>
          </a:p>
        </p:txBody>
      </p:sp>
      <p:sp>
        <p:nvSpPr>
          <p:cNvPr id="241" name="Google Shape;241;p21"/>
          <p:cNvSpPr txBox="1">
            <a:spLocks noGrp="1"/>
          </p:cNvSpPr>
          <p:nvPr>
            <p:ph type="subTitle" idx="4"/>
          </p:nvPr>
        </p:nvSpPr>
        <p:spPr>
          <a:xfrm>
            <a:off x="4572000" y="2858594"/>
            <a:ext cx="38616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2" name="Google Shape;242;p21"/>
          <p:cNvSpPr txBox="1">
            <a:spLocks noGrp="1"/>
          </p:cNvSpPr>
          <p:nvPr>
            <p:ph type="subTitle" idx="5"/>
          </p:nvPr>
        </p:nvSpPr>
        <p:spPr>
          <a:xfrm>
            <a:off x="4572002" y="3623345"/>
            <a:ext cx="3861600" cy="5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000"/>
              <a:buFont typeface="Oswald"/>
              <a:buNone/>
              <a:defRPr sz="2000" b="1">
                <a:solidFill>
                  <a:schemeClr val="lt2"/>
                </a:solidFill>
                <a:latin typeface="Oswald"/>
                <a:ea typeface="Oswald"/>
                <a:cs typeface="Oswald"/>
                <a:sym typeface="Oswald"/>
              </a:defRPr>
            </a:lvl1pPr>
            <a:lvl2pPr lvl="1"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a:endParaRPr/>
          </a:p>
        </p:txBody>
      </p:sp>
      <p:sp>
        <p:nvSpPr>
          <p:cNvPr id="243" name="Google Shape;243;p21"/>
          <p:cNvSpPr txBox="1">
            <a:spLocks noGrp="1"/>
          </p:cNvSpPr>
          <p:nvPr>
            <p:ph type="subTitle" idx="6"/>
          </p:nvPr>
        </p:nvSpPr>
        <p:spPr>
          <a:xfrm>
            <a:off x="4572000" y="3953125"/>
            <a:ext cx="38616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4" name="Google Shape;244;p21"/>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45" name="Google Shape;245;p21"/>
          <p:cNvSpPr/>
          <p:nvPr/>
        </p:nvSpPr>
        <p:spPr>
          <a:xfrm rot="5400000" flipH="1">
            <a:off x="-833769" y="413775"/>
            <a:ext cx="1650600" cy="14652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flipH="1">
            <a:off x="274368" y="1678420"/>
            <a:ext cx="248287" cy="284155"/>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rot="5400000" flipH="1">
            <a:off x="103252" y="389198"/>
            <a:ext cx="1156800" cy="58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rot="3539163">
            <a:off x="-538812" y="-342745"/>
            <a:ext cx="1874699" cy="1056897"/>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rot="10800000">
            <a:off x="7817876" y="4382989"/>
            <a:ext cx="1326127" cy="760509"/>
          </a:xfrm>
          <a:custGeom>
            <a:avLst/>
            <a:gdLst/>
            <a:ahLst/>
            <a:cxnLst/>
            <a:rect l="l" t="t" r="r" b="b"/>
            <a:pathLst>
              <a:path w="51817" h="29719" extrusionOk="0">
                <a:moveTo>
                  <a:pt x="1" y="1"/>
                </a:moveTo>
                <a:lnTo>
                  <a:pt x="1" y="29719"/>
                </a:lnTo>
                <a:lnTo>
                  <a:pt x="518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8560591" y="4492420"/>
            <a:ext cx="333872" cy="381464"/>
          </a:xfrm>
          <a:custGeom>
            <a:avLst/>
            <a:gdLst/>
            <a:ahLst/>
            <a:cxnLst/>
            <a:rect l="l" t="t" r="r" b="b"/>
            <a:pathLst>
              <a:path w="7264" h="8299" extrusionOk="0">
                <a:moveTo>
                  <a:pt x="1" y="0"/>
                </a:moveTo>
                <a:lnTo>
                  <a:pt x="1" y="8299"/>
                </a:lnTo>
                <a:lnTo>
                  <a:pt x="7264" y="4191"/>
                </a:lnTo>
                <a:lnTo>
                  <a:pt x="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SemiBold"/>
              <a:buNone/>
              <a:defRPr sz="2800">
                <a:solidFill>
                  <a:schemeClr val="dk1"/>
                </a:solidFill>
                <a:latin typeface="Oswald SemiBold"/>
                <a:ea typeface="Oswald SemiBold"/>
                <a:cs typeface="Oswald SemiBold"/>
                <a:sym typeface="Oswald SemiBold"/>
              </a:defRPr>
            </a:lvl1pPr>
            <a:lvl2pPr lvl="1">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2pPr>
            <a:lvl3pPr lvl="2">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3pPr>
            <a:lvl4pPr lvl="3">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4pPr>
            <a:lvl5pPr lvl="4">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5pPr>
            <a:lvl6pPr lvl="5">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6pPr>
            <a:lvl7pPr lvl="6">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7pPr>
            <a:lvl8pPr lvl="7">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8pPr>
            <a:lvl9pPr lvl="8">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59" r:id="rId6"/>
    <p:sldLayoutId id="2147483661" r:id="rId7"/>
    <p:sldLayoutId id="2147483666" r:id="rId8"/>
    <p:sldLayoutId id="2147483667"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0"/>
          <p:cNvSpPr txBox="1">
            <a:spLocks noGrp="1"/>
          </p:cNvSpPr>
          <p:nvPr>
            <p:ph type="ctrTitle"/>
          </p:nvPr>
        </p:nvSpPr>
        <p:spPr>
          <a:xfrm>
            <a:off x="997500" y="1239750"/>
            <a:ext cx="4178100" cy="21846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4800" dirty="0">
                <a:solidFill>
                  <a:schemeClr val="lt2"/>
                </a:solidFill>
              </a:rPr>
              <a:t>CAPSTONE</a:t>
            </a:r>
            <a:r>
              <a:rPr lang="en" sz="8300" dirty="0"/>
              <a:t> </a:t>
            </a:r>
            <a:r>
              <a:rPr lang="en" dirty="0"/>
              <a:t>PROJECT</a:t>
            </a:r>
            <a:endParaRPr dirty="0"/>
          </a:p>
        </p:txBody>
      </p:sp>
      <p:sp>
        <p:nvSpPr>
          <p:cNvPr id="437" name="Google Shape;437;p40"/>
          <p:cNvSpPr txBox="1">
            <a:spLocks noGrp="1"/>
          </p:cNvSpPr>
          <p:nvPr>
            <p:ph type="subTitle" idx="1"/>
          </p:nvPr>
        </p:nvSpPr>
        <p:spPr>
          <a:xfrm>
            <a:off x="997500" y="3457950"/>
            <a:ext cx="4363800" cy="4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 Analysis Using MySQL</a:t>
            </a:r>
            <a:endParaRPr sz="2400" dirty="0"/>
          </a:p>
        </p:txBody>
      </p:sp>
      <p:grpSp>
        <p:nvGrpSpPr>
          <p:cNvPr id="438" name="Google Shape;438;p40"/>
          <p:cNvGrpSpPr/>
          <p:nvPr/>
        </p:nvGrpSpPr>
        <p:grpSpPr>
          <a:xfrm>
            <a:off x="5562275" y="720353"/>
            <a:ext cx="3135386" cy="3496175"/>
            <a:chOff x="5790875" y="720353"/>
            <a:chExt cx="3135386" cy="3496175"/>
          </a:xfrm>
        </p:grpSpPr>
        <p:sp>
          <p:nvSpPr>
            <p:cNvPr id="439" name="Google Shape;439;p40"/>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867281" y="842624"/>
            <a:ext cx="6414053" cy="403200"/>
          </a:xfrm>
          <a:prstGeom prst="rect">
            <a:avLst/>
          </a:prstGeom>
        </p:spPr>
        <p:txBody>
          <a:bodyPr spcFirstLastPara="1" wrap="square" lIns="91425" tIns="91425" rIns="91425" bIns="91425" anchor="ctr" anchorCtr="0">
            <a:noAutofit/>
          </a:bodyPr>
          <a:lstStyle/>
          <a:p>
            <a:pPr marL="457200" lvl="1" indent="0"/>
            <a:r>
              <a:rPr lang="en-US" dirty="0"/>
              <a:t>The management is interested to analyze the similarity in the last names of the actors.</a:t>
            </a:r>
          </a:p>
          <a:p>
            <a:pPr marL="857250" lvl="1" indent="-400050">
              <a:buFont typeface="+mj-lt"/>
              <a:buAutoNum type="romanLcPeriod"/>
            </a:pPr>
            <a:r>
              <a:rPr lang="en-US" dirty="0"/>
              <a:t>Display the number of times each last name appears in the database.</a:t>
            </a:r>
          </a:p>
          <a:p>
            <a:pPr marL="857250" lvl="1" indent="-400050">
              <a:buFont typeface="+mj-lt"/>
              <a:buAutoNum type="romanLcPeriod"/>
            </a:pPr>
            <a:r>
              <a:rPr lang="en-US" dirty="0"/>
              <a:t>Display all unique last names in the database.</a:t>
            </a:r>
            <a:endParaRPr dirty="0"/>
          </a:p>
        </p:txBody>
      </p:sp>
      <p:pic>
        <p:nvPicPr>
          <p:cNvPr id="3" name="Picture 2">
            <a:extLst>
              <a:ext uri="{FF2B5EF4-FFF2-40B4-BE49-F238E27FC236}">
                <a16:creationId xmlns:a16="http://schemas.microsoft.com/office/drawing/2014/main" id="{2246922B-47F3-4623-B751-A49649238094}"/>
              </a:ext>
            </a:extLst>
          </p:cNvPr>
          <p:cNvPicPr>
            <a:picLocks noChangeAspect="1"/>
          </p:cNvPicPr>
          <p:nvPr/>
        </p:nvPicPr>
        <p:blipFill>
          <a:blip r:embed="rId3"/>
          <a:stretch>
            <a:fillRect/>
          </a:stretch>
        </p:blipFill>
        <p:spPr>
          <a:xfrm>
            <a:off x="1040023" y="1979324"/>
            <a:ext cx="2762517" cy="232155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406A59C-F4AD-4704-A706-F7B61955FD4A}"/>
              </a:ext>
            </a:extLst>
          </p:cNvPr>
          <p:cNvPicPr>
            <a:picLocks noChangeAspect="1"/>
          </p:cNvPicPr>
          <p:nvPr/>
        </p:nvPicPr>
        <p:blipFill>
          <a:blip r:embed="rId4"/>
          <a:stretch>
            <a:fillRect/>
          </a:stretch>
        </p:blipFill>
        <p:spPr>
          <a:xfrm>
            <a:off x="5915292" y="1975643"/>
            <a:ext cx="1648264" cy="2317871"/>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47A39EBD-C43C-43DD-BA47-D59745B76345}"/>
              </a:ext>
            </a:extLst>
          </p:cNvPr>
          <p:cNvSpPr txBox="1"/>
          <p:nvPr/>
        </p:nvSpPr>
        <p:spPr>
          <a:xfrm>
            <a:off x="403123" y="1975643"/>
            <a:ext cx="323372" cy="369332"/>
          </a:xfrm>
          <a:prstGeom prst="rect">
            <a:avLst/>
          </a:prstGeom>
          <a:noFill/>
        </p:spPr>
        <p:txBody>
          <a:bodyPr wrap="square" rtlCol="0">
            <a:spAutoFit/>
          </a:bodyPr>
          <a:lstStyle/>
          <a:p>
            <a:r>
              <a:rPr lang="en-US" sz="1800" dirty="0" err="1">
                <a:solidFill>
                  <a:schemeClr val="accent5"/>
                </a:solidFill>
              </a:rPr>
              <a:t>i</a:t>
            </a:r>
            <a:endParaRPr lang="en-IN" sz="1800" dirty="0">
              <a:solidFill>
                <a:schemeClr val="accent5"/>
              </a:solidFill>
            </a:endParaRPr>
          </a:p>
        </p:txBody>
      </p:sp>
      <p:sp>
        <p:nvSpPr>
          <p:cNvPr id="16" name="TextBox 15">
            <a:extLst>
              <a:ext uri="{FF2B5EF4-FFF2-40B4-BE49-F238E27FC236}">
                <a16:creationId xmlns:a16="http://schemas.microsoft.com/office/drawing/2014/main" id="{0388F795-BC36-44C6-B83C-E15DF1052C67}"/>
              </a:ext>
            </a:extLst>
          </p:cNvPr>
          <p:cNvSpPr txBox="1"/>
          <p:nvPr/>
        </p:nvSpPr>
        <p:spPr>
          <a:xfrm>
            <a:off x="4949441" y="1975643"/>
            <a:ext cx="323372" cy="369332"/>
          </a:xfrm>
          <a:prstGeom prst="rect">
            <a:avLst/>
          </a:prstGeom>
          <a:noFill/>
        </p:spPr>
        <p:txBody>
          <a:bodyPr wrap="square" rtlCol="0">
            <a:spAutoFit/>
          </a:bodyPr>
          <a:lstStyle/>
          <a:p>
            <a:r>
              <a:rPr lang="en-US" sz="1800" dirty="0">
                <a:solidFill>
                  <a:schemeClr val="accent5"/>
                </a:solidFill>
              </a:rPr>
              <a:t>ii</a:t>
            </a:r>
            <a:endParaRPr lang="en-IN" sz="1800" dirty="0">
              <a:solidFill>
                <a:schemeClr val="accent5"/>
              </a:solidFill>
            </a:endParaRPr>
          </a:p>
        </p:txBody>
      </p:sp>
    </p:spTree>
    <p:extLst>
      <p:ext uri="{BB962C8B-B14F-4D97-AF65-F5344CB8AC3E}">
        <p14:creationId xmlns:p14="http://schemas.microsoft.com/office/powerpoint/2010/main" val="835839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04</a:t>
            </a:r>
            <a:endParaRPr dirty="0"/>
          </a:p>
        </p:txBody>
      </p:sp>
    </p:spTree>
    <p:extLst>
      <p:ext uri="{BB962C8B-B14F-4D97-AF65-F5344CB8AC3E}">
        <p14:creationId xmlns:p14="http://schemas.microsoft.com/office/powerpoint/2010/main" val="2147688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12436" y="1158712"/>
            <a:ext cx="6414053" cy="403200"/>
          </a:xfrm>
          <a:prstGeom prst="rect">
            <a:avLst/>
          </a:prstGeom>
        </p:spPr>
        <p:txBody>
          <a:bodyPr spcFirstLastPara="1" wrap="square" lIns="91425" tIns="91425" rIns="91425" bIns="91425" anchor="ctr" anchorCtr="0">
            <a:noAutofit/>
          </a:bodyPr>
          <a:lstStyle/>
          <a:p>
            <a:pPr marL="457200" lvl="1" indent="0"/>
            <a:r>
              <a:rPr lang="en-US" dirty="0"/>
              <a:t>The management wants to analyze the movies based on their ratings to determine if they are suitable for kids or some parental assistance is required. Perform the following tasks to perform the required analysis.</a:t>
            </a:r>
          </a:p>
          <a:p>
            <a:pPr marL="857250" lvl="1" indent="-400050">
              <a:buFont typeface="+mj-lt"/>
              <a:buAutoNum type="romanLcPeriod"/>
            </a:pPr>
            <a:r>
              <a:rPr lang="en-US" dirty="0"/>
              <a:t>Display the list of records for the movies with rating “R”. (The movies with rating “R” are not suitable for audience under 17 years of age)</a:t>
            </a:r>
            <a:endParaRPr dirty="0"/>
          </a:p>
        </p:txBody>
      </p:sp>
      <p:pic>
        <p:nvPicPr>
          <p:cNvPr id="4" name="Picture 3">
            <a:extLst>
              <a:ext uri="{FF2B5EF4-FFF2-40B4-BE49-F238E27FC236}">
                <a16:creationId xmlns:a16="http://schemas.microsoft.com/office/drawing/2014/main" id="{33BF377E-6E21-469B-A01B-0E89ED50A777}"/>
              </a:ext>
            </a:extLst>
          </p:cNvPr>
          <p:cNvPicPr>
            <a:picLocks noChangeAspect="1"/>
          </p:cNvPicPr>
          <p:nvPr/>
        </p:nvPicPr>
        <p:blipFill>
          <a:blip r:embed="rId3"/>
          <a:stretch>
            <a:fillRect/>
          </a:stretch>
        </p:blipFill>
        <p:spPr>
          <a:xfrm>
            <a:off x="1529474" y="2302276"/>
            <a:ext cx="6513764" cy="21229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3514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1014036" y="675831"/>
            <a:ext cx="6414053" cy="403200"/>
          </a:xfrm>
          <a:prstGeom prst="rect">
            <a:avLst/>
          </a:prstGeom>
        </p:spPr>
        <p:txBody>
          <a:bodyPr spcFirstLastPara="1" wrap="square" lIns="91425" tIns="91425" rIns="91425" bIns="91425" anchor="ctr" anchorCtr="0">
            <a:noAutofit/>
          </a:bodyPr>
          <a:lstStyle/>
          <a:p>
            <a:pPr marL="857250" lvl="1" indent="-400050">
              <a:buFont typeface="+mj-lt"/>
              <a:buAutoNum type="romanLcPeriod" startAt="2"/>
            </a:pPr>
            <a:r>
              <a:rPr lang="en-US" dirty="0"/>
              <a:t>Display the list of records for movies that are not rated “R”</a:t>
            </a:r>
          </a:p>
          <a:p>
            <a:pPr marL="857250" lvl="1" indent="-400050">
              <a:buFont typeface="+mj-lt"/>
              <a:buAutoNum type="romanLcPeriod" startAt="2"/>
            </a:pPr>
            <a:r>
              <a:rPr lang="en-US" dirty="0"/>
              <a:t>Display the list of records for the movies that are suitable for audience below 13 years of age.</a:t>
            </a:r>
            <a:endParaRPr dirty="0"/>
          </a:p>
        </p:txBody>
      </p:sp>
      <p:pic>
        <p:nvPicPr>
          <p:cNvPr id="3" name="Picture 2">
            <a:extLst>
              <a:ext uri="{FF2B5EF4-FFF2-40B4-BE49-F238E27FC236}">
                <a16:creationId xmlns:a16="http://schemas.microsoft.com/office/drawing/2014/main" id="{D568C51D-C6E8-4B24-8208-91F06DA4478E}"/>
              </a:ext>
            </a:extLst>
          </p:cNvPr>
          <p:cNvPicPr>
            <a:picLocks noChangeAspect="1"/>
          </p:cNvPicPr>
          <p:nvPr/>
        </p:nvPicPr>
        <p:blipFill rotWithShape="1">
          <a:blip r:embed="rId3"/>
          <a:srcRect r="10256"/>
          <a:stretch/>
        </p:blipFill>
        <p:spPr>
          <a:xfrm>
            <a:off x="333186" y="1796983"/>
            <a:ext cx="4154311" cy="185628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D05F2A0-5A20-4133-9500-1F7FB4B0EE92}"/>
              </a:ext>
            </a:extLst>
          </p:cNvPr>
          <p:cNvPicPr>
            <a:picLocks noChangeAspect="1"/>
          </p:cNvPicPr>
          <p:nvPr/>
        </p:nvPicPr>
        <p:blipFill>
          <a:blip r:embed="rId4"/>
          <a:stretch>
            <a:fillRect/>
          </a:stretch>
        </p:blipFill>
        <p:spPr>
          <a:xfrm>
            <a:off x="4820357" y="1796983"/>
            <a:ext cx="3990457" cy="1856285"/>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BF7C0A7E-0B56-49DC-8B5C-89C26ED0F00F}"/>
              </a:ext>
            </a:extLst>
          </p:cNvPr>
          <p:cNvSpPr txBox="1"/>
          <p:nvPr/>
        </p:nvSpPr>
        <p:spPr>
          <a:xfrm>
            <a:off x="0" y="1796983"/>
            <a:ext cx="323372" cy="369332"/>
          </a:xfrm>
          <a:prstGeom prst="rect">
            <a:avLst/>
          </a:prstGeom>
          <a:noFill/>
        </p:spPr>
        <p:txBody>
          <a:bodyPr wrap="square" rtlCol="0">
            <a:spAutoFit/>
          </a:bodyPr>
          <a:lstStyle/>
          <a:p>
            <a:r>
              <a:rPr lang="en-US" sz="1800" dirty="0">
                <a:solidFill>
                  <a:schemeClr val="accent5"/>
                </a:solidFill>
              </a:rPr>
              <a:t>ii</a:t>
            </a:r>
            <a:endParaRPr lang="en-IN" sz="1800" dirty="0">
              <a:solidFill>
                <a:schemeClr val="accent5"/>
              </a:solidFill>
            </a:endParaRPr>
          </a:p>
        </p:txBody>
      </p:sp>
      <p:sp>
        <p:nvSpPr>
          <p:cNvPr id="11" name="TextBox 10">
            <a:extLst>
              <a:ext uri="{FF2B5EF4-FFF2-40B4-BE49-F238E27FC236}">
                <a16:creationId xmlns:a16="http://schemas.microsoft.com/office/drawing/2014/main" id="{55FF259D-AB5E-4025-B3BA-BF387CE4EE05}"/>
              </a:ext>
            </a:extLst>
          </p:cNvPr>
          <p:cNvSpPr txBox="1"/>
          <p:nvPr/>
        </p:nvSpPr>
        <p:spPr>
          <a:xfrm>
            <a:off x="4487497" y="1796983"/>
            <a:ext cx="457036" cy="369332"/>
          </a:xfrm>
          <a:prstGeom prst="rect">
            <a:avLst/>
          </a:prstGeom>
          <a:noFill/>
        </p:spPr>
        <p:txBody>
          <a:bodyPr wrap="square" rtlCol="0">
            <a:spAutoFit/>
          </a:bodyPr>
          <a:lstStyle/>
          <a:p>
            <a:r>
              <a:rPr lang="en-US" sz="1800" dirty="0">
                <a:solidFill>
                  <a:schemeClr val="accent5"/>
                </a:solidFill>
              </a:rPr>
              <a:t>iii</a:t>
            </a:r>
            <a:endParaRPr lang="en-IN" sz="1800" dirty="0">
              <a:solidFill>
                <a:schemeClr val="accent5"/>
              </a:solidFill>
            </a:endParaRPr>
          </a:p>
        </p:txBody>
      </p:sp>
    </p:spTree>
    <p:extLst>
      <p:ext uri="{BB962C8B-B14F-4D97-AF65-F5344CB8AC3E}">
        <p14:creationId xmlns:p14="http://schemas.microsoft.com/office/powerpoint/2010/main" val="217629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138228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23724" y="1044224"/>
            <a:ext cx="6414053" cy="403200"/>
          </a:xfrm>
          <a:prstGeom prst="rect">
            <a:avLst/>
          </a:prstGeom>
        </p:spPr>
        <p:txBody>
          <a:bodyPr spcFirstLastPara="1" wrap="square" lIns="91425" tIns="91425" rIns="91425" bIns="91425" anchor="ctr" anchorCtr="0">
            <a:noAutofit/>
          </a:bodyPr>
          <a:lstStyle/>
          <a:p>
            <a:pPr marL="457200" lvl="1" indent="0"/>
            <a:r>
              <a:rPr lang="en-US" dirty="0"/>
              <a:t>The board members want to understand the replacement cost of a movie copy (disc- DVD/Blue ray). The replacement cost refers to the amount charged to the customer if the movie disc is not returned or is returned in a damaged state.</a:t>
            </a:r>
          </a:p>
          <a:p>
            <a:pPr marL="857250" lvl="1" indent="-400050">
              <a:buFont typeface="+mj-lt"/>
              <a:buAutoNum type="romanLcPeriod"/>
            </a:pPr>
            <a:r>
              <a:rPr lang="en-US" dirty="0"/>
              <a:t>Display the list of records for the movies where the replacement cost is up to $11.</a:t>
            </a:r>
            <a:endParaRPr dirty="0"/>
          </a:p>
        </p:txBody>
      </p:sp>
      <p:pic>
        <p:nvPicPr>
          <p:cNvPr id="4" name="Picture 3">
            <a:extLst>
              <a:ext uri="{FF2B5EF4-FFF2-40B4-BE49-F238E27FC236}">
                <a16:creationId xmlns:a16="http://schemas.microsoft.com/office/drawing/2014/main" id="{7D5C6AD9-FE61-4533-8000-0BF36EEC9308}"/>
              </a:ext>
            </a:extLst>
          </p:cNvPr>
          <p:cNvPicPr>
            <a:picLocks noChangeAspect="1"/>
          </p:cNvPicPr>
          <p:nvPr/>
        </p:nvPicPr>
        <p:blipFill>
          <a:blip r:embed="rId3"/>
          <a:stretch>
            <a:fillRect/>
          </a:stretch>
        </p:blipFill>
        <p:spPr>
          <a:xfrm>
            <a:off x="1845581" y="2207040"/>
            <a:ext cx="5308461" cy="21617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5522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40977" y="842624"/>
            <a:ext cx="6414053" cy="403200"/>
          </a:xfrm>
          <a:prstGeom prst="rect">
            <a:avLst/>
          </a:prstGeom>
        </p:spPr>
        <p:txBody>
          <a:bodyPr spcFirstLastPara="1" wrap="square" lIns="91425" tIns="91425" rIns="91425" bIns="91425" anchor="ctr" anchorCtr="0">
            <a:noAutofit/>
          </a:bodyPr>
          <a:lstStyle/>
          <a:p>
            <a:pPr marL="857250" lvl="1" indent="-400050">
              <a:buFont typeface="+mj-lt"/>
              <a:buAutoNum type="romanLcPeriod" startAt="2"/>
            </a:pPr>
            <a:r>
              <a:rPr lang="en-US" dirty="0"/>
              <a:t>Display the list of records for the movies where the replacement cost is between $11 and $20.</a:t>
            </a:r>
          </a:p>
          <a:p>
            <a:pPr marL="857250" lvl="1" indent="-400050">
              <a:buFont typeface="+mj-lt"/>
              <a:buAutoNum type="romanLcPeriod" startAt="2"/>
            </a:pPr>
            <a:r>
              <a:rPr lang="en-US" dirty="0"/>
              <a:t>Display the list of records for all the movies in descending order of their replacement cost.</a:t>
            </a:r>
            <a:endParaRPr dirty="0"/>
          </a:p>
        </p:txBody>
      </p:sp>
      <p:pic>
        <p:nvPicPr>
          <p:cNvPr id="3" name="Picture 2">
            <a:extLst>
              <a:ext uri="{FF2B5EF4-FFF2-40B4-BE49-F238E27FC236}">
                <a16:creationId xmlns:a16="http://schemas.microsoft.com/office/drawing/2014/main" id="{347CF133-2AD1-4888-AB55-70D4F6C2E182}"/>
              </a:ext>
            </a:extLst>
          </p:cNvPr>
          <p:cNvPicPr>
            <a:picLocks noChangeAspect="1"/>
          </p:cNvPicPr>
          <p:nvPr/>
        </p:nvPicPr>
        <p:blipFill>
          <a:blip r:embed="rId3"/>
          <a:stretch>
            <a:fillRect/>
          </a:stretch>
        </p:blipFill>
        <p:spPr>
          <a:xfrm>
            <a:off x="343614" y="2082864"/>
            <a:ext cx="4036475" cy="177920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CB9FAE8-2194-4C40-B076-2EB661727A63}"/>
              </a:ext>
            </a:extLst>
          </p:cNvPr>
          <p:cNvPicPr>
            <a:picLocks noChangeAspect="1"/>
          </p:cNvPicPr>
          <p:nvPr/>
        </p:nvPicPr>
        <p:blipFill>
          <a:blip r:embed="rId4"/>
          <a:stretch>
            <a:fillRect/>
          </a:stretch>
        </p:blipFill>
        <p:spPr>
          <a:xfrm>
            <a:off x="5014385" y="2082864"/>
            <a:ext cx="3980446" cy="1779204"/>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8E088756-E1ED-4064-9654-4C60B268130D}"/>
              </a:ext>
            </a:extLst>
          </p:cNvPr>
          <p:cNvSpPr txBox="1"/>
          <p:nvPr/>
        </p:nvSpPr>
        <p:spPr>
          <a:xfrm>
            <a:off x="0" y="2082864"/>
            <a:ext cx="323372" cy="369332"/>
          </a:xfrm>
          <a:prstGeom prst="rect">
            <a:avLst/>
          </a:prstGeom>
          <a:noFill/>
        </p:spPr>
        <p:txBody>
          <a:bodyPr wrap="square" rtlCol="0">
            <a:spAutoFit/>
          </a:bodyPr>
          <a:lstStyle/>
          <a:p>
            <a:r>
              <a:rPr lang="en-US" sz="1800" dirty="0">
                <a:solidFill>
                  <a:schemeClr val="accent5"/>
                </a:solidFill>
              </a:rPr>
              <a:t>ii</a:t>
            </a:r>
            <a:endParaRPr lang="en-IN" sz="1800" dirty="0">
              <a:solidFill>
                <a:schemeClr val="accent5"/>
              </a:solidFill>
            </a:endParaRPr>
          </a:p>
        </p:txBody>
      </p:sp>
      <p:sp>
        <p:nvSpPr>
          <p:cNvPr id="11" name="TextBox 10">
            <a:extLst>
              <a:ext uri="{FF2B5EF4-FFF2-40B4-BE49-F238E27FC236}">
                <a16:creationId xmlns:a16="http://schemas.microsoft.com/office/drawing/2014/main" id="{D8B1E4E5-3390-44A7-AE55-FD2F02264AB5}"/>
              </a:ext>
            </a:extLst>
          </p:cNvPr>
          <p:cNvSpPr txBox="1"/>
          <p:nvPr/>
        </p:nvSpPr>
        <p:spPr>
          <a:xfrm>
            <a:off x="4529317" y="2082864"/>
            <a:ext cx="485067" cy="369332"/>
          </a:xfrm>
          <a:prstGeom prst="rect">
            <a:avLst/>
          </a:prstGeom>
          <a:noFill/>
        </p:spPr>
        <p:txBody>
          <a:bodyPr wrap="square" rtlCol="0">
            <a:spAutoFit/>
          </a:bodyPr>
          <a:lstStyle/>
          <a:p>
            <a:r>
              <a:rPr lang="en-US" sz="1800" dirty="0">
                <a:solidFill>
                  <a:schemeClr val="accent5"/>
                </a:solidFill>
              </a:rPr>
              <a:t>iii</a:t>
            </a:r>
            <a:endParaRPr lang="en-IN" sz="1800" dirty="0">
              <a:solidFill>
                <a:schemeClr val="accent5"/>
              </a:solidFill>
            </a:endParaRPr>
          </a:p>
        </p:txBody>
      </p:sp>
    </p:spTree>
    <p:extLst>
      <p:ext uri="{BB962C8B-B14F-4D97-AF65-F5344CB8AC3E}">
        <p14:creationId xmlns:p14="http://schemas.microsoft.com/office/powerpoint/2010/main" val="1325462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06</a:t>
            </a:r>
            <a:endParaRPr dirty="0"/>
          </a:p>
        </p:txBody>
      </p:sp>
    </p:spTree>
    <p:extLst>
      <p:ext uri="{BB962C8B-B14F-4D97-AF65-F5344CB8AC3E}">
        <p14:creationId xmlns:p14="http://schemas.microsoft.com/office/powerpoint/2010/main" val="340409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1008711" y="576674"/>
            <a:ext cx="6414053" cy="403200"/>
          </a:xfrm>
          <a:prstGeom prst="rect">
            <a:avLst/>
          </a:prstGeom>
        </p:spPr>
        <p:txBody>
          <a:bodyPr spcFirstLastPara="1" wrap="square" lIns="91425" tIns="91425" rIns="91425" bIns="91425" anchor="ctr" anchorCtr="0">
            <a:noAutofit/>
          </a:bodyPr>
          <a:lstStyle/>
          <a:p>
            <a:pPr marL="457200" lvl="1" indent="0"/>
            <a:r>
              <a:rPr lang="en-US" dirty="0"/>
              <a:t>Display the names of top 3 movies with greatest number of actors.</a:t>
            </a:r>
            <a:endParaRPr dirty="0"/>
          </a:p>
        </p:txBody>
      </p:sp>
      <p:pic>
        <p:nvPicPr>
          <p:cNvPr id="4" name="Picture 3">
            <a:extLst>
              <a:ext uri="{FF2B5EF4-FFF2-40B4-BE49-F238E27FC236}">
                <a16:creationId xmlns:a16="http://schemas.microsoft.com/office/drawing/2014/main" id="{1A4DB478-C542-490C-9C7D-D9468210F15D}"/>
              </a:ext>
            </a:extLst>
          </p:cNvPr>
          <p:cNvPicPr>
            <a:picLocks noChangeAspect="1"/>
          </p:cNvPicPr>
          <p:nvPr/>
        </p:nvPicPr>
        <p:blipFill>
          <a:blip r:embed="rId3"/>
          <a:stretch>
            <a:fillRect/>
          </a:stretch>
        </p:blipFill>
        <p:spPr>
          <a:xfrm>
            <a:off x="3006593" y="1801431"/>
            <a:ext cx="4191970" cy="15406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6876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07</a:t>
            </a:r>
            <a:endParaRPr dirty="0"/>
          </a:p>
        </p:txBody>
      </p:sp>
    </p:spTree>
    <p:extLst>
      <p:ext uri="{BB962C8B-B14F-4D97-AF65-F5344CB8AC3E}">
        <p14:creationId xmlns:p14="http://schemas.microsoft.com/office/powerpoint/2010/main" val="385199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4"/>
          <p:cNvSpPr txBox="1">
            <a:spLocks noGrp="1"/>
          </p:cNvSpPr>
          <p:nvPr>
            <p:ph type="subTitle" idx="1"/>
          </p:nvPr>
        </p:nvSpPr>
        <p:spPr>
          <a:xfrm>
            <a:off x="651601" y="1944057"/>
            <a:ext cx="2888400" cy="15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objective of the project is to use MySQL to analyze the data of a movie rental store for further growth and improved business.</a:t>
            </a:r>
            <a:endParaRPr dirty="0"/>
          </a:p>
        </p:txBody>
      </p:sp>
      <p:grpSp>
        <p:nvGrpSpPr>
          <p:cNvPr id="705" name="Google Shape;705;p44"/>
          <p:cNvGrpSpPr/>
          <p:nvPr/>
        </p:nvGrpSpPr>
        <p:grpSpPr>
          <a:xfrm>
            <a:off x="4572006" y="1642317"/>
            <a:ext cx="3868739" cy="2342579"/>
            <a:chOff x="1550175" y="1489500"/>
            <a:chExt cx="4525900" cy="2740500"/>
          </a:xfrm>
        </p:grpSpPr>
        <p:sp>
          <p:nvSpPr>
            <p:cNvPr id="706" name="Google Shape;706;p44"/>
            <p:cNvSpPr/>
            <p:nvPr/>
          </p:nvSpPr>
          <p:spPr>
            <a:xfrm>
              <a:off x="1550175" y="4152425"/>
              <a:ext cx="4525900" cy="4200"/>
            </a:xfrm>
            <a:custGeom>
              <a:avLst/>
              <a:gdLst/>
              <a:ahLst/>
              <a:cxnLst/>
              <a:rect l="l" t="t" r="r" b="b"/>
              <a:pathLst>
                <a:path w="181036" h="168" extrusionOk="0">
                  <a:moveTo>
                    <a:pt x="90524" y="1"/>
                  </a:moveTo>
                  <a:cubicBezTo>
                    <a:pt x="40518" y="1"/>
                    <a:pt x="1" y="24"/>
                    <a:pt x="1" y="84"/>
                  </a:cubicBezTo>
                  <a:cubicBezTo>
                    <a:pt x="1" y="132"/>
                    <a:pt x="40542" y="167"/>
                    <a:pt x="90524" y="167"/>
                  </a:cubicBezTo>
                  <a:cubicBezTo>
                    <a:pt x="140506" y="167"/>
                    <a:pt x="181035" y="132"/>
                    <a:pt x="181035" y="84"/>
                  </a:cubicBezTo>
                  <a:cubicBezTo>
                    <a:pt x="181035" y="48"/>
                    <a:pt x="140518" y="1"/>
                    <a:pt x="905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4726475" y="1765525"/>
              <a:ext cx="184600" cy="270300"/>
            </a:xfrm>
            <a:custGeom>
              <a:avLst/>
              <a:gdLst/>
              <a:ahLst/>
              <a:cxnLst/>
              <a:rect l="l" t="t" r="r" b="b"/>
              <a:pathLst>
                <a:path w="7384" h="10812" extrusionOk="0">
                  <a:moveTo>
                    <a:pt x="5870" y="1"/>
                  </a:moveTo>
                  <a:cubicBezTo>
                    <a:pt x="5742" y="1"/>
                    <a:pt x="5549" y="60"/>
                    <a:pt x="5382" y="143"/>
                  </a:cubicBezTo>
                  <a:cubicBezTo>
                    <a:pt x="5049" y="310"/>
                    <a:pt x="2989" y="1703"/>
                    <a:pt x="2382" y="2072"/>
                  </a:cubicBezTo>
                  <a:cubicBezTo>
                    <a:pt x="2307" y="2132"/>
                    <a:pt x="2218" y="2160"/>
                    <a:pt x="2129" y="2160"/>
                  </a:cubicBezTo>
                  <a:cubicBezTo>
                    <a:pt x="2005" y="2160"/>
                    <a:pt x="1881" y="2105"/>
                    <a:pt x="1798" y="2001"/>
                  </a:cubicBezTo>
                  <a:cubicBezTo>
                    <a:pt x="1786" y="1989"/>
                    <a:pt x="1774" y="1965"/>
                    <a:pt x="1762" y="1941"/>
                  </a:cubicBezTo>
                  <a:cubicBezTo>
                    <a:pt x="1393" y="977"/>
                    <a:pt x="608" y="429"/>
                    <a:pt x="322" y="382"/>
                  </a:cubicBezTo>
                  <a:cubicBezTo>
                    <a:pt x="143" y="382"/>
                    <a:pt x="0" y="524"/>
                    <a:pt x="0" y="703"/>
                  </a:cubicBezTo>
                  <a:cubicBezTo>
                    <a:pt x="0" y="798"/>
                    <a:pt x="36" y="882"/>
                    <a:pt x="96" y="941"/>
                  </a:cubicBezTo>
                  <a:cubicBezTo>
                    <a:pt x="322" y="1203"/>
                    <a:pt x="500" y="1501"/>
                    <a:pt x="631" y="1822"/>
                  </a:cubicBezTo>
                  <a:cubicBezTo>
                    <a:pt x="762" y="2072"/>
                    <a:pt x="834" y="2346"/>
                    <a:pt x="870" y="2620"/>
                  </a:cubicBezTo>
                  <a:cubicBezTo>
                    <a:pt x="905" y="2941"/>
                    <a:pt x="917" y="3215"/>
                    <a:pt x="929" y="3441"/>
                  </a:cubicBezTo>
                  <a:lnTo>
                    <a:pt x="12" y="8561"/>
                  </a:lnTo>
                  <a:lnTo>
                    <a:pt x="3227" y="10811"/>
                  </a:lnTo>
                  <a:lnTo>
                    <a:pt x="4870" y="4834"/>
                  </a:lnTo>
                  <a:cubicBezTo>
                    <a:pt x="5549" y="3858"/>
                    <a:pt x="5930" y="3120"/>
                    <a:pt x="6406" y="2501"/>
                  </a:cubicBezTo>
                  <a:cubicBezTo>
                    <a:pt x="6989" y="1739"/>
                    <a:pt x="7192" y="1382"/>
                    <a:pt x="7049" y="1274"/>
                  </a:cubicBezTo>
                  <a:cubicBezTo>
                    <a:pt x="7017" y="1251"/>
                    <a:pt x="6994" y="1233"/>
                    <a:pt x="6962" y="1233"/>
                  </a:cubicBezTo>
                  <a:cubicBezTo>
                    <a:pt x="6853" y="1233"/>
                    <a:pt x="6647" y="1454"/>
                    <a:pt x="5656" y="2417"/>
                  </a:cubicBezTo>
                  <a:cubicBezTo>
                    <a:pt x="5656" y="2417"/>
                    <a:pt x="7383" y="713"/>
                    <a:pt x="6801" y="713"/>
                  </a:cubicBezTo>
                  <a:cubicBezTo>
                    <a:pt x="6789" y="713"/>
                    <a:pt x="6777" y="713"/>
                    <a:pt x="6763" y="715"/>
                  </a:cubicBezTo>
                  <a:cubicBezTo>
                    <a:pt x="6642" y="729"/>
                    <a:pt x="6335" y="963"/>
                    <a:pt x="6007" y="1242"/>
                  </a:cubicBezTo>
                  <a:lnTo>
                    <a:pt x="6007" y="1242"/>
                  </a:lnTo>
                  <a:cubicBezTo>
                    <a:pt x="6438" y="767"/>
                    <a:pt x="6536" y="472"/>
                    <a:pt x="6430" y="358"/>
                  </a:cubicBezTo>
                  <a:cubicBezTo>
                    <a:pt x="6411" y="337"/>
                    <a:pt x="6384" y="327"/>
                    <a:pt x="6350" y="327"/>
                  </a:cubicBezTo>
                  <a:cubicBezTo>
                    <a:pt x="6032" y="327"/>
                    <a:pt x="5089" y="1177"/>
                    <a:pt x="4624" y="1615"/>
                  </a:cubicBezTo>
                  <a:lnTo>
                    <a:pt x="4624" y="1615"/>
                  </a:lnTo>
                  <a:cubicBezTo>
                    <a:pt x="5043" y="1209"/>
                    <a:pt x="5827" y="439"/>
                    <a:pt x="5965" y="215"/>
                  </a:cubicBezTo>
                  <a:cubicBezTo>
                    <a:pt x="6061" y="60"/>
                    <a:pt x="5998" y="1"/>
                    <a:pt x="587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4848800" y="1801550"/>
              <a:ext cx="42600" cy="43475"/>
            </a:xfrm>
            <a:custGeom>
              <a:avLst/>
              <a:gdLst/>
              <a:ahLst/>
              <a:cxnLst/>
              <a:rect l="l" t="t" r="r" b="b"/>
              <a:pathLst>
                <a:path w="1704" h="1739" extrusionOk="0">
                  <a:moveTo>
                    <a:pt x="1703" y="0"/>
                  </a:moveTo>
                  <a:lnTo>
                    <a:pt x="1703" y="0"/>
                  </a:lnTo>
                  <a:cubicBezTo>
                    <a:pt x="1060" y="512"/>
                    <a:pt x="489" y="1096"/>
                    <a:pt x="1" y="1738"/>
                  </a:cubicBezTo>
                  <a:cubicBezTo>
                    <a:pt x="644" y="1238"/>
                    <a:pt x="1215" y="655"/>
                    <a:pt x="170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4835700" y="1790525"/>
              <a:ext cx="48250" cy="43475"/>
            </a:xfrm>
            <a:custGeom>
              <a:avLst/>
              <a:gdLst/>
              <a:ahLst/>
              <a:cxnLst/>
              <a:rect l="l" t="t" r="r" b="b"/>
              <a:pathLst>
                <a:path w="1930" h="1739" extrusionOk="0">
                  <a:moveTo>
                    <a:pt x="1930" y="1"/>
                  </a:moveTo>
                  <a:lnTo>
                    <a:pt x="1930" y="1"/>
                  </a:lnTo>
                  <a:cubicBezTo>
                    <a:pt x="1215" y="501"/>
                    <a:pt x="561" y="1084"/>
                    <a:pt x="1" y="1739"/>
                  </a:cubicBezTo>
                  <a:cubicBezTo>
                    <a:pt x="370" y="1513"/>
                    <a:pt x="715" y="1239"/>
                    <a:pt x="1013" y="929"/>
                  </a:cubicBezTo>
                  <a:cubicBezTo>
                    <a:pt x="1358" y="667"/>
                    <a:pt x="1656" y="346"/>
                    <a:pt x="193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4822325" y="1782500"/>
              <a:ext cx="45850" cy="40200"/>
            </a:xfrm>
            <a:custGeom>
              <a:avLst/>
              <a:gdLst/>
              <a:ahLst/>
              <a:cxnLst/>
              <a:rect l="l" t="t" r="r" b="b"/>
              <a:pathLst>
                <a:path w="1834" h="1608" extrusionOk="0">
                  <a:moveTo>
                    <a:pt x="1834" y="0"/>
                  </a:moveTo>
                  <a:lnTo>
                    <a:pt x="1834" y="0"/>
                  </a:lnTo>
                  <a:cubicBezTo>
                    <a:pt x="1477" y="203"/>
                    <a:pt x="1155" y="453"/>
                    <a:pt x="869" y="750"/>
                  </a:cubicBezTo>
                  <a:cubicBezTo>
                    <a:pt x="536" y="988"/>
                    <a:pt x="250" y="1286"/>
                    <a:pt x="0" y="1608"/>
                  </a:cubicBezTo>
                  <a:cubicBezTo>
                    <a:pt x="679" y="1155"/>
                    <a:pt x="1298" y="607"/>
                    <a:pt x="18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4182950" y="1492775"/>
              <a:ext cx="246475" cy="468325"/>
            </a:xfrm>
            <a:custGeom>
              <a:avLst/>
              <a:gdLst/>
              <a:ahLst/>
              <a:cxnLst/>
              <a:rect l="l" t="t" r="r" b="b"/>
              <a:pathLst>
                <a:path w="9859" h="18733" extrusionOk="0">
                  <a:moveTo>
                    <a:pt x="4882" y="0"/>
                  </a:moveTo>
                  <a:cubicBezTo>
                    <a:pt x="4752" y="0"/>
                    <a:pt x="4621" y="5"/>
                    <a:pt x="4489" y="16"/>
                  </a:cubicBezTo>
                  <a:lnTo>
                    <a:pt x="4489" y="28"/>
                  </a:lnTo>
                  <a:cubicBezTo>
                    <a:pt x="1941" y="231"/>
                    <a:pt x="1" y="2409"/>
                    <a:pt x="120" y="4969"/>
                  </a:cubicBezTo>
                  <a:lnTo>
                    <a:pt x="739" y="18733"/>
                  </a:lnTo>
                  <a:lnTo>
                    <a:pt x="7549" y="18411"/>
                  </a:lnTo>
                  <a:cubicBezTo>
                    <a:pt x="7597" y="17697"/>
                    <a:pt x="7228" y="13220"/>
                    <a:pt x="7228" y="13220"/>
                  </a:cubicBezTo>
                  <a:cubicBezTo>
                    <a:pt x="7228" y="13220"/>
                    <a:pt x="9799" y="12816"/>
                    <a:pt x="9835" y="10244"/>
                  </a:cubicBezTo>
                  <a:cubicBezTo>
                    <a:pt x="9859" y="9041"/>
                    <a:pt x="9728" y="6660"/>
                    <a:pt x="9597" y="4457"/>
                  </a:cubicBezTo>
                  <a:cubicBezTo>
                    <a:pt x="9597" y="4422"/>
                    <a:pt x="9597" y="4386"/>
                    <a:pt x="9597" y="4350"/>
                  </a:cubicBezTo>
                  <a:cubicBezTo>
                    <a:pt x="9394" y="1875"/>
                    <a:pt x="7323" y="0"/>
                    <a:pt x="488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4279700" y="1797975"/>
              <a:ext cx="83950" cy="40775"/>
            </a:xfrm>
            <a:custGeom>
              <a:avLst/>
              <a:gdLst/>
              <a:ahLst/>
              <a:cxnLst/>
              <a:rect l="l" t="t" r="r" b="b"/>
              <a:pathLst>
                <a:path w="3358" h="1631" extrusionOk="0">
                  <a:moveTo>
                    <a:pt x="0" y="0"/>
                  </a:moveTo>
                  <a:cubicBezTo>
                    <a:pt x="0" y="0"/>
                    <a:pt x="690" y="1631"/>
                    <a:pt x="2892" y="1631"/>
                  </a:cubicBezTo>
                  <a:cubicBezTo>
                    <a:pt x="3040" y="1631"/>
                    <a:pt x="3195" y="1623"/>
                    <a:pt x="3358" y="1608"/>
                  </a:cubicBezTo>
                  <a:lnTo>
                    <a:pt x="3358" y="965"/>
                  </a:lnTo>
                  <a:cubicBezTo>
                    <a:pt x="3318" y="965"/>
                    <a:pt x="3278" y="966"/>
                    <a:pt x="3238" y="966"/>
                  </a:cubicBezTo>
                  <a:cubicBezTo>
                    <a:pt x="2089" y="966"/>
                    <a:pt x="967" y="633"/>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4148075" y="1636950"/>
              <a:ext cx="46500" cy="67200"/>
            </a:xfrm>
            <a:custGeom>
              <a:avLst/>
              <a:gdLst/>
              <a:ahLst/>
              <a:cxnLst/>
              <a:rect l="l" t="t" r="r" b="b"/>
              <a:pathLst>
                <a:path w="1860" h="2688" extrusionOk="0">
                  <a:moveTo>
                    <a:pt x="1183" y="0"/>
                  </a:moveTo>
                  <a:cubicBezTo>
                    <a:pt x="669" y="0"/>
                    <a:pt x="1" y="214"/>
                    <a:pt x="38" y="1322"/>
                  </a:cubicBezTo>
                  <a:cubicBezTo>
                    <a:pt x="69" y="2468"/>
                    <a:pt x="826" y="2687"/>
                    <a:pt x="1351" y="2687"/>
                  </a:cubicBezTo>
                  <a:cubicBezTo>
                    <a:pt x="1633" y="2687"/>
                    <a:pt x="1848" y="2624"/>
                    <a:pt x="1848" y="2607"/>
                  </a:cubicBezTo>
                  <a:cubicBezTo>
                    <a:pt x="1860" y="2548"/>
                    <a:pt x="1753" y="83"/>
                    <a:pt x="1753" y="83"/>
                  </a:cubicBezTo>
                  <a:cubicBezTo>
                    <a:pt x="1735" y="75"/>
                    <a:pt x="1486" y="0"/>
                    <a:pt x="118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4159725" y="1650825"/>
              <a:ext cx="20875" cy="38450"/>
            </a:xfrm>
            <a:custGeom>
              <a:avLst/>
              <a:gdLst/>
              <a:ahLst/>
              <a:cxnLst/>
              <a:rect l="l" t="t" r="r" b="b"/>
              <a:pathLst>
                <a:path w="835" h="1538" extrusionOk="0">
                  <a:moveTo>
                    <a:pt x="462" y="0"/>
                  </a:moveTo>
                  <a:cubicBezTo>
                    <a:pt x="447" y="0"/>
                    <a:pt x="432" y="2"/>
                    <a:pt x="418" y="5"/>
                  </a:cubicBezTo>
                  <a:cubicBezTo>
                    <a:pt x="275" y="28"/>
                    <a:pt x="144" y="136"/>
                    <a:pt x="96" y="290"/>
                  </a:cubicBezTo>
                  <a:cubicBezTo>
                    <a:pt x="37" y="445"/>
                    <a:pt x="1" y="612"/>
                    <a:pt x="13" y="779"/>
                  </a:cubicBezTo>
                  <a:cubicBezTo>
                    <a:pt x="1" y="1100"/>
                    <a:pt x="191" y="1398"/>
                    <a:pt x="477" y="1529"/>
                  </a:cubicBezTo>
                  <a:cubicBezTo>
                    <a:pt x="505" y="1535"/>
                    <a:pt x="532" y="1538"/>
                    <a:pt x="558" y="1538"/>
                  </a:cubicBezTo>
                  <a:cubicBezTo>
                    <a:pt x="633" y="1538"/>
                    <a:pt x="701" y="1513"/>
                    <a:pt x="763" y="1469"/>
                  </a:cubicBezTo>
                  <a:cubicBezTo>
                    <a:pt x="822" y="1457"/>
                    <a:pt x="834" y="1398"/>
                    <a:pt x="822" y="1398"/>
                  </a:cubicBezTo>
                  <a:lnTo>
                    <a:pt x="822" y="1398"/>
                  </a:lnTo>
                  <a:cubicBezTo>
                    <a:pt x="822" y="1398"/>
                    <a:pt x="799" y="1421"/>
                    <a:pt x="739" y="1445"/>
                  </a:cubicBezTo>
                  <a:cubicBezTo>
                    <a:pt x="703" y="1457"/>
                    <a:pt x="665" y="1463"/>
                    <a:pt x="626" y="1463"/>
                  </a:cubicBezTo>
                  <a:cubicBezTo>
                    <a:pt x="587" y="1463"/>
                    <a:pt x="549" y="1457"/>
                    <a:pt x="513" y="1445"/>
                  </a:cubicBezTo>
                  <a:cubicBezTo>
                    <a:pt x="275" y="1302"/>
                    <a:pt x="132" y="1052"/>
                    <a:pt x="144" y="779"/>
                  </a:cubicBezTo>
                  <a:cubicBezTo>
                    <a:pt x="132" y="624"/>
                    <a:pt x="156" y="469"/>
                    <a:pt x="215" y="326"/>
                  </a:cubicBezTo>
                  <a:cubicBezTo>
                    <a:pt x="239" y="219"/>
                    <a:pt x="322" y="124"/>
                    <a:pt x="441" y="88"/>
                  </a:cubicBezTo>
                  <a:cubicBezTo>
                    <a:pt x="456" y="83"/>
                    <a:pt x="471" y="81"/>
                    <a:pt x="486" y="81"/>
                  </a:cubicBezTo>
                  <a:cubicBezTo>
                    <a:pt x="541" y="81"/>
                    <a:pt x="592" y="115"/>
                    <a:pt x="620" y="171"/>
                  </a:cubicBezTo>
                  <a:cubicBezTo>
                    <a:pt x="644" y="219"/>
                    <a:pt x="632" y="255"/>
                    <a:pt x="644" y="255"/>
                  </a:cubicBezTo>
                  <a:cubicBezTo>
                    <a:pt x="656" y="255"/>
                    <a:pt x="680" y="219"/>
                    <a:pt x="668" y="147"/>
                  </a:cubicBezTo>
                  <a:cubicBezTo>
                    <a:pt x="656" y="112"/>
                    <a:pt x="632" y="64"/>
                    <a:pt x="596" y="40"/>
                  </a:cubicBezTo>
                  <a:cubicBezTo>
                    <a:pt x="552" y="14"/>
                    <a:pt x="507" y="0"/>
                    <a:pt x="462"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388025" y="1636925"/>
              <a:ext cx="18500" cy="17375"/>
            </a:xfrm>
            <a:custGeom>
              <a:avLst/>
              <a:gdLst/>
              <a:ahLst/>
              <a:cxnLst/>
              <a:rect l="l" t="t" r="r" b="b"/>
              <a:pathLst>
                <a:path w="740" h="695" extrusionOk="0">
                  <a:moveTo>
                    <a:pt x="380" y="0"/>
                  </a:moveTo>
                  <a:cubicBezTo>
                    <a:pt x="373" y="0"/>
                    <a:pt x="366" y="1"/>
                    <a:pt x="358" y="1"/>
                  </a:cubicBezTo>
                  <a:cubicBezTo>
                    <a:pt x="156" y="13"/>
                    <a:pt x="1" y="180"/>
                    <a:pt x="1" y="370"/>
                  </a:cubicBezTo>
                  <a:cubicBezTo>
                    <a:pt x="12" y="558"/>
                    <a:pt x="156" y="694"/>
                    <a:pt x="338" y="694"/>
                  </a:cubicBezTo>
                  <a:cubicBezTo>
                    <a:pt x="353" y="694"/>
                    <a:pt x="367" y="693"/>
                    <a:pt x="382" y="692"/>
                  </a:cubicBezTo>
                  <a:cubicBezTo>
                    <a:pt x="572"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368700" y="1617300"/>
              <a:ext cx="38125" cy="10025"/>
            </a:xfrm>
            <a:custGeom>
              <a:avLst/>
              <a:gdLst/>
              <a:ahLst/>
              <a:cxnLst/>
              <a:rect l="l" t="t" r="r" b="b"/>
              <a:pathLst>
                <a:path w="1525" h="401" extrusionOk="0">
                  <a:moveTo>
                    <a:pt x="786" y="0"/>
                  </a:moveTo>
                  <a:cubicBezTo>
                    <a:pt x="572" y="0"/>
                    <a:pt x="369" y="60"/>
                    <a:pt x="202" y="179"/>
                  </a:cubicBezTo>
                  <a:cubicBezTo>
                    <a:pt x="71" y="274"/>
                    <a:pt x="0" y="334"/>
                    <a:pt x="48" y="381"/>
                  </a:cubicBezTo>
                  <a:cubicBezTo>
                    <a:pt x="53" y="386"/>
                    <a:pt x="60" y="388"/>
                    <a:pt x="70" y="388"/>
                  </a:cubicBezTo>
                  <a:cubicBezTo>
                    <a:pt x="157" y="388"/>
                    <a:pt x="422" y="226"/>
                    <a:pt x="774" y="226"/>
                  </a:cubicBezTo>
                  <a:cubicBezTo>
                    <a:pt x="1138" y="226"/>
                    <a:pt x="1397" y="400"/>
                    <a:pt x="1479" y="400"/>
                  </a:cubicBezTo>
                  <a:cubicBezTo>
                    <a:pt x="1488" y="400"/>
                    <a:pt x="1495" y="398"/>
                    <a:pt x="1500" y="393"/>
                  </a:cubicBezTo>
                  <a:cubicBezTo>
                    <a:pt x="1524" y="369"/>
                    <a:pt x="1476" y="286"/>
                    <a:pt x="1357" y="191"/>
                  </a:cubicBezTo>
                  <a:cubicBezTo>
                    <a:pt x="1191" y="72"/>
                    <a:pt x="988" y="0"/>
                    <a:pt x="78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4290700" y="1636925"/>
              <a:ext cx="18475" cy="17375"/>
            </a:xfrm>
            <a:custGeom>
              <a:avLst/>
              <a:gdLst/>
              <a:ahLst/>
              <a:cxnLst/>
              <a:rect l="l" t="t" r="r" b="b"/>
              <a:pathLst>
                <a:path w="739" h="695" extrusionOk="0">
                  <a:moveTo>
                    <a:pt x="380" y="0"/>
                  </a:moveTo>
                  <a:cubicBezTo>
                    <a:pt x="373" y="0"/>
                    <a:pt x="365" y="1"/>
                    <a:pt x="358" y="1"/>
                  </a:cubicBezTo>
                  <a:cubicBezTo>
                    <a:pt x="155" y="13"/>
                    <a:pt x="1" y="180"/>
                    <a:pt x="1" y="370"/>
                  </a:cubicBezTo>
                  <a:cubicBezTo>
                    <a:pt x="12" y="558"/>
                    <a:pt x="166" y="694"/>
                    <a:pt x="340" y="694"/>
                  </a:cubicBezTo>
                  <a:cubicBezTo>
                    <a:pt x="354" y="694"/>
                    <a:pt x="368" y="693"/>
                    <a:pt x="382" y="692"/>
                  </a:cubicBezTo>
                  <a:cubicBezTo>
                    <a:pt x="584"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4271650" y="1619075"/>
              <a:ext cx="37825" cy="10025"/>
            </a:xfrm>
            <a:custGeom>
              <a:avLst/>
              <a:gdLst/>
              <a:ahLst/>
              <a:cxnLst/>
              <a:rect l="l" t="t" r="r" b="b"/>
              <a:pathLst>
                <a:path w="1513" h="401" extrusionOk="0">
                  <a:moveTo>
                    <a:pt x="775" y="1"/>
                  </a:moveTo>
                  <a:cubicBezTo>
                    <a:pt x="560" y="1"/>
                    <a:pt x="358" y="72"/>
                    <a:pt x="191" y="191"/>
                  </a:cubicBezTo>
                  <a:cubicBezTo>
                    <a:pt x="60" y="274"/>
                    <a:pt x="1" y="334"/>
                    <a:pt x="36" y="382"/>
                  </a:cubicBezTo>
                  <a:cubicBezTo>
                    <a:pt x="42" y="387"/>
                    <a:pt x="50" y="389"/>
                    <a:pt x="61" y="389"/>
                  </a:cubicBezTo>
                  <a:cubicBezTo>
                    <a:pt x="149" y="389"/>
                    <a:pt x="413" y="239"/>
                    <a:pt x="763" y="239"/>
                  </a:cubicBezTo>
                  <a:cubicBezTo>
                    <a:pt x="1125" y="239"/>
                    <a:pt x="1382" y="401"/>
                    <a:pt x="1466" y="401"/>
                  </a:cubicBezTo>
                  <a:cubicBezTo>
                    <a:pt x="1476" y="401"/>
                    <a:pt x="1484" y="399"/>
                    <a:pt x="1489" y="394"/>
                  </a:cubicBezTo>
                  <a:cubicBezTo>
                    <a:pt x="1513" y="370"/>
                    <a:pt x="1465" y="286"/>
                    <a:pt x="1346" y="191"/>
                  </a:cubicBezTo>
                  <a:cubicBezTo>
                    <a:pt x="1179" y="72"/>
                    <a:pt x="977" y="1"/>
                    <a:pt x="77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340125" y="1619675"/>
              <a:ext cx="30075" cy="83150"/>
            </a:xfrm>
            <a:custGeom>
              <a:avLst/>
              <a:gdLst/>
              <a:ahLst/>
              <a:cxnLst/>
              <a:rect l="l" t="t" r="r" b="b"/>
              <a:pathLst>
                <a:path w="1203" h="3326" extrusionOk="0">
                  <a:moveTo>
                    <a:pt x="0" y="0"/>
                  </a:moveTo>
                  <a:lnTo>
                    <a:pt x="0" y="0"/>
                  </a:lnTo>
                  <a:cubicBezTo>
                    <a:pt x="179" y="691"/>
                    <a:pt x="393" y="1370"/>
                    <a:pt x="679" y="2025"/>
                  </a:cubicBezTo>
                  <a:cubicBezTo>
                    <a:pt x="774" y="2286"/>
                    <a:pt x="881" y="2548"/>
                    <a:pt x="976" y="2787"/>
                  </a:cubicBezTo>
                  <a:cubicBezTo>
                    <a:pt x="1024" y="2882"/>
                    <a:pt x="1048" y="2989"/>
                    <a:pt x="1048" y="3084"/>
                  </a:cubicBezTo>
                  <a:cubicBezTo>
                    <a:pt x="1024" y="3156"/>
                    <a:pt x="929" y="3191"/>
                    <a:pt x="822" y="3191"/>
                  </a:cubicBezTo>
                  <a:cubicBezTo>
                    <a:pt x="607" y="3203"/>
                    <a:pt x="393" y="3239"/>
                    <a:pt x="179" y="3298"/>
                  </a:cubicBezTo>
                  <a:cubicBezTo>
                    <a:pt x="292" y="3316"/>
                    <a:pt x="402" y="3325"/>
                    <a:pt x="511" y="3325"/>
                  </a:cubicBezTo>
                  <a:cubicBezTo>
                    <a:pt x="619" y="3325"/>
                    <a:pt x="726" y="3316"/>
                    <a:pt x="833" y="3298"/>
                  </a:cubicBezTo>
                  <a:cubicBezTo>
                    <a:pt x="893" y="3298"/>
                    <a:pt x="953" y="3298"/>
                    <a:pt x="1012" y="3275"/>
                  </a:cubicBezTo>
                  <a:cubicBezTo>
                    <a:pt x="1084" y="3263"/>
                    <a:pt x="1143" y="3203"/>
                    <a:pt x="1179" y="3132"/>
                  </a:cubicBezTo>
                  <a:cubicBezTo>
                    <a:pt x="1203" y="3001"/>
                    <a:pt x="1191" y="2858"/>
                    <a:pt x="1119" y="2739"/>
                  </a:cubicBezTo>
                  <a:cubicBezTo>
                    <a:pt x="1024" y="2489"/>
                    <a:pt x="941" y="2227"/>
                    <a:pt x="833" y="1953"/>
                  </a:cubicBezTo>
                  <a:cubicBezTo>
                    <a:pt x="607" y="1286"/>
                    <a:pt x="333" y="631"/>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313625" y="1708975"/>
              <a:ext cx="33650" cy="28600"/>
            </a:xfrm>
            <a:custGeom>
              <a:avLst/>
              <a:gdLst/>
              <a:ahLst/>
              <a:cxnLst/>
              <a:rect l="l" t="t" r="r" b="b"/>
              <a:pathLst>
                <a:path w="1346" h="1144" extrusionOk="0">
                  <a:moveTo>
                    <a:pt x="84" y="0"/>
                  </a:moveTo>
                  <a:cubicBezTo>
                    <a:pt x="48" y="0"/>
                    <a:pt x="0" y="107"/>
                    <a:pt x="36" y="298"/>
                  </a:cubicBezTo>
                  <a:cubicBezTo>
                    <a:pt x="60" y="524"/>
                    <a:pt x="179" y="750"/>
                    <a:pt x="358" y="905"/>
                  </a:cubicBezTo>
                  <a:cubicBezTo>
                    <a:pt x="548" y="1060"/>
                    <a:pt x="798" y="1143"/>
                    <a:pt x="1048" y="1143"/>
                  </a:cubicBezTo>
                  <a:cubicBezTo>
                    <a:pt x="1239" y="1143"/>
                    <a:pt x="1346" y="1120"/>
                    <a:pt x="1346" y="1060"/>
                  </a:cubicBezTo>
                  <a:cubicBezTo>
                    <a:pt x="1334" y="989"/>
                    <a:pt x="881" y="1048"/>
                    <a:pt x="512" y="739"/>
                  </a:cubicBezTo>
                  <a:cubicBezTo>
                    <a:pt x="143" y="429"/>
                    <a:pt x="143"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4265700" y="1582650"/>
              <a:ext cx="46150" cy="13375"/>
            </a:xfrm>
            <a:custGeom>
              <a:avLst/>
              <a:gdLst/>
              <a:ahLst/>
              <a:cxnLst/>
              <a:rect l="l" t="t" r="r" b="b"/>
              <a:pathLst>
                <a:path w="1846" h="535" extrusionOk="0">
                  <a:moveTo>
                    <a:pt x="1057" y="0"/>
                  </a:moveTo>
                  <a:cubicBezTo>
                    <a:pt x="765" y="0"/>
                    <a:pt x="474" y="80"/>
                    <a:pt x="215" y="243"/>
                  </a:cubicBezTo>
                  <a:cubicBezTo>
                    <a:pt x="60" y="350"/>
                    <a:pt x="0" y="446"/>
                    <a:pt x="24" y="493"/>
                  </a:cubicBezTo>
                  <a:cubicBezTo>
                    <a:pt x="41" y="523"/>
                    <a:pt x="81" y="534"/>
                    <a:pt x="141" y="534"/>
                  </a:cubicBezTo>
                  <a:cubicBezTo>
                    <a:pt x="299" y="534"/>
                    <a:pt x="592" y="453"/>
                    <a:pt x="929" y="410"/>
                  </a:cubicBezTo>
                  <a:cubicBezTo>
                    <a:pt x="1394" y="350"/>
                    <a:pt x="1786" y="410"/>
                    <a:pt x="1822" y="303"/>
                  </a:cubicBezTo>
                  <a:cubicBezTo>
                    <a:pt x="1846" y="243"/>
                    <a:pt x="1763" y="160"/>
                    <a:pt x="1584" y="88"/>
                  </a:cubicBezTo>
                  <a:cubicBezTo>
                    <a:pt x="1413" y="30"/>
                    <a:pt x="1235" y="0"/>
                    <a:pt x="1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4368400" y="1588675"/>
              <a:ext cx="34850" cy="11125"/>
            </a:xfrm>
            <a:custGeom>
              <a:avLst/>
              <a:gdLst/>
              <a:ahLst/>
              <a:cxnLst/>
              <a:rect l="l" t="t" r="r" b="b"/>
              <a:pathLst>
                <a:path w="1394" h="445" extrusionOk="0">
                  <a:moveTo>
                    <a:pt x="654" y="1"/>
                  </a:moveTo>
                  <a:cubicBezTo>
                    <a:pt x="480" y="1"/>
                    <a:pt x="307" y="58"/>
                    <a:pt x="155" y="145"/>
                  </a:cubicBezTo>
                  <a:cubicBezTo>
                    <a:pt x="24" y="240"/>
                    <a:pt x="0" y="324"/>
                    <a:pt x="24" y="371"/>
                  </a:cubicBezTo>
                  <a:cubicBezTo>
                    <a:pt x="50" y="414"/>
                    <a:pt x="122" y="425"/>
                    <a:pt x="221" y="425"/>
                  </a:cubicBezTo>
                  <a:cubicBezTo>
                    <a:pt x="345" y="425"/>
                    <a:pt x="512" y="407"/>
                    <a:pt x="691" y="407"/>
                  </a:cubicBezTo>
                  <a:cubicBezTo>
                    <a:pt x="913" y="407"/>
                    <a:pt x="1109" y="444"/>
                    <a:pt x="1232" y="444"/>
                  </a:cubicBezTo>
                  <a:cubicBezTo>
                    <a:pt x="1294" y="444"/>
                    <a:pt x="1338" y="435"/>
                    <a:pt x="1357" y="407"/>
                  </a:cubicBezTo>
                  <a:cubicBezTo>
                    <a:pt x="1393" y="348"/>
                    <a:pt x="1357" y="252"/>
                    <a:pt x="1238" y="181"/>
                  </a:cubicBezTo>
                  <a:cubicBezTo>
                    <a:pt x="1084" y="74"/>
                    <a:pt x="893" y="2"/>
                    <a:pt x="703" y="2"/>
                  </a:cubicBezTo>
                  <a:cubicBezTo>
                    <a:pt x="686" y="1"/>
                    <a:pt x="670" y="1"/>
                    <a:pt x="65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4179975" y="1489500"/>
              <a:ext cx="197675" cy="186150"/>
            </a:xfrm>
            <a:custGeom>
              <a:avLst/>
              <a:gdLst/>
              <a:ahLst/>
              <a:cxnLst/>
              <a:rect l="l" t="t" r="r" b="b"/>
              <a:pathLst>
                <a:path w="7907" h="7446" extrusionOk="0">
                  <a:moveTo>
                    <a:pt x="5060" y="0"/>
                  </a:moveTo>
                  <a:cubicBezTo>
                    <a:pt x="4341" y="0"/>
                    <a:pt x="3624" y="128"/>
                    <a:pt x="2941" y="385"/>
                  </a:cubicBezTo>
                  <a:cubicBezTo>
                    <a:pt x="1870" y="790"/>
                    <a:pt x="1001" y="1600"/>
                    <a:pt x="512" y="2636"/>
                  </a:cubicBezTo>
                  <a:cubicBezTo>
                    <a:pt x="0" y="3838"/>
                    <a:pt x="346" y="4791"/>
                    <a:pt x="274" y="6136"/>
                  </a:cubicBezTo>
                  <a:lnTo>
                    <a:pt x="304" y="5956"/>
                  </a:lnTo>
                  <a:lnTo>
                    <a:pt x="304" y="5956"/>
                  </a:lnTo>
                  <a:cubicBezTo>
                    <a:pt x="262" y="6219"/>
                    <a:pt x="264" y="6480"/>
                    <a:pt x="310" y="6731"/>
                  </a:cubicBezTo>
                  <a:cubicBezTo>
                    <a:pt x="358" y="7005"/>
                    <a:pt x="512" y="7243"/>
                    <a:pt x="751" y="7374"/>
                  </a:cubicBezTo>
                  <a:cubicBezTo>
                    <a:pt x="849" y="7424"/>
                    <a:pt x="951" y="7446"/>
                    <a:pt x="1054" y="7446"/>
                  </a:cubicBezTo>
                  <a:cubicBezTo>
                    <a:pt x="1424" y="7446"/>
                    <a:pt x="1795" y="7157"/>
                    <a:pt x="1953" y="6803"/>
                  </a:cubicBezTo>
                  <a:cubicBezTo>
                    <a:pt x="2108" y="6339"/>
                    <a:pt x="2144" y="5827"/>
                    <a:pt x="2048" y="5338"/>
                  </a:cubicBezTo>
                  <a:cubicBezTo>
                    <a:pt x="1965" y="4672"/>
                    <a:pt x="1977" y="3993"/>
                    <a:pt x="2084" y="3326"/>
                  </a:cubicBezTo>
                  <a:cubicBezTo>
                    <a:pt x="2191" y="2660"/>
                    <a:pt x="2525" y="2040"/>
                    <a:pt x="3048" y="1600"/>
                  </a:cubicBezTo>
                  <a:cubicBezTo>
                    <a:pt x="3380" y="1321"/>
                    <a:pt x="3796" y="1176"/>
                    <a:pt x="4218" y="1176"/>
                  </a:cubicBezTo>
                  <a:cubicBezTo>
                    <a:pt x="4463" y="1176"/>
                    <a:pt x="4709" y="1225"/>
                    <a:pt x="4942" y="1326"/>
                  </a:cubicBezTo>
                  <a:cubicBezTo>
                    <a:pt x="5287" y="1552"/>
                    <a:pt x="5620" y="1802"/>
                    <a:pt x="5942" y="2064"/>
                  </a:cubicBezTo>
                  <a:cubicBezTo>
                    <a:pt x="6209" y="2249"/>
                    <a:pt x="6529" y="2345"/>
                    <a:pt x="6857" y="2345"/>
                  </a:cubicBezTo>
                  <a:cubicBezTo>
                    <a:pt x="6909" y="2345"/>
                    <a:pt x="6961" y="2343"/>
                    <a:pt x="7013" y="2338"/>
                  </a:cubicBezTo>
                  <a:cubicBezTo>
                    <a:pt x="7382" y="2279"/>
                    <a:pt x="7704" y="2017"/>
                    <a:pt x="7823" y="1659"/>
                  </a:cubicBezTo>
                  <a:cubicBezTo>
                    <a:pt x="7906" y="1243"/>
                    <a:pt x="7740" y="826"/>
                    <a:pt x="7406" y="576"/>
                  </a:cubicBezTo>
                  <a:cubicBezTo>
                    <a:pt x="7073" y="338"/>
                    <a:pt x="6692" y="171"/>
                    <a:pt x="6287" y="124"/>
                  </a:cubicBezTo>
                  <a:cubicBezTo>
                    <a:pt x="5881" y="41"/>
                    <a:pt x="5470" y="0"/>
                    <a:pt x="506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4017750" y="1891125"/>
              <a:ext cx="823950" cy="681675"/>
            </a:xfrm>
            <a:custGeom>
              <a:avLst/>
              <a:gdLst/>
              <a:ahLst/>
              <a:cxnLst/>
              <a:rect l="l" t="t" r="r" b="b"/>
              <a:pathLst>
                <a:path w="32958" h="27267" extrusionOk="0">
                  <a:moveTo>
                    <a:pt x="14026" y="1"/>
                  </a:moveTo>
                  <a:cubicBezTo>
                    <a:pt x="13080" y="715"/>
                    <a:pt x="11787" y="1088"/>
                    <a:pt x="10506" y="1088"/>
                  </a:cubicBezTo>
                  <a:cubicBezTo>
                    <a:pt x="9287" y="1088"/>
                    <a:pt x="8080" y="751"/>
                    <a:pt x="7192" y="49"/>
                  </a:cubicBezTo>
                  <a:cubicBezTo>
                    <a:pt x="7192" y="49"/>
                    <a:pt x="5811" y="370"/>
                    <a:pt x="4989" y="513"/>
                  </a:cubicBezTo>
                  <a:cubicBezTo>
                    <a:pt x="2394" y="1013"/>
                    <a:pt x="524" y="2906"/>
                    <a:pt x="1" y="4644"/>
                  </a:cubicBezTo>
                  <a:lnTo>
                    <a:pt x="3251" y="12133"/>
                  </a:lnTo>
                  <a:lnTo>
                    <a:pt x="3870" y="19253"/>
                  </a:lnTo>
                  <a:lnTo>
                    <a:pt x="2084" y="25623"/>
                  </a:lnTo>
                  <a:cubicBezTo>
                    <a:pt x="1917" y="26207"/>
                    <a:pt x="2251" y="26814"/>
                    <a:pt x="2834" y="26980"/>
                  </a:cubicBezTo>
                  <a:cubicBezTo>
                    <a:pt x="2894" y="27004"/>
                    <a:pt x="2941" y="27016"/>
                    <a:pt x="3001" y="27016"/>
                  </a:cubicBezTo>
                  <a:lnTo>
                    <a:pt x="19086" y="27266"/>
                  </a:lnTo>
                  <a:lnTo>
                    <a:pt x="19360" y="27135"/>
                  </a:lnTo>
                  <a:cubicBezTo>
                    <a:pt x="19741" y="26528"/>
                    <a:pt x="19884" y="25802"/>
                    <a:pt x="19789" y="25099"/>
                  </a:cubicBezTo>
                  <a:cubicBezTo>
                    <a:pt x="19086" y="22051"/>
                    <a:pt x="19574" y="12955"/>
                    <a:pt x="19432" y="10169"/>
                  </a:cubicBezTo>
                  <a:lnTo>
                    <a:pt x="19432" y="10169"/>
                  </a:lnTo>
                  <a:cubicBezTo>
                    <a:pt x="21924" y="12586"/>
                    <a:pt x="24617" y="14684"/>
                    <a:pt x="26894" y="14684"/>
                  </a:cubicBezTo>
                  <a:cubicBezTo>
                    <a:pt x="27500" y="14684"/>
                    <a:pt x="28076" y="14535"/>
                    <a:pt x="28611" y="14205"/>
                  </a:cubicBezTo>
                  <a:cubicBezTo>
                    <a:pt x="30731" y="12883"/>
                    <a:pt x="32957" y="1299"/>
                    <a:pt x="32957" y="1299"/>
                  </a:cubicBezTo>
                  <a:lnTo>
                    <a:pt x="28742" y="275"/>
                  </a:lnTo>
                  <a:lnTo>
                    <a:pt x="25968" y="7823"/>
                  </a:lnTo>
                  <a:lnTo>
                    <a:pt x="18277" y="942"/>
                  </a:lnTo>
                  <a:cubicBezTo>
                    <a:pt x="17455" y="346"/>
                    <a:pt x="16050" y="275"/>
                    <a:pt x="14979" y="144"/>
                  </a:cubicBezTo>
                  <a:lnTo>
                    <a:pt x="14895" y="144"/>
                  </a:lnTo>
                  <a:cubicBezTo>
                    <a:pt x="14479" y="96"/>
                    <a:pt x="14276" y="37"/>
                    <a:pt x="140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4200525" y="1887575"/>
              <a:ext cx="0" cy="25"/>
            </a:xfrm>
            <a:custGeom>
              <a:avLst/>
              <a:gdLst/>
              <a:ahLst/>
              <a:cxnLst/>
              <a:rect l="l" t="t" r="r" b="b"/>
              <a:pathLst>
                <a:path h="1" extrusionOk="0">
                  <a:moveTo>
                    <a:pt x="0" y="0"/>
                  </a:moveTo>
                  <a:lnTo>
                    <a:pt x="0" y="0"/>
                  </a:lnTo>
                  <a:lnTo>
                    <a:pt x="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4184450" y="1839350"/>
              <a:ext cx="206000" cy="117600"/>
            </a:xfrm>
            <a:custGeom>
              <a:avLst/>
              <a:gdLst/>
              <a:ahLst/>
              <a:cxnLst/>
              <a:rect l="l" t="t" r="r" b="b"/>
              <a:pathLst>
                <a:path w="8240" h="4704" extrusionOk="0">
                  <a:moveTo>
                    <a:pt x="381" y="0"/>
                  </a:moveTo>
                  <a:lnTo>
                    <a:pt x="0" y="2572"/>
                  </a:lnTo>
                  <a:lnTo>
                    <a:pt x="4179" y="4703"/>
                  </a:lnTo>
                  <a:lnTo>
                    <a:pt x="6822" y="4167"/>
                  </a:lnTo>
                  <a:lnTo>
                    <a:pt x="8239" y="2167"/>
                  </a:lnTo>
                  <a:lnTo>
                    <a:pt x="7406" y="453"/>
                  </a:lnTo>
                  <a:lnTo>
                    <a:pt x="5489" y="1119"/>
                  </a:lnTo>
                  <a:lnTo>
                    <a:pt x="4870" y="3036"/>
                  </a:lnTo>
                  <a:lnTo>
                    <a:pt x="3882" y="1286"/>
                  </a:lnTo>
                  <a:lnTo>
                    <a:pt x="3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4184450" y="1871800"/>
              <a:ext cx="123850" cy="84550"/>
            </a:xfrm>
            <a:custGeom>
              <a:avLst/>
              <a:gdLst/>
              <a:ahLst/>
              <a:cxnLst/>
              <a:rect l="l" t="t" r="r" b="b"/>
              <a:pathLst>
                <a:path w="4954" h="3382" extrusionOk="0">
                  <a:moveTo>
                    <a:pt x="3703" y="0"/>
                  </a:moveTo>
                  <a:lnTo>
                    <a:pt x="3631" y="167"/>
                  </a:lnTo>
                  <a:cubicBezTo>
                    <a:pt x="3393" y="774"/>
                    <a:pt x="3108" y="1465"/>
                    <a:pt x="2810" y="2203"/>
                  </a:cubicBezTo>
                  <a:lnTo>
                    <a:pt x="2448" y="3108"/>
                  </a:lnTo>
                  <a:lnTo>
                    <a:pt x="2448" y="3108"/>
                  </a:lnTo>
                  <a:cubicBezTo>
                    <a:pt x="1760" y="2465"/>
                    <a:pt x="1172" y="1912"/>
                    <a:pt x="738" y="1512"/>
                  </a:cubicBezTo>
                  <a:lnTo>
                    <a:pt x="214" y="1036"/>
                  </a:lnTo>
                  <a:cubicBezTo>
                    <a:pt x="143" y="976"/>
                    <a:pt x="83" y="917"/>
                    <a:pt x="0" y="869"/>
                  </a:cubicBezTo>
                  <a:lnTo>
                    <a:pt x="0" y="869"/>
                  </a:lnTo>
                  <a:cubicBezTo>
                    <a:pt x="48" y="941"/>
                    <a:pt x="107" y="1012"/>
                    <a:pt x="167" y="1072"/>
                  </a:cubicBezTo>
                  <a:lnTo>
                    <a:pt x="679" y="1584"/>
                  </a:lnTo>
                  <a:cubicBezTo>
                    <a:pt x="1107" y="2012"/>
                    <a:pt x="1715" y="2608"/>
                    <a:pt x="2417" y="3298"/>
                  </a:cubicBezTo>
                  <a:lnTo>
                    <a:pt x="2500" y="3381"/>
                  </a:lnTo>
                  <a:lnTo>
                    <a:pt x="2548" y="3274"/>
                  </a:lnTo>
                  <a:cubicBezTo>
                    <a:pt x="2679" y="2953"/>
                    <a:pt x="2810" y="2608"/>
                    <a:pt x="2953" y="2262"/>
                  </a:cubicBezTo>
                  <a:lnTo>
                    <a:pt x="3698" y="389"/>
                  </a:lnTo>
                  <a:lnTo>
                    <a:pt x="3698" y="389"/>
                  </a:lnTo>
                  <a:cubicBezTo>
                    <a:pt x="3894" y="852"/>
                    <a:pt x="4157" y="1284"/>
                    <a:pt x="4477" y="1679"/>
                  </a:cubicBezTo>
                  <a:cubicBezTo>
                    <a:pt x="4584" y="1798"/>
                    <a:pt x="4691" y="1917"/>
                    <a:pt x="4798" y="2024"/>
                  </a:cubicBezTo>
                  <a:cubicBezTo>
                    <a:pt x="4882" y="2107"/>
                    <a:pt x="4941" y="2131"/>
                    <a:pt x="4941" y="2131"/>
                  </a:cubicBezTo>
                  <a:cubicBezTo>
                    <a:pt x="4953" y="2119"/>
                    <a:pt x="4786" y="1941"/>
                    <a:pt x="4548" y="1631"/>
                  </a:cubicBezTo>
                  <a:cubicBezTo>
                    <a:pt x="4215" y="1179"/>
                    <a:pt x="3953" y="691"/>
                    <a:pt x="3762" y="167"/>
                  </a:cubicBezTo>
                  <a:lnTo>
                    <a:pt x="370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4310950" y="1867625"/>
              <a:ext cx="79500" cy="70875"/>
            </a:xfrm>
            <a:custGeom>
              <a:avLst/>
              <a:gdLst/>
              <a:ahLst/>
              <a:cxnLst/>
              <a:rect l="l" t="t" r="r" b="b"/>
              <a:pathLst>
                <a:path w="3180" h="2835" extrusionOk="0">
                  <a:moveTo>
                    <a:pt x="405" y="0"/>
                  </a:moveTo>
                  <a:lnTo>
                    <a:pt x="357" y="250"/>
                  </a:lnTo>
                  <a:cubicBezTo>
                    <a:pt x="262" y="822"/>
                    <a:pt x="131" y="1310"/>
                    <a:pt x="72" y="1643"/>
                  </a:cubicBezTo>
                  <a:cubicBezTo>
                    <a:pt x="24" y="1822"/>
                    <a:pt x="0" y="2013"/>
                    <a:pt x="0" y="2191"/>
                  </a:cubicBezTo>
                  <a:cubicBezTo>
                    <a:pt x="72" y="2024"/>
                    <a:pt x="119" y="1846"/>
                    <a:pt x="155" y="1667"/>
                  </a:cubicBezTo>
                  <a:cubicBezTo>
                    <a:pt x="226" y="1382"/>
                    <a:pt x="341" y="993"/>
                    <a:pt x="447" y="522"/>
                  </a:cubicBezTo>
                  <a:lnTo>
                    <a:pt x="447" y="522"/>
                  </a:lnTo>
                  <a:cubicBezTo>
                    <a:pt x="587" y="899"/>
                    <a:pt x="754" y="1311"/>
                    <a:pt x="929" y="1739"/>
                  </a:cubicBezTo>
                  <a:cubicBezTo>
                    <a:pt x="1060" y="2096"/>
                    <a:pt x="1191" y="2417"/>
                    <a:pt x="1310" y="2739"/>
                  </a:cubicBezTo>
                  <a:lnTo>
                    <a:pt x="1346" y="2834"/>
                  </a:lnTo>
                  <a:lnTo>
                    <a:pt x="1417" y="2786"/>
                  </a:lnTo>
                  <a:cubicBezTo>
                    <a:pt x="1929" y="2465"/>
                    <a:pt x="2381" y="2060"/>
                    <a:pt x="2762" y="1596"/>
                  </a:cubicBezTo>
                  <a:cubicBezTo>
                    <a:pt x="2929" y="1429"/>
                    <a:pt x="3060" y="1239"/>
                    <a:pt x="3179" y="1036"/>
                  </a:cubicBezTo>
                  <a:lnTo>
                    <a:pt x="3179" y="1036"/>
                  </a:lnTo>
                  <a:cubicBezTo>
                    <a:pt x="3001" y="1203"/>
                    <a:pt x="2846" y="1370"/>
                    <a:pt x="2691" y="1548"/>
                  </a:cubicBezTo>
                  <a:cubicBezTo>
                    <a:pt x="2319" y="1966"/>
                    <a:pt x="1893" y="2319"/>
                    <a:pt x="1423" y="2619"/>
                  </a:cubicBezTo>
                  <a:lnTo>
                    <a:pt x="1423" y="2619"/>
                  </a:lnTo>
                  <a:cubicBezTo>
                    <a:pt x="1322" y="2331"/>
                    <a:pt x="1202" y="2017"/>
                    <a:pt x="1072" y="1703"/>
                  </a:cubicBezTo>
                  <a:cubicBezTo>
                    <a:pt x="857" y="1167"/>
                    <a:pt x="655" y="679"/>
                    <a:pt x="500" y="238"/>
                  </a:cubicBezTo>
                  <a:lnTo>
                    <a:pt x="40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4308275" y="1921500"/>
              <a:ext cx="43775" cy="659025"/>
            </a:xfrm>
            <a:custGeom>
              <a:avLst/>
              <a:gdLst/>
              <a:ahLst/>
              <a:cxnLst/>
              <a:rect l="l" t="t" r="r" b="b"/>
              <a:pathLst>
                <a:path w="1751" h="26361" extrusionOk="0">
                  <a:moveTo>
                    <a:pt x="0" y="0"/>
                  </a:moveTo>
                  <a:cubicBezTo>
                    <a:pt x="0" y="96"/>
                    <a:pt x="0" y="179"/>
                    <a:pt x="24" y="274"/>
                  </a:cubicBezTo>
                  <a:cubicBezTo>
                    <a:pt x="36" y="465"/>
                    <a:pt x="72" y="715"/>
                    <a:pt x="107" y="1036"/>
                  </a:cubicBezTo>
                  <a:cubicBezTo>
                    <a:pt x="179" y="1715"/>
                    <a:pt x="286" y="2679"/>
                    <a:pt x="429" y="3858"/>
                  </a:cubicBezTo>
                  <a:cubicBezTo>
                    <a:pt x="691" y="6227"/>
                    <a:pt x="1048" y="9513"/>
                    <a:pt x="1322" y="13157"/>
                  </a:cubicBezTo>
                  <a:cubicBezTo>
                    <a:pt x="1441" y="14990"/>
                    <a:pt x="1536" y="16717"/>
                    <a:pt x="1572" y="18300"/>
                  </a:cubicBezTo>
                  <a:cubicBezTo>
                    <a:pt x="1596" y="19884"/>
                    <a:pt x="1596" y="21301"/>
                    <a:pt x="1548" y="22503"/>
                  </a:cubicBezTo>
                  <a:cubicBezTo>
                    <a:pt x="1536" y="22801"/>
                    <a:pt x="1524" y="23087"/>
                    <a:pt x="1512" y="23348"/>
                  </a:cubicBezTo>
                  <a:cubicBezTo>
                    <a:pt x="1488" y="23622"/>
                    <a:pt x="1476" y="23872"/>
                    <a:pt x="1453" y="24110"/>
                  </a:cubicBezTo>
                  <a:cubicBezTo>
                    <a:pt x="1429" y="24587"/>
                    <a:pt x="1381" y="24992"/>
                    <a:pt x="1357" y="25325"/>
                  </a:cubicBezTo>
                  <a:cubicBezTo>
                    <a:pt x="1322" y="25646"/>
                    <a:pt x="1286" y="25920"/>
                    <a:pt x="1274" y="26087"/>
                  </a:cubicBezTo>
                  <a:cubicBezTo>
                    <a:pt x="1250" y="26266"/>
                    <a:pt x="1250" y="26361"/>
                    <a:pt x="1250" y="26361"/>
                  </a:cubicBezTo>
                  <a:cubicBezTo>
                    <a:pt x="1274" y="26266"/>
                    <a:pt x="1298" y="26170"/>
                    <a:pt x="1310" y="26075"/>
                  </a:cubicBezTo>
                  <a:cubicBezTo>
                    <a:pt x="1334" y="25896"/>
                    <a:pt x="1357" y="25646"/>
                    <a:pt x="1417" y="25313"/>
                  </a:cubicBezTo>
                  <a:cubicBezTo>
                    <a:pt x="1465" y="24992"/>
                    <a:pt x="1500" y="24575"/>
                    <a:pt x="1548" y="24099"/>
                  </a:cubicBezTo>
                  <a:cubicBezTo>
                    <a:pt x="1560" y="23860"/>
                    <a:pt x="1596" y="23610"/>
                    <a:pt x="1607" y="23348"/>
                  </a:cubicBezTo>
                  <a:cubicBezTo>
                    <a:pt x="1631" y="23075"/>
                    <a:pt x="1643" y="22789"/>
                    <a:pt x="1655" y="22491"/>
                  </a:cubicBezTo>
                  <a:cubicBezTo>
                    <a:pt x="1715" y="21301"/>
                    <a:pt x="1750" y="19872"/>
                    <a:pt x="1715" y="18288"/>
                  </a:cubicBezTo>
                  <a:cubicBezTo>
                    <a:pt x="1679" y="16705"/>
                    <a:pt x="1596" y="14967"/>
                    <a:pt x="1476" y="13145"/>
                  </a:cubicBezTo>
                  <a:cubicBezTo>
                    <a:pt x="1215" y="9502"/>
                    <a:pt x="834" y="6215"/>
                    <a:pt x="536" y="3846"/>
                  </a:cubicBezTo>
                  <a:cubicBezTo>
                    <a:pt x="393" y="2644"/>
                    <a:pt x="250" y="1691"/>
                    <a:pt x="167" y="1036"/>
                  </a:cubicBezTo>
                  <a:cubicBezTo>
                    <a:pt x="119" y="715"/>
                    <a:pt x="83" y="453"/>
                    <a:pt x="48" y="274"/>
                  </a:cubicBezTo>
                  <a:cubicBezTo>
                    <a:pt x="48" y="179"/>
                    <a:pt x="24" y="8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4661875" y="2083125"/>
              <a:ext cx="5375" cy="76225"/>
            </a:xfrm>
            <a:custGeom>
              <a:avLst/>
              <a:gdLst/>
              <a:ahLst/>
              <a:cxnLst/>
              <a:rect l="l" t="t" r="r" b="b"/>
              <a:pathLst>
                <a:path w="215" h="3049" extrusionOk="0">
                  <a:moveTo>
                    <a:pt x="108" y="0"/>
                  </a:moveTo>
                  <a:cubicBezTo>
                    <a:pt x="36" y="501"/>
                    <a:pt x="1" y="1012"/>
                    <a:pt x="36" y="1524"/>
                  </a:cubicBezTo>
                  <a:cubicBezTo>
                    <a:pt x="1" y="2036"/>
                    <a:pt x="36" y="2548"/>
                    <a:pt x="108" y="3048"/>
                  </a:cubicBezTo>
                  <a:cubicBezTo>
                    <a:pt x="191" y="2548"/>
                    <a:pt x="215" y="2036"/>
                    <a:pt x="191" y="1524"/>
                  </a:cubicBezTo>
                  <a:cubicBezTo>
                    <a:pt x="215" y="1012"/>
                    <a:pt x="191" y="501"/>
                    <a:pt x="10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4663675" y="2083125"/>
              <a:ext cx="28000" cy="81950"/>
            </a:xfrm>
            <a:custGeom>
              <a:avLst/>
              <a:gdLst/>
              <a:ahLst/>
              <a:cxnLst/>
              <a:rect l="l" t="t" r="r" b="b"/>
              <a:pathLst>
                <a:path w="1120" h="3278" extrusionOk="0">
                  <a:moveTo>
                    <a:pt x="0" y="0"/>
                  </a:moveTo>
                  <a:lnTo>
                    <a:pt x="0" y="0"/>
                  </a:lnTo>
                  <a:cubicBezTo>
                    <a:pt x="72" y="572"/>
                    <a:pt x="214" y="1132"/>
                    <a:pt x="429" y="1667"/>
                  </a:cubicBezTo>
                  <a:cubicBezTo>
                    <a:pt x="836" y="2816"/>
                    <a:pt x="1060" y="3278"/>
                    <a:pt x="1109" y="3278"/>
                  </a:cubicBezTo>
                  <a:cubicBezTo>
                    <a:pt x="1116" y="3278"/>
                    <a:pt x="1119" y="3268"/>
                    <a:pt x="1119" y="3251"/>
                  </a:cubicBezTo>
                  <a:cubicBezTo>
                    <a:pt x="965" y="2691"/>
                    <a:pt x="786" y="2144"/>
                    <a:pt x="572" y="1608"/>
                  </a:cubicBezTo>
                  <a:cubicBezTo>
                    <a:pt x="417" y="1060"/>
                    <a:pt x="226" y="52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4290100" y="3925600"/>
              <a:ext cx="283700" cy="229525"/>
            </a:xfrm>
            <a:custGeom>
              <a:avLst/>
              <a:gdLst/>
              <a:ahLst/>
              <a:cxnLst/>
              <a:rect l="l" t="t" r="r" b="b"/>
              <a:pathLst>
                <a:path w="11348" h="9181" extrusionOk="0">
                  <a:moveTo>
                    <a:pt x="1" y="1"/>
                  </a:moveTo>
                  <a:lnTo>
                    <a:pt x="1" y="9109"/>
                  </a:lnTo>
                  <a:lnTo>
                    <a:pt x="11347" y="9181"/>
                  </a:lnTo>
                  <a:cubicBezTo>
                    <a:pt x="11288" y="8097"/>
                    <a:pt x="5430" y="5883"/>
                    <a:pt x="5430" y="5883"/>
                  </a:cubicBezTo>
                  <a:lnTo>
                    <a:pt x="5668" y="49"/>
                  </a:lnTo>
                  <a:lnTo>
                    <a:pt x="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4329100" y="4059650"/>
              <a:ext cx="23825" cy="21900"/>
            </a:xfrm>
            <a:custGeom>
              <a:avLst/>
              <a:gdLst/>
              <a:ahLst/>
              <a:cxnLst/>
              <a:rect l="l" t="t" r="r" b="b"/>
              <a:pathLst>
                <a:path w="953" h="876" extrusionOk="0">
                  <a:moveTo>
                    <a:pt x="366" y="10"/>
                  </a:moveTo>
                  <a:cubicBezTo>
                    <a:pt x="351" y="13"/>
                    <a:pt x="337" y="16"/>
                    <a:pt x="322" y="21"/>
                  </a:cubicBezTo>
                  <a:lnTo>
                    <a:pt x="366" y="10"/>
                  </a:lnTo>
                  <a:close/>
                  <a:moveTo>
                    <a:pt x="462" y="0"/>
                  </a:moveTo>
                  <a:cubicBezTo>
                    <a:pt x="431" y="0"/>
                    <a:pt x="399" y="3"/>
                    <a:pt x="368" y="9"/>
                  </a:cubicBezTo>
                  <a:lnTo>
                    <a:pt x="368" y="9"/>
                  </a:lnTo>
                  <a:cubicBezTo>
                    <a:pt x="369" y="9"/>
                    <a:pt x="369" y="9"/>
                    <a:pt x="370" y="9"/>
                  </a:cubicBezTo>
                  <a:lnTo>
                    <a:pt x="370" y="9"/>
                  </a:lnTo>
                  <a:lnTo>
                    <a:pt x="366" y="10"/>
                  </a:lnTo>
                  <a:lnTo>
                    <a:pt x="366" y="10"/>
                  </a:lnTo>
                  <a:cubicBezTo>
                    <a:pt x="367" y="9"/>
                    <a:pt x="367" y="9"/>
                    <a:pt x="368" y="9"/>
                  </a:cubicBezTo>
                  <a:lnTo>
                    <a:pt x="368" y="9"/>
                  </a:lnTo>
                  <a:cubicBezTo>
                    <a:pt x="143" y="81"/>
                    <a:pt x="1" y="307"/>
                    <a:pt x="48" y="544"/>
                  </a:cubicBezTo>
                  <a:cubicBezTo>
                    <a:pt x="100" y="741"/>
                    <a:pt x="278" y="875"/>
                    <a:pt x="472" y="875"/>
                  </a:cubicBezTo>
                  <a:cubicBezTo>
                    <a:pt x="501" y="875"/>
                    <a:pt x="531" y="872"/>
                    <a:pt x="560" y="866"/>
                  </a:cubicBezTo>
                  <a:cubicBezTo>
                    <a:pt x="810" y="795"/>
                    <a:pt x="953" y="544"/>
                    <a:pt x="905" y="306"/>
                  </a:cubicBezTo>
                  <a:cubicBezTo>
                    <a:pt x="838" y="115"/>
                    <a:pt x="655" y="0"/>
                    <a:pt x="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4290100" y="4130400"/>
              <a:ext cx="285175" cy="24725"/>
            </a:xfrm>
            <a:custGeom>
              <a:avLst/>
              <a:gdLst/>
              <a:ahLst/>
              <a:cxnLst/>
              <a:rect l="l" t="t" r="r" b="b"/>
              <a:pathLst>
                <a:path w="11407" h="989" extrusionOk="0">
                  <a:moveTo>
                    <a:pt x="37" y="0"/>
                  </a:moveTo>
                  <a:lnTo>
                    <a:pt x="1" y="917"/>
                  </a:lnTo>
                  <a:lnTo>
                    <a:pt x="11347" y="989"/>
                  </a:lnTo>
                  <a:cubicBezTo>
                    <a:pt x="11407" y="632"/>
                    <a:pt x="10895" y="405"/>
                    <a:pt x="10895" y="405"/>
                  </a:cubicBez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4403525" y="4070050"/>
              <a:ext cx="27075" cy="17250"/>
            </a:xfrm>
            <a:custGeom>
              <a:avLst/>
              <a:gdLst/>
              <a:ahLst/>
              <a:cxnLst/>
              <a:rect l="l" t="t" r="r" b="b"/>
              <a:pathLst>
                <a:path w="1083" h="690" extrusionOk="0">
                  <a:moveTo>
                    <a:pt x="900" y="0"/>
                  </a:moveTo>
                  <a:cubicBezTo>
                    <a:pt x="775" y="0"/>
                    <a:pt x="597" y="34"/>
                    <a:pt x="417" y="140"/>
                  </a:cubicBezTo>
                  <a:cubicBezTo>
                    <a:pt x="83" y="355"/>
                    <a:pt x="0" y="676"/>
                    <a:pt x="48" y="688"/>
                  </a:cubicBezTo>
                  <a:cubicBezTo>
                    <a:pt x="51" y="689"/>
                    <a:pt x="54" y="690"/>
                    <a:pt x="57" y="690"/>
                  </a:cubicBezTo>
                  <a:cubicBezTo>
                    <a:pt x="122" y="690"/>
                    <a:pt x="264" y="477"/>
                    <a:pt x="524" y="307"/>
                  </a:cubicBezTo>
                  <a:cubicBezTo>
                    <a:pt x="798" y="128"/>
                    <a:pt x="1072" y="105"/>
                    <a:pt x="1072" y="57"/>
                  </a:cubicBezTo>
                  <a:cubicBezTo>
                    <a:pt x="1083" y="29"/>
                    <a:pt x="1013" y="0"/>
                    <a:pt x="90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4439825" y="4083350"/>
              <a:ext cx="20275" cy="22075"/>
            </a:xfrm>
            <a:custGeom>
              <a:avLst/>
              <a:gdLst/>
              <a:ahLst/>
              <a:cxnLst/>
              <a:rect l="l" t="t" r="r" b="b"/>
              <a:pathLst>
                <a:path w="811" h="883" extrusionOk="0">
                  <a:moveTo>
                    <a:pt x="752" y="0"/>
                  </a:moveTo>
                  <a:cubicBezTo>
                    <a:pt x="648" y="0"/>
                    <a:pt x="427" y="73"/>
                    <a:pt x="251" y="275"/>
                  </a:cubicBezTo>
                  <a:cubicBezTo>
                    <a:pt x="1" y="561"/>
                    <a:pt x="36" y="870"/>
                    <a:pt x="96" y="882"/>
                  </a:cubicBezTo>
                  <a:cubicBezTo>
                    <a:pt x="144" y="882"/>
                    <a:pt x="203" y="632"/>
                    <a:pt x="394" y="394"/>
                  </a:cubicBezTo>
                  <a:cubicBezTo>
                    <a:pt x="584" y="168"/>
                    <a:pt x="810" y="73"/>
                    <a:pt x="810" y="25"/>
                  </a:cubicBezTo>
                  <a:cubicBezTo>
                    <a:pt x="810" y="10"/>
                    <a:pt x="788" y="0"/>
                    <a:pt x="75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4473750" y="4095625"/>
              <a:ext cx="14925" cy="23775"/>
            </a:xfrm>
            <a:custGeom>
              <a:avLst/>
              <a:gdLst/>
              <a:ahLst/>
              <a:cxnLst/>
              <a:rect l="l" t="t" r="r" b="b"/>
              <a:pathLst>
                <a:path w="597" h="951" extrusionOk="0">
                  <a:moveTo>
                    <a:pt x="545" y="0"/>
                  </a:moveTo>
                  <a:cubicBezTo>
                    <a:pt x="468" y="0"/>
                    <a:pt x="266" y="126"/>
                    <a:pt x="144" y="391"/>
                  </a:cubicBezTo>
                  <a:cubicBezTo>
                    <a:pt x="1" y="689"/>
                    <a:pt x="72" y="951"/>
                    <a:pt x="120" y="951"/>
                  </a:cubicBezTo>
                  <a:cubicBezTo>
                    <a:pt x="180" y="951"/>
                    <a:pt x="203" y="725"/>
                    <a:pt x="311" y="475"/>
                  </a:cubicBezTo>
                  <a:cubicBezTo>
                    <a:pt x="430" y="225"/>
                    <a:pt x="596" y="58"/>
                    <a:pt x="572" y="10"/>
                  </a:cubicBezTo>
                  <a:cubicBezTo>
                    <a:pt x="567" y="4"/>
                    <a:pt x="558" y="0"/>
                    <a:pt x="54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4397850" y="4033050"/>
              <a:ext cx="30975" cy="6950"/>
            </a:xfrm>
            <a:custGeom>
              <a:avLst/>
              <a:gdLst/>
              <a:ahLst/>
              <a:cxnLst/>
              <a:rect l="l" t="t" r="r" b="b"/>
              <a:pathLst>
                <a:path w="1239" h="278" extrusionOk="0">
                  <a:moveTo>
                    <a:pt x="646" y="1"/>
                  </a:moveTo>
                  <a:cubicBezTo>
                    <a:pt x="633" y="1"/>
                    <a:pt x="621" y="1"/>
                    <a:pt x="608" y="1"/>
                  </a:cubicBezTo>
                  <a:cubicBezTo>
                    <a:pt x="239" y="25"/>
                    <a:pt x="1" y="215"/>
                    <a:pt x="37" y="263"/>
                  </a:cubicBezTo>
                  <a:cubicBezTo>
                    <a:pt x="42" y="273"/>
                    <a:pt x="57" y="277"/>
                    <a:pt x="81" y="277"/>
                  </a:cubicBezTo>
                  <a:cubicBezTo>
                    <a:pt x="169" y="277"/>
                    <a:pt x="376" y="220"/>
                    <a:pt x="620" y="192"/>
                  </a:cubicBezTo>
                  <a:cubicBezTo>
                    <a:pt x="667" y="188"/>
                    <a:pt x="712" y="187"/>
                    <a:pt x="756" y="187"/>
                  </a:cubicBezTo>
                  <a:cubicBezTo>
                    <a:pt x="927" y="187"/>
                    <a:pt x="1072" y="208"/>
                    <a:pt x="1151" y="208"/>
                  </a:cubicBezTo>
                  <a:cubicBezTo>
                    <a:pt x="1187" y="208"/>
                    <a:pt x="1209" y="204"/>
                    <a:pt x="1215" y="192"/>
                  </a:cubicBezTo>
                  <a:cubicBezTo>
                    <a:pt x="1238" y="157"/>
                    <a:pt x="995" y="1"/>
                    <a:pt x="6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4385350" y="3985450"/>
              <a:ext cx="43500" cy="24150"/>
            </a:xfrm>
            <a:custGeom>
              <a:avLst/>
              <a:gdLst/>
              <a:ahLst/>
              <a:cxnLst/>
              <a:rect l="l" t="t" r="r" b="b"/>
              <a:pathLst>
                <a:path w="1740" h="966" extrusionOk="0">
                  <a:moveTo>
                    <a:pt x="319" y="195"/>
                  </a:moveTo>
                  <a:cubicBezTo>
                    <a:pt x="360" y="195"/>
                    <a:pt x="410" y="203"/>
                    <a:pt x="465" y="214"/>
                  </a:cubicBezTo>
                  <a:cubicBezTo>
                    <a:pt x="572" y="250"/>
                    <a:pt x="679" y="274"/>
                    <a:pt x="787" y="322"/>
                  </a:cubicBezTo>
                  <a:cubicBezTo>
                    <a:pt x="965" y="393"/>
                    <a:pt x="1144" y="488"/>
                    <a:pt x="1299" y="607"/>
                  </a:cubicBezTo>
                  <a:cubicBezTo>
                    <a:pt x="1436" y="714"/>
                    <a:pt x="1534" y="810"/>
                    <a:pt x="1602" y="876"/>
                  </a:cubicBezTo>
                  <a:lnTo>
                    <a:pt x="1602" y="876"/>
                  </a:lnTo>
                  <a:cubicBezTo>
                    <a:pt x="1464" y="839"/>
                    <a:pt x="1322" y="813"/>
                    <a:pt x="1180" y="786"/>
                  </a:cubicBezTo>
                  <a:cubicBezTo>
                    <a:pt x="1001" y="738"/>
                    <a:pt x="810" y="655"/>
                    <a:pt x="644" y="572"/>
                  </a:cubicBezTo>
                  <a:cubicBezTo>
                    <a:pt x="537" y="524"/>
                    <a:pt x="429" y="464"/>
                    <a:pt x="334" y="405"/>
                  </a:cubicBezTo>
                  <a:cubicBezTo>
                    <a:pt x="298" y="369"/>
                    <a:pt x="251" y="345"/>
                    <a:pt x="215" y="298"/>
                  </a:cubicBezTo>
                  <a:cubicBezTo>
                    <a:pt x="215" y="262"/>
                    <a:pt x="179" y="298"/>
                    <a:pt x="215" y="238"/>
                  </a:cubicBezTo>
                  <a:cubicBezTo>
                    <a:pt x="234" y="206"/>
                    <a:pt x="271" y="195"/>
                    <a:pt x="319" y="195"/>
                  </a:cubicBezTo>
                  <a:close/>
                  <a:moveTo>
                    <a:pt x="298" y="0"/>
                  </a:moveTo>
                  <a:cubicBezTo>
                    <a:pt x="203" y="12"/>
                    <a:pt x="120" y="48"/>
                    <a:pt x="60" y="131"/>
                  </a:cubicBezTo>
                  <a:cubicBezTo>
                    <a:pt x="1" y="226"/>
                    <a:pt x="13" y="345"/>
                    <a:pt x="84" y="429"/>
                  </a:cubicBezTo>
                  <a:cubicBezTo>
                    <a:pt x="132" y="476"/>
                    <a:pt x="191" y="524"/>
                    <a:pt x="251" y="560"/>
                  </a:cubicBezTo>
                  <a:cubicBezTo>
                    <a:pt x="358" y="619"/>
                    <a:pt x="465" y="679"/>
                    <a:pt x="572" y="738"/>
                  </a:cubicBezTo>
                  <a:cubicBezTo>
                    <a:pt x="763" y="822"/>
                    <a:pt x="965" y="881"/>
                    <a:pt x="1168" y="917"/>
                  </a:cubicBezTo>
                  <a:cubicBezTo>
                    <a:pt x="1263" y="941"/>
                    <a:pt x="1358" y="953"/>
                    <a:pt x="1453" y="953"/>
                  </a:cubicBezTo>
                  <a:cubicBezTo>
                    <a:pt x="1523" y="953"/>
                    <a:pt x="1592" y="946"/>
                    <a:pt x="1662" y="934"/>
                  </a:cubicBezTo>
                  <a:lnTo>
                    <a:pt x="1662" y="934"/>
                  </a:lnTo>
                  <a:cubicBezTo>
                    <a:pt x="1685" y="954"/>
                    <a:pt x="1701" y="965"/>
                    <a:pt x="1711" y="965"/>
                  </a:cubicBezTo>
                  <a:cubicBezTo>
                    <a:pt x="1713" y="965"/>
                    <a:pt x="1714" y="965"/>
                    <a:pt x="1715" y="965"/>
                  </a:cubicBezTo>
                  <a:cubicBezTo>
                    <a:pt x="1722" y="965"/>
                    <a:pt x="1720" y="950"/>
                    <a:pt x="1711" y="924"/>
                  </a:cubicBezTo>
                  <a:lnTo>
                    <a:pt x="1711" y="924"/>
                  </a:lnTo>
                  <a:cubicBezTo>
                    <a:pt x="1720" y="922"/>
                    <a:pt x="1730" y="919"/>
                    <a:pt x="1739" y="917"/>
                  </a:cubicBezTo>
                  <a:cubicBezTo>
                    <a:pt x="1727" y="913"/>
                    <a:pt x="1715" y="909"/>
                    <a:pt x="1703" y="905"/>
                  </a:cubicBezTo>
                  <a:lnTo>
                    <a:pt x="1703" y="905"/>
                  </a:lnTo>
                  <a:cubicBezTo>
                    <a:pt x="1668" y="825"/>
                    <a:pt x="1572" y="671"/>
                    <a:pt x="1394" y="500"/>
                  </a:cubicBezTo>
                  <a:cubicBezTo>
                    <a:pt x="1239" y="357"/>
                    <a:pt x="1060" y="250"/>
                    <a:pt x="870" y="155"/>
                  </a:cubicBezTo>
                  <a:cubicBezTo>
                    <a:pt x="751" y="107"/>
                    <a:pt x="644" y="60"/>
                    <a:pt x="513" y="36"/>
                  </a:cubicBezTo>
                  <a:cubicBezTo>
                    <a:pt x="453" y="12"/>
                    <a:pt x="382" y="0"/>
                    <a:pt x="29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4423150" y="3965500"/>
              <a:ext cx="22950" cy="44975"/>
            </a:xfrm>
            <a:custGeom>
              <a:avLst/>
              <a:gdLst/>
              <a:ahLst/>
              <a:cxnLst/>
              <a:rect l="l" t="t" r="r" b="b"/>
              <a:pathLst>
                <a:path w="918" h="1799" extrusionOk="0">
                  <a:moveTo>
                    <a:pt x="596" y="0"/>
                  </a:moveTo>
                  <a:cubicBezTo>
                    <a:pt x="441" y="24"/>
                    <a:pt x="299" y="131"/>
                    <a:pt x="239" y="286"/>
                  </a:cubicBezTo>
                  <a:cubicBezTo>
                    <a:pt x="179" y="393"/>
                    <a:pt x="120" y="500"/>
                    <a:pt x="84" y="620"/>
                  </a:cubicBezTo>
                  <a:cubicBezTo>
                    <a:pt x="25" y="822"/>
                    <a:pt x="1" y="1036"/>
                    <a:pt x="13" y="1251"/>
                  </a:cubicBezTo>
                  <a:cubicBezTo>
                    <a:pt x="1" y="1441"/>
                    <a:pt x="49" y="1632"/>
                    <a:pt x="156" y="1798"/>
                  </a:cubicBezTo>
                  <a:cubicBezTo>
                    <a:pt x="179" y="1786"/>
                    <a:pt x="132" y="1584"/>
                    <a:pt x="156" y="1262"/>
                  </a:cubicBezTo>
                  <a:cubicBezTo>
                    <a:pt x="168" y="1072"/>
                    <a:pt x="203" y="881"/>
                    <a:pt x="263" y="703"/>
                  </a:cubicBezTo>
                  <a:cubicBezTo>
                    <a:pt x="310" y="596"/>
                    <a:pt x="346" y="489"/>
                    <a:pt x="406" y="381"/>
                  </a:cubicBezTo>
                  <a:cubicBezTo>
                    <a:pt x="453" y="286"/>
                    <a:pt x="560" y="215"/>
                    <a:pt x="608" y="203"/>
                  </a:cubicBezTo>
                  <a:cubicBezTo>
                    <a:pt x="613" y="201"/>
                    <a:pt x="617" y="199"/>
                    <a:pt x="622" y="199"/>
                  </a:cubicBezTo>
                  <a:cubicBezTo>
                    <a:pt x="664" y="199"/>
                    <a:pt x="704" y="297"/>
                    <a:pt x="715" y="405"/>
                  </a:cubicBezTo>
                  <a:cubicBezTo>
                    <a:pt x="727" y="512"/>
                    <a:pt x="727" y="620"/>
                    <a:pt x="715" y="727"/>
                  </a:cubicBezTo>
                  <a:cubicBezTo>
                    <a:pt x="691" y="917"/>
                    <a:pt x="632" y="1096"/>
                    <a:pt x="537" y="1262"/>
                  </a:cubicBezTo>
                  <a:cubicBezTo>
                    <a:pt x="358" y="1536"/>
                    <a:pt x="179" y="1655"/>
                    <a:pt x="179" y="1667"/>
                  </a:cubicBezTo>
                  <a:cubicBezTo>
                    <a:pt x="181" y="1670"/>
                    <a:pt x="185" y="1672"/>
                    <a:pt x="192" y="1672"/>
                  </a:cubicBezTo>
                  <a:cubicBezTo>
                    <a:pt x="244" y="1672"/>
                    <a:pt x="444" y="1586"/>
                    <a:pt x="644" y="1334"/>
                  </a:cubicBezTo>
                  <a:cubicBezTo>
                    <a:pt x="775" y="1155"/>
                    <a:pt x="858" y="965"/>
                    <a:pt x="894" y="751"/>
                  </a:cubicBezTo>
                  <a:cubicBezTo>
                    <a:pt x="918" y="620"/>
                    <a:pt x="918" y="489"/>
                    <a:pt x="894" y="370"/>
                  </a:cubicBezTo>
                  <a:cubicBezTo>
                    <a:pt x="882" y="298"/>
                    <a:pt x="858" y="227"/>
                    <a:pt x="834" y="155"/>
                  </a:cubicBezTo>
                  <a:cubicBezTo>
                    <a:pt x="799" y="60"/>
                    <a:pt x="703" y="0"/>
                    <a:pt x="59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3813250" y="3883650"/>
              <a:ext cx="259000" cy="346125"/>
            </a:xfrm>
            <a:custGeom>
              <a:avLst/>
              <a:gdLst/>
              <a:ahLst/>
              <a:cxnLst/>
              <a:rect l="l" t="t" r="r" b="b"/>
              <a:pathLst>
                <a:path w="10360" h="13845" extrusionOk="0">
                  <a:moveTo>
                    <a:pt x="5180" y="0"/>
                  </a:moveTo>
                  <a:lnTo>
                    <a:pt x="3335" y="7311"/>
                  </a:lnTo>
                  <a:lnTo>
                    <a:pt x="215" y="12680"/>
                  </a:lnTo>
                  <a:cubicBezTo>
                    <a:pt x="1" y="13049"/>
                    <a:pt x="120" y="13526"/>
                    <a:pt x="489" y="13740"/>
                  </a:cubicBezTo>
                  <a:cubicBezTo>
                    <a:pt x="513" y="13752"/>
                    <a:pt x="525" y="13752"/>
                    <a:pt x="537" y="13764"/>
                  </a:cubicBezTo>
                  <a:cubicBezTo>
                    <a:pt x="650" y="13817"/>
                    <a:pt x="772" y="13844"/>
                    <a:pt x="892" y="13844"/>
                  </a:cubicBezTo>
                  <a:cubicBezTo>
                    <a:pt x="1013" y="13844"/>
                    <a:pt x="1132" y="13817"/>
                    <a:pt x="1239" y="13764"/>
                  </a:cubicBezTo>
                  <a:cubicBezTo>
                    <a:pt x="2644" y="13002"/>
                    <a:pt x="7788" y="10192"/>
                    <a:pt x="7895" y="9656"/>
                  </a:cubicBezTo>
                  <a:cubicBezTo>
                    <a:pt x="8026" y="9013"/>
                    <a:pt x="10359" y="2072"/>
                    <a:pt x="10359" y="2072"/>
                  </a:cubicBezTo>
                  <a:lnTo>
                    <a:pt x="51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3826650" y="4112250"/>
              <a:ext cx="187550" cy="117750"/>
            </a:xfrm>
            <a:custGeom>
              <a:avLst/>
              <a:gdLst/>
              <a:ahLst/>
              <a:cxnLst/>
              <a:rect l="l" t="t" r="r" b="b"/>
              <a:pathLst>
                <a:path w="7502" h="4710" extrusionOk="0">
                  <a:moveTo>
                    <a:pt x="7502" y="0"/>
                  </a:moveTo>
                  <a:lnTo>
                    <a:pt x="1" y="4620"/>
                  </a:lnTo>
                  <a:cubicBezTo>
                    <a:pt x="120" y="4679"/>
                    <a:pt x="245" y="4709"/>
                    <a:pt x="370" y="4709"/>
                  </a:cubicBezTo>
                  <a:cubicBezTo>
                    <a:pt x="495" y="4709"/>
                    <a:pt x="620" y="4679"/>
                    <a:pt x="739" y="4620"/>
                  </a:cubicBezTo>
                  <a:cubicBezTo>
                    <a:pt x="4632" y="2489"/>
                    <a:pt x="6335" y="1381"/>
                    <a:pt x="6954" y="965"/>
                  </a:cubicBezTo>
                  <a:cubicBezTo>
                    <a:pt x="7180" y="822"/>
                    <a:pt x="7347" y="584"/>
                    <a:pt x="7418" y="322"/>
                  </a:cubicBezTo>
                  <a:lnTo>
                    <a:pt x="7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3984425" y="4042900"/>
              <a:ext cx="24425" cy="22100"/>
            </a:xfrm>
            <a:custGeom>
              <a:avLst/>
              <a:gdLst/>
              <a:ahLst/>
              <a:cxnLst/>
              <a:rect l="l" t="t" r="r" b="b"/>
              <a:pathLst>
                <a:path w="977" h="884" extrusionOk="0">
                  <a:moveTo>
                    <a:pt x="483" y="1"/>
                  </a:moveTo>
                  <a:cubicBezTo>
                    <a:pt x="425" y="1"/>
                    <a:pt x="366" y="12"/>
                    <a:pt x="310" y="36"/>
                  </a:cubicBezTo>
                  <a:lnTo>
                    <a:pt x="345" y="24"/>
                  </a:lnTo>
                  <a:lnTo>
                    <a:pt x="345" y="24"/>
                  </a:lnTo>
                  <a:cubicBezTo>
                    <a:pt x="119" y="107"/>
                    <a:pt x="0" y="345"/>
                    <a:pt x="60" y="572"/>
                  </a:cubicBezTo>
                  <a:cubicBezTo>
                    <a:pt x="129" y="761"/>
                    <a:pt x="308" y="884"/>
                    <a:pt x="497" y="884"/>
                  </a:cubicBezTo>
                  <a:cubicBezTo>
                    <a:pt x="533" y="884"/>
                    <a:pt x="570" y="879"/>
                    <a:pt x="607" y="869"/>
                  </a:cubicBezTo>
                  <a:cubicBezTo>
                    <a:pt x="845" y="774"/>
                    <a:pt x="976" y="524"/>
                    <a:pt x="905" y="274"/>
                  </a:cubicBezTo>
                  <a:cubicBezTo>
                    <a:pt x="833" y="104"/>
                    <a:pt x="661" y="1"/>
                    <a:pt x="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3858500" y="4130500"/>
              <a:ext cx="32775" cy="29400"/>
            </a:xfrm>
            <a:custGeom>
              <a:avLst/>
              <a:gdLst/>
              <a:ahLst/>
              <a:cxnLst/>
              <a:rect l="l" t="t" r="r" b="b"/>
              <a:pathLst>
                <a:path w="1311" h="1176" extrusionOk="0">
                  <a:moveTo>
                    <a:pt x="169" y="1"/>
                  </a:moveTo>
                  <a:cubicBezTo>
                    <a:pt x="64" y="1"/>
                    <a:pt x="1" y="26"/>
                    <a:pt x="1" y="44"/>
                  </a:cubicBezTo>
                  <a:cubicBezTo>
                    <a:pt x="286" y="116"/>
                    <a:pt x="548" y="247"/>
                    <a:pt x="787" y="425"/>
                  </a:cubicBezTo>
                  <a:cubicBezTo>
                    <a:pt x="989" y="639"/>
                    <a:pt x="1156" y="901"/>
                    <a:pt x="1275" y="1175"/>
                  </a:cubicBezTo>
                  <a:cubicBezTo>
                    <a:pt x="1287" y="1175"/>
                    <a:pt x="1310" y="1056"/>
                    <a:pt x="1263" y="889"/>
                  </a:cubicBezTo>
                  <a:cubicBezTo>
                    <a:pt x="1132" y="425"/>
                    <a:pt x="751" y="92"/>
                    <a:pt x="275" y="8"/>
                  </a:cubicBezTo>
                  <a:cubicBezTo>
                    <a:pt x="236" y="3"/>
                    <a:pt x="200" y="1"/>
                    <a:pt x="16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3839450" y="4160125"/>
              <a:ext cx="32175" cy="20350"/>
            </a:xfrm>
            <a:custGeom>
              <a:avLst/>
              <a:gdLst/>
              <a:ahLst/>
              <a:cxnLst/>
              <a:rect l="l" t="t" r="r" b="b"/>
              <a:pathLst>
                <a:path w="1287" h="814" extrusionOk="0">
                  <a:moveTo>
                    <a:pt x="251" y="0"/>
                  </a:moveTo>
                  <a:cubicBezTo>
                    <a:pt x="168" y="0"/>
                    <a:pt x="84" y="13"/>
                    <a:pt x="1" y="38"/>
                  </a:cubicBezTo>
                  <a:cubicBezTo>
                    <a:pt x="239" y="121"/>
                    <a:pt x="465" y="216"/>
                    <a:pt x="691" y="324"/>
                  </a:cubicBezTo>
                  <a:cubicBezTo>
                    <a:pt x="1023" y="530"/>
                    <a:pt x="1190" y="813"/>
                    <a:pt x="1234" y="813"/>
                  </a:cubicBezTo>
                  <a:cubicBezTo>
                    <a:pt x="1236" y="813"/>
                    <a:pt x="1238" y="813"/>
                    <a:pt x="1239" y="812"/>
                  </a:cubicBezTo>
                  <a:cubicBezTo>
                    <a:pt x="1287" y="812"/>
                    <a:pt x="1156" y="419"/>
                    <a:pt x="775" y="181"/>
                  </a:cubicBezTo>
                  <a:cubicBezTo>
                    <a:pt x="625" y="65"/>
                    <a:pt x="441" y="0"/>
                    <a:pt x="2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3877550" y="4101225"/>
              <a:ext cx="45575" cy="33950"/>
            </a:xfrm>
            <a:custGeom>
              <a:avLst/>
              <a:gdLst/>
              <a:ahLst/>
              <a:cxnLst/>
              <a:rect l="l" t="t" r="r" b="b"/>
              <a:pathLst>
                <a:path w="1823" h="1358" extrusionOk="0">
                  <a:moveTo>
                    <a:pt x="1" y="1"/>
                  </a:moveTo>
                  <a:lnTo>
                    <a:pt x="1" y="1"/>
                  </a:lnTo>
                  <a:cubicBezTo>
                    <a:pt x="346" y="155"/>
                    <a:pt x="679" y="334"/>
                    <a:pt x="1001" y="548"/>
                  </a:cubicBezTo>
                  <a:cubicBezTo>
                    <a:pt x="1299" y="798"/>
                    <a:pt x="1560" y="1072"/>
                    <a:pt x="1822" y="1358"/>
                  </a:cubicBezTo>
                  <a:cubicBezTo>
                    <a:pt x="1525" y="596"/>
                    <a:pt x="822" y="60"/>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3894825" y="4064000"/>
              <a:ext cx="46750" cy="17100"/>
            </a:xfrm>
            <a:custGeom>
              <a:avLst/>
              <a:gdLst/>
              <a:ahLst/>
              <a:cxnLst/>
              <a:rect l="l" t="t" r="r" b="b"/>
              <a:pathLst>
                <a:path w="1870" h="684" extrusionOk="0">
                  <a:moveTo>
                    <a:pt x="464" y="0"/>
                  </a:moveTo>
                  <a:cubicBezTo>
                    <a:pt x="308" y="0"/>
                    <a:pt x="150" y="25"/>
                    <a:pt x="0" y="73"/>
                  </a:cubicBezTo>
                  <a:cubicBezTo>
                    <a:pt x="0" y="120"/>
                    <a:pt x="453" y="109"/>
                    <a:pt x="965" y="275"/>
                  </a:cubicBezTo>
                  <a:cubicBezTo>
                    <a:pt x="1447" y="421"/>
                    <a:pt x="1792" y="683"/>
                    <a:pt x="1860" y="683"/>
                  </a:cubicBezTo>
                  <a:cubicBezTo>
                    <a:pt x="1864" y="683"/>
                    <a:pt x="1868" y="682"/>
                    <a:pt x="1870" y="680"/>
                  </a:cubicBezTo>
                  <a:cubicBezTo>
                    <a:pt x="1667" y="394"/>
                    <a:pt x="1358" y="192"/>
                    <a:pt x="1024" y="109"/>
                  </a:cubicBezTo>
                  <a:cubicBezTo>
                    <a:pt x="847" y="37"/>
                    <a:pt x="656" y="0"/>
                    <a:pt x="4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3907625" y="4011125"/>
              <a:ext cx="49125" cy="16600"/>
            </a:xfrm>
            <a:custGeom>
              <a:avLst/>
              <a:gdLst/>
              <a:ahLst/>
              <a:cxnLst/>
              <a:rect l="l" t="t" r="r" b="b"/>
              <a:pathLst>
                <a:path w="1965" h="664" extrusionOk="0">
                  <a:moveTo>
                    <a:pt x="689" y="0"/>
                  </a:moveTo>
                  <a:cubicBezTo>
                    <a:pt x="560" y="0"/>
                    <a:pt x="429" y="15"/>
                    <a:pt x="298" y="45"/>
                  </a:cubicBezTo>
                  <a:cubicBezTo>
                    <a:pt x="107" y="104"/>
                    <a:pt x="0" y="164"/>
                    <a:pt x="0" y="188"/>
                  </a:cubicBezTo>
                  <a:cubicBezTo>
                    <a:pt x="151" y="172"/>
                    <a:pt x="302" y="163"/>
                    <a:pt x="452" y="163"/>
                  </a:cubicBezTo>
                  <a:cubicBezTo>
                    <a:pt x="647" y="163"/>
                    <a:pt x="842" y="178"/>
                    <a:pt x="1036" y="211"/>
                  </a:cubicBezTo>
                  <a:cubicBezTo>
                    <a:pt x="1369" y="319"/>
                    <a:pt x="1679" y="473"/>
                    <a:pt x="1965" y="664"/>
                  </a:cubicBezTo>
                  <a:cubicBezTo>
                    <a:pt x="1965" y="640"/>
                    <a:pt x="1905" y="533"/>
                    <a:pt x="1762" y="402"/>
                  </a:cubicBezTo>
                  <a:cubicBezTo>
                    <a:pt x="1572" y="235"/>
                    <a:pt x="1334" y="116"/>
                    <a:pt x="1072" y="45"/>
                  </a:cubicBezTo>
                  <a:cubicBezTo>
                    <a:pt x="947" y="15"/>
                    <a:pt x="819" y="0"/>
                    <a:pt x="68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3912975" y="3970850"/>
              <a:ext cx="56875" cy="35800"/>
            </a:xfrm>
            <a:custGeom>
              <a:avLst/>
              <a:gdLst/>
              <a:ahLst/>
              <a:cxnLst/>
              <a:rect l="l" t="t" r="r" b="b"/>
              <a:pathLst>
                <a:path w="2275" h="1432" extrusionOk="0">
                  <a:moveTo>
                    <a:pt x="335" y="138"/>
                  </a:moveTo>
                  <a:cubicBezTo>
                    <a:pt x="358" y="138"/>
                    <a:pt x="382" y="144"/>
                    <a:pt x="405" y="156"/>
                  </a:cubicBezTo>
                  <a:cubicBezTo>
                    <a:pt x="548" y="227"/>
                    <a:pt x="679" y="334"/>
                    <a:pt x="774" y="477"/>
                  </a:cubicBezTo>
                  <a:cubicBezTo>
                    <a:pt x="890" y="633"/>
                    <a:pt x="990" y="801"/>
                    <a:pt x="1076" y="978"/>
                  </a:cubicBezTo>
                  <a:lnTo>
                    <a:pt x="1076" y="978"/>
                  </a:lnTo>
                  <a:cubicBezTo>
                    <a:pt x="1049" y="1032"/>
                    <a:pt x="1023" y="1087"/>
                    <a:pt x="1001" y="1144"/>
                  </a:cubicBezTo>
                  <a:cubicBezTo>
                    <a:pt x="984" y="1173"/>
                    <a:pt x="971" y="1204"/>
                    <a:pt x="962" y="1237"/>
                  </a:cubicBezTo>
                  <a:lnTo>
                    <a:pt x="962" y="1237"/>
                  </a:lnTo>
                  <a:cubicBezTo>
                    <a:pt x="575" y="1124"/>
                    <a:pt x="277" y="822"/>
                    <a:pt x="179" y="429"/>
                  </a:cubicBezTo>
                  <a:cubicBezTo>
                    <a:pt x="155" y="346"/>
                    <a:pt x="167" y="263"/>
                    <a:pt x="215" y="191"/>
                  </a:cubicBezTo>
                  <a:cubicBezTo>
                    <a:pt x="247" y="159"/>
                    <a:pt x="289" y="138"/>
                    <a:pt x="335" y="138"/>
                  </a:cubicBezTo>
                  <a:close/>
                  <a:moveTo>
                    <a:pt x="1945" y="320"/>
                  </a:moveTo>
                  <a:cubicBezTo>
                    <a:pt x="2006" y="320"/>
                    <a:pt x="2065" y="355"/>
                    <a:pt x="2096" y="417"/>
                  </a:cubicBezTo>
                  <a:cubicBezTo>
                    <a:pt x="2120" y="501"/>
                    <a:pt x="2120" y="584"/>
                    <a:pt x="2096" y="667"/>
                  </a:cubicBezTo>
                  <a:cubicBezTo>
                    <a:pt x="1951" y="1029"/>
                    <a:pt x="1618" y="1257"/>
                    <a:pt x="1244" y="1271"/>
                  </a:cubicBezTo>
                  <a:lnTo>
                    <a:pt x="1244" y="1271"/>
                  </a:lnTo>
                  <a:cubicBezTo>
                    <a:pt x="1237" y="1212"/>
                    <a:pt x="1225" y="1158"/>
                    <a:pt x="1203" y="1108"/>
                  </a:cubicBezTo>
                  <a:cubicBezTo>
                    <a:pt x="1193" y="1071"/>
                    <a:pt x="1181" y="1035"/>
                    <a:pt x="1169" y="999"/>
                  </a:cubicBezTo>
                  <a:lnTo>
                    <a:pt x="1169" y="999"/>
                  </a:lnTo>
                  <a:cubicBezTo>
                    <a:pt x="1270" y="848"/>
                    <a:pt x="1386" y="705"/>
                    <a:pt x="1513" y="572"/>
                  </a:cubicBezTo>
                  <a:cubicBezTo>
                    <a:pt x="1620" y="453"/>
                    <a:pt x="1763" y="358"/>
                    <a:pt x="1917" y="322"/>
                  </a:cubicBezTo>
                  <a:cubicBezTo>
                    <a:pt x="1927" y="321"/>
                    <a:pt x="1936" y="320"/>
                    <a:pt x="1945" y="320"/>
                  </a:cubicBezTo>
                  <a:close/>
                  <a:moveTo>
                    <a:pt x="1121" y="1073"/>
                  </a:moveTo>
                  <a:lnTo>
                    <a:pt x="1121" y="1073"/>
                  </a:lnTo>
                  <a:cubicBezTo>
                    <a:pt x="1151" y="1138"/>
                    <a:pt x="1179" y="1204"/>
                    <a:pt x="1205" y="1272"/>
                  </a:cubicBezTo>
                  <a:lnTo>
                    <a:pt x="1205" y="1272"/>
                  </a:lnTo>
                  <a:cubicBezTo>
                    <a:pt x="1161" y="1272"/>
                    <a:pt x="1117" y="1269"/>
                    <a:pt x="1072" y="1263"/>
                  </a:cubicBezTo>
                  <a:cubicBezTo>
                    <a:pt x="1054" y="1259"/>
                    <a:pt x="1037" y="1256"/>
                    <a:pt x="1019" y="1252"/>
                  </a:cubicBezTo>
                  <a:lnTo>
                    <a:pt x="1019" y="1252"/>
                  </a:lnTo>
                  <a:cubicBezTo>
                    <a:pt x="1051" y="1191"/>
                    <a:pt x="1085" y="1131"/>
                    <a:pt x="1121" y="1073"/>
                  </a:cubicBezTo>
                  <a:close/>
                  <a:moveTo>
                    <a:pt x="329" y="1"/>
                  </a:moveTo>
                  <a:cubicBezTo>
                    <a:pt x="245" y="1"/>
                    <a:pt x="163" y="32"/>
                    <a:pt x="108" y="96"/>
                  </a:cubicBezTo>
                  <a:cubicBezTo>
                    <a:pt x="24" y="191"/>
                    <a:pt x="1" y="322"/>
                    <a:pt x="24" y="453"/>
                  </a:cubicBezTo>
                  <a:cubicBezTo>
                    <a:pt x="135" y="917"/>
                    <a:pt x="491" y="1279"/>
                    <a:pt x="941" y="1395"/>
                  </a:cubicBezTo>
                  <a:lnTo>
                    <a:pt x="941" y="1395"/>
                  </a:lnTo>
                  <a:cubicBezTo>
                    <a:pt x="941" y="1402"/>
                    <a:pt x="941" y="1410"/>
                    <a:pt x="941" y="1418"/>
                  </a:cubicBezTo>
                  <a:cubicBezTo>
                    <a:pt x="944" y="1411"/>
                    <a:pt x="947" y="1404"/>
                    <a:pt x="950" y="1397"/>
                  </a:cubicBezTo>
                  <a:lnTo>
                    <a:pt x="950" y="1397"/>
                  </a:lnTo>
                  <a:cubicBezTo>
                    <a:pt x="982" y="1405"/>
                    <a:pt x="1015" y="1412"/>
                    <a:pt x="1048" y="1418"/>
                  </a:cubicBezTo>
                  <a:cubicBezTo>
                    <a:pt x="1106" y="1427"/>
                    <a:pt x="1163" y="1431"/>
                    <a:pt x="1219" y="1431"/>
                  </a:cubicBezTo>
                  <a:cubicBezTo>
                    <a:pt x="1678" y="1431"/>
                    <a:pt x="2090" y="1138"/>
                    <a:pt x="2239" y="703"/>
                  </a:cubicBezTo>
                  <a:cubicBezTo>
                    <a:pt x="2275" y="584"/>
                    <a:pt x="2263" y="453"/>
                    <a:pt x="2215" y="346"/>
                  </a:cubicBezTo>
                  <a:cubicBezTo>
                    <a:pt x="2161" y="237"/>
                    <a:pt x="2046" y="178"/>
                    <a:pt x="1927" y="178"/>
                  </a:cubicBezTo>
                  <a:cubicBezTo>
                    <a:pt x="1916" y="178"/>
                    <a:pt x="1905" y="178"/>
                    <a:pt x="1894" y="179"/>
                  </a:cubicBezTo>
                  <a:cubicBezTo>
                    <a:pt x="1703" y="227"/>
                    <a:pt x="1536" y="346"/>
                    <a:pt x="1417" y="501"/>
                  </a:cubicBezTo>
                  <a:cubicBezTo>
                    <a:pt x="1305" y="620"/>
                    <a:pt x="1208" y="749"/>
                    <a:pt x="1127" y="887"/>
                  </a:cubicBezTo>
                  <a:lnTo>
                    <a:pt x="1127" y="887"/>
                  </a:lnTo>
                  <a:cubicBezTo>
                    <a:pt x="1057" y="718"/>
                    <a:pt x="966" y="556"/>
                    <a:pt x="858" y="406"/>
                  </a:cubicBezTo>
                  <a:cubicBezTo>
                    <a:pt x="763" y="239"/>
                    <a:pt x="620" y="108"/>
                    <a:pt x="453" y="25"/>
                  </a:cubicBezTo>
                  <a:cubicBezTo>
                    <a:pt x="413" y="9"/>
                    <a:pt x="371" y="1"/>
                    <a:pt x="3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4315100" y="1895900"/>
              <a:ext cx="28900" cy="44675"/>
            </a:xfrm>
            <a:custGeom>
              <a:avLst/>
              <a:gdLst/>
              <a:ahLst/>
              <a:cxnLst/>
              <a:rect l="l" t="t" r="r" b="b"/>
              <a:pathLst>
                <a:path w="1156" h="1787" extrusionOk="0">
                  <a:moveTo>
                    <a:pt x="596" y="0"/>
                  </a:moveTo>
                  <a:lnTo>
                    <a:pt x="1" y="524"/>
                  </a:lnTo>
                  <a:lnTo>
                    <a:pt x="358" y="1786"/>
                  </a:lnTo>
                  <a:lnTo>
                    <a:pt x="1156" y="1405"/>
                  </a:lnTo>
                  <a:lnTo>
                    <a:pt x="59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4283550" y="1950675"/>
              <a:ext cx="99450" cy="464650"/>
            </a:xfrm>
            <a:custGeom>
              <a:avLst/>
              <a:gdLst/>
              <a:ahLst/>
              <a:cxnLst/>
              <a:rect l="l" t="t" r="r" b="b"/>
              <a:pathLst>
                <a:path w="3978" h="18586" extrusionOk="0">
                  <a:moveTo>
                    <a:pt x="1406" y="0"/>
                  </a:moveTo>
                  <a:lnTo>
                    <a:pt x="382" y="84"/>
                  </a:lnTo>
                  <a:lnTo>
                    <a:pt x="1" y="15943"/>
                  </a:lnTo>
                  <a:lnTo>
                    <a:pt x="2680" y="18586"/>
                  </a:lnTo>
                  <a:lnTo>
                    <a:pt x="3978" y="15073"/>
                  </a:lnTo>
                  <a:lnTo>
                    <a:pt x="14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4277000" y="1895900"/>
              <a:ext cx="54500" cy="58975"/>
            </a:xfrm>
            <a:custGeom>
              <a:avLst/>
              <a:gdLst/>
              <a:ahLst/>
              <a:cxnLst/>
              <a:rect l="l" t="t" r="r" b="b"/>
              <a:pathLst>
                <a:path w="2180" h="2359" extrusionOk="0">
                  <a:moveTo>
                    <a:pt x="1398" y="0"/>
                  </a:moveTo>
                  <a:cubicBezTo>
                    <a:pt x="1365" y="0"/>
                    <a:pt x="1332" y="4"/>
                    <a:pt x="1299" y="12"/>
                  </a:cubicBezTo>
                  <a:cubicBezTo>
                    <a:pt x="1084" y="48"/>
                    <a:pt x="834" y="96"/>
                    <a:pt x="656" y="120"/>
                  </a:cubicBezTo>
                  <a:cubicBezTo>
                    <a:pt x="501" y="143"/>
                    <a:pt x="382" y="239"/>
                    <a:pt x="322" y="381"/>
                  </a:cubicBezTo>
                  <a:lnTo>
                    <a:pt x="49" y="989"/>
                  </a:lnTo>
                  <a:cubicBezTo>
                    <a:pt x="1" y="1108"/>
                    <a:pt x="1" y="1239"/>
                    <a:pt x="49" y="1358"/>
                  </a:cubicBezTo>
                  <a:lnTo>
                    <a:pt x="406" y="2120"/>
                  </a:lnTo>
                  <a:cubicBezTo>
                    <a:pt x="485" y="2267"/>
                    <a:pt x="637" y="2358"/>
                    <a:pt x="795" y="2358"/>
                  </a:cubicBezTo>
                  <a:cubicBezTo>
                    <a:pt x="828" y="2358"/>
                    <a:pt x="861" y="2354"/>
                    <a:pt x="894" y="2346"/>
                  </a:cubicBezTo>
                  <a:lnTo>
                    <a:pt x="1656" y="2191"/>
                  </a:lnTo>
                  <a:cubicBezTo>
                    <a:pt x="1846" y="2167"/>
                    <a:pt x="1989" y="2025"/>
                    <a:pt x="2025" y="1846"/>
                  </a:cubicBezTo>
                  <a:lnTo>
                    <a:pt x="2156" y="1143"/>
                  </a:lnTo>
                  <a:cubicBezTo>
                    <a:pt x="2180" y="1048"/>
                    <a:pt x="2168" y="941"/>
                    <a:pt x="2120" y="858"/>
                  </a:cubicBezTo>
                  <a:lnTo>
                    <a:pt x="1775" y="227"/>
                  </a:lnTo>
                  <a:cubicBezTo>
                    <a:pt x="1696" y="89"/>
                    <a:pt x="1553" y="0"/>
                    <a:pt x="139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4283550" y="1903050"/>
              <a:ext cx="37550" cy="40800"/>
            </a:xfrm>
            <a:custGeom>
              <a:avLst/>
              <a:gdLst/>
              <a:ahLst/>
              <a:cxnLst/>
              <a:rect l="l" t="t" r="r" b="b"/>
              <a:pathLst>
                <a:path w="1502" h="1632" extrusionOk="0">
                  <a:moveTo>
                    <a:pt x="1501" y="0"/>
                  </a:moveTo>
                  <a:lnTo>
                    <a:pt x="1501" y="0"/>
                  </a:lnTo>
                  <a:cubicBezTo>
                    <a:pt x="1418" y="72"/>
                    <a:pt x="1346" y="143"/>
                    <a:pt x="1275" y="226"/>
                  </a:cubicBezTo>
                  <a:cubicBezTo>
                    <a:pt x="1132" y="369"/>
                    <a:pt x="941" y="572"/>
                    <a:pt x="739" y="798"/>
                  </a:cubicBezTo>
                  <a:cubicBezTo>
                    <a:pt x="525" y="1024"/>
                    <a:pt x="334" y="1227"/>
                    <a:pt x="203" y="1381"/>
                  </a:cubicBezTo>
                  <a:cubicBezTo>
                    <a:pt x="132" y="1453"/>
                    <a:pt x="60" y="1536"/>
                    <a:pt x="1" y="1631"/>
                  </a:cubicBezTo>
                  <a:cubicBezTo>
                    <a:pt x="96" y="1560"/>
                    <a:pt x="168" y="1488"/>
                    <a:pt x="239" y="1405"/>
                  </a:cubicBezTo>
                  <a:cubicBezTo>
                    <a:pt x="382" y="1262"/>
                    <a:pt x="572" y="1060"/>
                    <a:pt x="775" y="846"/>
                  </a:cubicBezTo>
                  <a:cubicBezTo>
                    <a:pt x="977" y="619"/>
                    <a:pt x="1168" y="405"/>
                    <a:pt x="1299" y="262"/>
                  </a:cubicBezTo>
                  <a:cubicBezTo>
                    <a:pt x="1382" y="179"/>
                    <a:pt x="1442" y="95"/>
                    <a:pt x="150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4284450" y="1904525"/>
              <a:ext cx="17300" cy="17000"/>
            </a:xfrm>
            <a:custGeom>
              <a:avLst/>
              <a:gdLst/>
              <a:ahLst/>
              <a:cxnLst/>
              <a:rect l="l" t="t" r="r" b="b"/>
              <a:pathLst>
                <a:path w="692" h="680" extrusionOk="0">
                  <a:moveTo>
                    <a:pt x="1" y="1"/>
                  </a:moveTo>
                  <a:lnTo>
                    <a:pt x="1" y="1"/>
                  </a:lnTo>
                  <a:cubicBezTo>
                    <a:pt x="84" y="132"/>
                    <a:pt x="191" y="251"/>
                    <a:pt x="322" y="358"/>
                  </a:cubicBezTo>
                  <a:cubicBezTo>
                    <a:pt x="429" y="477"/>
                    <a:pt x="548" y="584"/>
                    <a:pt x="691" y="679"/>
                  </a:cubicBezTo>
                  <a:cubicBezTo>
                    <a:pt x="596" y="548"/>
                    <a:pt x="489" y="429"/>
                    <a:pt x="370" y="322"/>
                  </a:cubicBezTo>
                  <a:cubicBezTo>
                    <a:pt x="263" y="191"/>
                    <a:pt x="132" y="84"/>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4321650" y="1902450"/>
              <a:ext cx="9250" cy="44375"/>
            </a:xfrm>
            <a:custGeom>
              <a:avLst/>
              <a:gdLst/>
              <a:ahLst/>
              <a:cxnLst/>
              <a:rect l="l" t="t" r="r" b="b"/>
              <a:pathLst>
                <a:path w="370" h="1775" extrusionOk="0">
                  <a:moveTo>
                    <a:pt x="1" y="0"/>
                  </a:moveTo>
                  <a:cubicBezTo>
                    <a:pt x="13" y="96"/>
                    <a:pt x="37" y="191"/>
                    <a:pt x="96" y="262"/>
                  </a:cubicBezTo>
                  <a:cubicBezTo>
                    <a:pt x="227" y="429"/>
                    <a:pt x="299" y="643"/>
                    <a:pt x="287" y="858"/>
                  </a:cubicBezTo>
                  <a:cubicBezTo>
                    <a:pt x="203" y="1155"/>
                    <a:pt x="144" y="1465"/>
                    <a:pt x="96" y="1774"/>
                  </a:cubicBezTo>
                  <a:cubicBezTo>
                    <a:pt x="132" y="1691"/>
                    <a:pt x="168" y="1596"/>
                    <a:pt x="179" y="1512"/>
                  </a:cubicBezTo>
                  <a:cubicBezTo>
                    <a:pt x="227" y="1346"/>
                    <a:pt x="299" y="1131"/>
                    <a:pt x="346" y="870"/>
                  </a:cubicBezTo>
                  <a:cubicBezTo>
                    <a:pt x="370" y="739"/>
                    <a:pt x="346" y="608"/>
                    <a:pt x="287" y="500"/>
                  </a:cubicBezTo>
                  <a:cubicBezTo>
                    <a:pt x="239" y="393"/>
                    <a:pt x="179" y="310"/>
                    <a:pt x="132" y="239"/>
                  </a:cubicBezTo>
                  <a:cubicBezTo>
                    <a:pt x="37" y="96"/>
                    <a:pt x="1" y="0"/>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3861475" y="2565625"/>
              <a:ext cx="633750" cy="1477875"/>
            </a:xfrm>
            <a:custGeom>
              <a:avLst/>
              <a:gdLst/>
              <a:ahLst/>
              <a:cxnLst/>
              <a:rect l="l" t="t" r="r" b="b"/>
              <a:pathLst>
                <a:path w="25350" h="59115" extrusionOk="0">
                  <a:moveTo>
                    <a:pt x="8954" y="0"/>
                  </a:moveTo>
                  <a:lnTo>
                    <a:pt x="37" y="57353"/>
                  </a:lnTo>
                  <a:cubicBezTo>
                    <a:pt x="37" y="57400"/>
                    <a:pt x="25" y="57448"/>
                    <a:pt x="25" y="57496"/>
                  </a:cubicBezTo>
                  <a:cubicBezTo>
                    <a:pt x="1" y="58198"/>
                    <a:pt x="548" y="58805"/>
                    <a:pt x="1263" y="58829"/>
                  </a:cubicBezTo>
                  <a:lnTo>
                    <a:pt x="6942" y="59032"/>
                  </a:lnTo>
                  <a:cubicBezTo>
                    <a:pt x="6950" y="59032"/>
                    <a:pt x="6959" y="59032"/>
                    <a:pt x="6967" y="59032"/>
                  </a:cubicBezTo>
                  <a:cubicBezTo>
                    <a:pt x="7588" y="59032"/>
                    <a:pt x="8134" y="58595"/>
                    <a:pt x="8252" y="57972"/>
                  </a:cubicBezTo>
                  <a:lnTo>
                    <a:pt x="17062" y="8263"/>
                  </a:lnTo>
                  <a:lnTo>
                    <a:pt x="16015" y="58317"/>
                  </a:lnTo>
                  <a:lnTo>
                    <a:pt x="16015" y="58329"/>
                  </a:lnTo>
                  <a:cubicBezTo>
                    <a:pt x="16015" y="58722"/>
                    <a:pt x="16336" y="59043"/>
                    <a:pt x="16729" y="59055"/>
                  </a:cubicBezTo>
                  <a:lnTo>
                    <a:pt x="23504" y="59115"/>
                  </a:lnTo>
                  <a:cubicBezTo>
                    <a:pt x="23897" y="59115"/>
                    <a:pt x="24218" y="58805"/>
                    <a:pt x="24230" y="58412"/>
                  </a:cubicBezTo>
                  <a:lnTo>
                    <a:pt x="25349" y="227"/>
                  </a:lnTo>
                  <a:lnTo>
                    <a:pt x="895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3961800" y="2646300"/>
              <a:ext cx="215225" cy="1318025"/>
            </a:xfrm>
            <a:custGeom>
              <a:avLst/>
              <a:gdLst/>
              <a:ahLst/>
              <a:cxnLst/>
              <a:rect l="l" t="t" r="r" b="b"/>
              <a:pathLst>
                <a:path w="8609" h="52721" extrusionOk="0">
                  <a:moveTo>
                    <a:pt x="8608" y="0"/>
                  </a:moveTo>
                  <a:cubicBezTo>
                    <a:pt x="8608" y="0"/>
                    <a:pt x="8597" y="48"/>
                    <a:pt x="8585" y="131"/>
                  </a:cubicBezTo>
                  <a:lnTo>
                    <a:pt x="8513" y="536"/>
                  </a:lnTo>
                  <a:cubicBezTo>
                    <a:pt x="8466" y="893"/>
                    <a:pt x="8382" y="1405"/>
                    <a:pt x="8275" y="2072"/>
                  </a:cubicBezTo>
                  <a:cubicBezTo>
                    <a:pt x="8061" y="3417"/>
                    <a:pt x="7763" y="5346"/>
                    <a:pt x="7394" y="7727"/>
                  </a:cubicBezTo>
                  <a:cubicBezTo>
                    <a:pt x="6644" y="12502"/>
                    <a:pt x="5584" y="19098"/>
                    <a:pt x="4370" y="26372"/>
                  </a:cubicBezTo>
                  <a:cubicBezTo>
                    <a:pt x="3155" y="33647"/>
                    <a:pt x="2060" y="40231"/>
                    <a:pt x="1274" y="44994"/>
                  </a:cubicBezTo>
                  <a:cubicBezTo>
                    <a:pt x="869" y="47375"/>
                    <a:pt x="548" y="49304"/>
                    <a:pt x="322" y="50649"/>
                  </a:cubicBezTo>
                  <a:cubicBezTo>
                    <a:pt x="215" y="51304"/>
                    <a:pt x="131" y="51828"/>
                    <a:pt x="72" y="52185"/>
                  </a:cubicBezTo>
                  <a:lnTo>
                    <a:pt x="12" y="52578"/>
                  </a:lnTo>
                  <a:cubicBezTo>
                    <a:pt x="0" y="52673"/>
                    <a:pt x="0" y="52721"/>
                    <a:pt x="0" y="52721"/>
                  </a:cubicBezTo>
                  <a:cubicBezTo>
                    <a:pt x="0" y="52721"/>
                    <a:pt x="24" y="52673"/>
                    <a:pt x="48" y="52578"/>
                  </a:cubicBezTo>
                  <a:cubicBezTo>
                    <a:pt x="60" y="52483"/>
                    <a:pt x="84" y="52352"/>
                    <a:pt x="119" y="52173"/>
                  </a:cubicBezTo>
                  <a:cubicBezTo>
                    <a:pt x="191" y="51816"/>
                    <a:pt x="274" y="51304"/>
                    <a:pt x="405" y="50649"/>
                  </a:cubicBezTo>
                  <a:cubicBezTo>
                    <a:pt x="631" y="49304"/>
                    <a:pt x="977" y="47387"/>
                    <a:pt x="1393" y="45006"/>
                  </a:cubicBezTo>
                  <a:cubicBezTo>
                    <a:pt x="2215" y="40243"/>
                    <a:pt x="3334" y="33659"/>
                    <a:pt x="4536" y="26384"/>
                  </a:cubicBezTo>
                  <a:cubicBezTo>
                    <a:pt x="5739" y="19121"/>
                    <a:pt x="6787" y="12525"/>
                    <a:pt x="7513" y="7739"/>
                  </a:cubicBezTo>
                  <a:cubicBezTo>
                    <a:pt x="7858" y="5358"/>
                    <a:pt x="8156" y="3429"/>
                    <a:pt x="8346" y="2084"/>
                  </a:cubicBezTo>
                  <a:cubicBezTo>
                    <a:pt x="8442" y="1417"/>
                    <a:pt x="8513" y="893"/>
                    <a:pt x="8561" y="536"/>
                  </a:cubicBezTo>
                  <a:cubicBezTo>
                    <a:pt x="8585" y="369"/>
                    <a:pt x="8608" y="238"/>
                    <a:pt x="8608" y="131"/>
                  </a:cubicBezTo>
                  <a:cubicBezTo>
                    <a:pt x="8608" y="95"/>
                    <a:pt x="8608" y="48"/>
                    <a:pt x="8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4394875" y="2647175"/>
              <a:ext cx="14625" cy="1322525"/>
            </a:xfrm>
            <a:custGeom>
              <a:avLst/>
              <a:gdLst/>
              <a:ahLst/>
              <a:cxnLst/>
              <a:rect l="l" t="t" r="r" b="b"/>
              <a:pathLst>
                <a:path w="585" h="52901" extrusionOk="0">
                  <a:moveTo>
                    <a:pt x="548" y="1"/>
                  </a:moveTo>
                  <a:cubicBezTo>
                    <a:pt x="513" y="1"/>
                    <a:pt x="358" y="11847"/>
                    <a:pt x="227" y="26456"/>
                  </a:cubicBezTo>
                  <a:cubicBezTo>
                    <a:pt x="84" y="41053"/>
                    <a:pt x="1" y="52900"/>
                    <a:pt x="48" y="52900"/>
                  </a:cubicBezTo>
                  <a:cubicBezTo>
                    <a:pt x="96" y="52900"/>
                    <a:pt x="239" y="41065"/>
                    <a:pt x="370" y="26456"/>
                  </a:cubicBezTo>
                  <a:cubicBezTo>
                    <a:pt x="513" y="11847"/>
                    <a:pt x="584" y="1"/>
                    <a:pt x="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4265700" y="3972650"/>
              <a:ext cx="206300" cy="4175"/>
            </a:xfrm>
            <a:custGeom>
              <a:avLst/>
              <a:gdLst/>
              <a:ahLst/>
              <a:cxnLst/>
              <a:rect l="l" t="t" r="r" b="b"/>
              <a:pathLst>
                <a:path w="8252" h="167" extrusionOk="0">
                  <a:moveTo>
                    <a:pt x="4132" y="0"/>
                  </a:moveTo>
                  <a:cubicBezTo>
                    <a:pt x="1846" y="0"/>
                    <a:pt x="0" y="36"/>
                    <a:pt x="0" y="84"/>
                  </a:cubicBezTo>
                  <a:cubicBezTo>
                    <a:pt x="0" y="131"/>
                    <a:pt x="1846" y="167"/>
                    <a:pt x="4132" y="167"/>
                  </a:cubicBezTo>
                  <a:cubicBezTo>
                    <a:pt x="6406" y="167"/>
                    <a:pt x="8252" y="131"/>
                    <a:pt x="8252" y="84"/>
                  </a:cubicBezTo>
                  <a:cubicBezTo>
                    <a:pt x="8252" y="36"/>
                    <a:pt x="6406" y="0"/>
                    <a:pt x="4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3867725" y="3965500"/>
              <a:ext cx="210175" cy="5500"/>
            </a:xfrm>
            <a:custGeom>
              <a:avLst/>
              <a:gdLst/>
              <a:ahLst/>
              <a:cxnLst/>
              <a:rect l="l" t="t" r="r" b="b"/>
              <a:pathLst>
                <a:path w="8407" h="220" extrusionOk="0">
                  <a:moveTo>
                    <a:pt x="7180" y="0"/>
                  </a:moveTo>
                  <a:cubicBezTo>
                    <a:pt x="6418" y="0"/>
                    <a:pt x="5359" y="12"/>
                    <a:pt x="4204" y="36"/>
                  </a:cubicBezTo>
                  <a:lnTo>
                    <a:pt x="1215" y="108"/>
                  </a:lnTo>
                  <a:lnTo>
                    <a:pt x="322" y="131"/>
                  </a:lnTo>
                  <a:cubicBezTo>
                    <a:pt x="203" y="131"/>
                    <a:pt x="96" y="143"/>
                    <a:pt x="1" y="167"/>
                  </a:cubicBezTo>
                  <a:cubicBezTo>
                    <a:pt x="71" y="185"/>
                    <a:pt x="147" y="196"/>
                    <a:pt x="229" y="196"/>
                  </a:cubicBezTo>
                  <a:cubicBezTo>
                    <a:pt x="259" y="196"/>
                    <a:pt x="290" y="194"/>
                    <a:pt x="322" y="191"/>
                  </a:cubicBezTo>
                  <a:cubicBezTo>
                    <a:pt x="525" y="215"/>
                    <a:pt x="834" y="215"/>
                    <a:pt x="1215" y="215"/>
                  </a:cubicBezTo>
                  <a:cubicBezTo>
                    <a:pt x="1419" y="218"/>
                    <a:pt x="1645" y="219"/>
                    <a:pt x="1888" y="219"/>
                  </a:cubicBezTo>
                  <a:cubicBezTo>
                    <a:pt x="2553" y="219"/>
                    <a:pt x="3350" y="208"/>
                    <a:pt x="4204" y="191"/>
                  </a:cubicBezTo>
                  <a:lnTo>
                    <a:pt x="7180" y="119"/>
                  </a:lnTo>
                  <a:lnTo>
                    <a:pt x="8085" y="84"/>
                  </a:lnTo>
                  <a:cubicBezTo>
                    <a:pt x="8192" y="84"/>
                    <a:pt x="8299" y="84"/>
                    <a:pt x="8407" y="48"/>
                  </a:cubicBezTo>
                  <a:cubicBezTo>
                    <a:pt x="8299" y="36"/>
                    <a:pt x="8192" y="24"/>
                    <a:pt x="8085" y="24"/>
                  </a:cubicBezTo>
                  <a:cubicBezTo>
                    <a:pt x="7871" y="0"/>
                    <a:pt x="7561" y="0"/>
                    <a:pt x="7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280275" y="2588850"/>
              <a:ext cx="37825" cy="160150"/>
            </a:xfrm>
            <a:custGeom>
              <a:avLst/>
              <a:gdLst/>
              <a:ahLst/>
              <a:cxnLst/>
              <a:rect l="l" t="t" r="r" b="b"/>
              <a:pathLst>
                <a:path w="1513" h="6406" extrusionOk="0">
                  <a:moveTo>
                    <a:pt x="1489" y="0"/>
                  </a:moveTo>
                  <a:cubicBezTo>
                    <a:pt x="1430" y="334"/>
                    <a:pt x="1382" y="667"/>
                    <a:pt x="1370" y="1000"/>
                  </a:cubicBezTo>
                  <a:cubicBezTo>
                    <a:pt x="1299" y="1619"/>
                    <a:pt x="1227" y="2477"/>
                    <a:pt x="1144" y="3417"/>
                  </a:cubicBezTo>
                  <a:cubicBezTo>
                    <a:pt x="1108" y="3893"/>
                    <a:pt x="1084" y="4346"/>
                    <a:pt x="1037" y="4751"/>
                  </a:cubicBezTo>
                  <a:cubicBezTo>
                    <a:pt x="1001" y="5108"/>
                    <a:pt x="894" y="5441"/>
                    <a:pt x="715" y="5763"/>
                  </a:cubicBezTo>
                  <a:cubicBezTo>
                    <a:pt x="549" y="6037"/>
                    <a:pt x="299" y="6263"/>
                    <a:pt x="1" y="6406"/>
                  </a:cubicBezTo>
                  <a:cubicBezTo>
                    <a:pt x="96" y="6394"/>
                    <a:pt x="191" y="6370"/>
                    <a:pt x="263" y="6322"/>
                  </a:cubicBezTo>
                  <a:cubicBezTo>
                    <a:pt x="489" y="6203"/>
                    <a:pt x="680" y="6025"/>
                    <a:pt x="811" y="5810"/>
                  </a:cubicBezTo>
                  <a:cubicBezTo>
                    <a:pt x="1013" y="5489"/>
                    <a:pt x="1132" y="5132"/>
                    <a:pt x="1180" y="4763"/>
                  </a:cubicBezTo>
                  <a:cubicBezTo>
                    <a:pt x="1239" y="4346"/>
                    <a:pt x="1263" y="3893"/>
                    <a:pt x="1299" y="3429"/>
                  </a:cubicBezTo>
                  <a:cubicBezTo>
                    <a:pt x="1382" y="2477"/>
                    <a:pt x="1442" y="1619"/>
                    <a:pt x="1477" y="1000"/>
                  </a:cubicBezTo>
                  <a:cubicBezTo>
                    <a:pt x="1513" y="667"/>
                    <a:pt x="1513" y="334"/>
                    <a:pt x="14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4097225" y="2298825"/>
              <a:ext cx="330425" cy="190000"/>
            </a:xfrm>
            <a:custGeom>
              <a:avLst/>
              <a:gdLst/>
              <a:ahLst/>
              <a:cxnLst/>
              <a:rect l="l" t="t" r="r" b="b"/>
              <a:pathLst>
                <a:path w="13217" h="7600" extrusionOk="0">
                  <a:moveTo>
                    <a:pt x="11106" y="1"/>
                  </a:moveTo>
                  <a:cubicBezTo>
                    <a:pt x="10774" y="1"/>
                    <a:pt x="10441" y="32"/>
                    <a:pt x="10121" y="100"/>
                  </a:cubicBezTo>
                  <a:cubicBezTo>
                    <a:pt x="6442" y="707"/>
                    <a:pt x="2965" y="2195"/>
                    <a:pt x="1" y="4434"/>
                  </a:cubicBezTo>
                  <a:lnTo>
                    <a:pt x="72" y="6053"/>
                  </a:lnTo>
                  <a:cubicBezTo>
                    <a:pt x="637" y="6579"/>
                    <a:pt x="1386" y="6867"/>
                    <a:pt x="2153" y="6867"/>
                  </a:cubicBezTo>
                  <a:cubicBezTo>
                    <a:pt x="2340" y="6867"/>
                    <a:pt x="2528" y="6850"/>
                    <a:pt x="2715" y="6815"/>
                  </a:cubicBezTo>
                  <a:cubicBezTo>
                    <a:pt x="3341" y="6681"/>
                    <a:pt x="3924" y="6358"/>
                    <a:pt x="4564" y="6358"/>
                  </a:cubicBezTo>
                  <a:cubicBezTo>
                    <a:pt x="4607" y="6358"/>
                    <a:pt x="4649" y="6359"/>
                    <a:pt x="4692" y="6362"/>
                  </a:cubicBezTo>
                  <a:cubicBezTo>
                    <a:pt x="5430" y="6410"/>
                    <a:pt x="6049" y="6922"/>
                    <a:pt x="6728" y="7232"/>
                  </a:cubicBezTo>
                  <a:cubicBezTo>
                    <a:pt x="7311" y="7496"/>
                    <a:pt x="7941" y="7600"/>
                    <a:pt x="8582" y="7600"/>
                  </a:cubicBezTo>
                  <a:cubicBezTo>
                    <a:pt x="9327" y="7600"/>
                    <a:pt x="10088" y="7459"/>
                    <a:pt x="10811" y="7267"/>
                  </a:cubicBezTo>
                  <a:cubicBezTo>
                    <a:pt x="11419" y="7101"/>
                    <a:pt x="12062" y="6874"/>
                    <a:pt x="12466" y="6374"/>
                  </a:cubicBezTo>
                  <a:cubicBezTo>
                    <a:pt x="12752" y="5969"/>
                    <a:pt x="12919" y="5493"/>
                    <a:pt x="12978" y="5005"/>
                  </a:cubicBezTo>
                  <a:cubicBezTo>
                    <a:pt x="13133" y="4100"/>
                    <a:pt x="13193" y="3183"/>
                    <a:pt x="13181" y="2267"/>
                  </a:cubicBezTo>
                  <a:cubicBezTo>
                    <a:pt x="13216" y="1695"/>
                    <a:pt x="13062" y="1112"/>
                    <a:pt x="12740" y="636"/>
                  </a:cubicBezTo>
                  <a:cubicBezTo>
                    <a:pt x="12419" y="290"/>
                    <a:pt x="11978" y="64"/>
                    <a:pt x="11514" y="16"/>
                  </a:cubicBezTo>
                  <a:cubicBezTo>
                    <a:pt x="11379" y="6"/>
                    <a:pt x="11242" y="1"/>
                    <a:pt x="11106"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3875950" y="1998300"/>
              <a:ext cx="386200" cy="478925"/>
            </a:xfrm>
            <a:custGeom>
              <a:avLst/>
              <a:gdLst/>
              <a:ahLst/>
              <a:cxnLst/>
              <a:rect l="l" t="t" r="r" b="b"/>
              <a:pathLst>
                <a:path w="15448" h="19157" extrusionOk="0">
                  <a:moveTo>
                    <a:pt x="5744" y="0"/>
                  </a:moveTo>
                  <a:cubicBezTo>
                    <a:pt x="5744" y="0"/>
                    <a:pt x="1160" y="12728"/>
                    <a:pt x="815" y="13883"/>
                  </a:cubicBezTo>
                  <a:cubicBezTo>
                    <a:pt x="0" y="16669"/>
                    <a:pt x="2582" y="19157"/>
                    <a:pt x="5198" y="19157"/>
                  </a:cubicBezTo>
                  <a:cubicBezTo>
                    <a:pt x="5488" y="19157"/>
                    <a:pt x="5779" y="19126"/>
                    <a:pt x="6065" y="19062"/>
                  </a:cubicBezTo>
                  <a:cubicBezTo>
                    <a:pt x="6935" y="18860"/>
                    <a:pt x="15448" y="15050"/>
                    <a:pt x="15448" y="15050"/>
                  </a:cubicBezTo>
                  <a:lnTo>
                    <a:pt x="13078" y="11871"/>
                  </a:lnTo>
                  <a:lnTo>
                    <a:pt x="8256" y="12192"/>
                  </a:lnTo>
                  <a:lnTo>
                    <a:pt x="8256" y="12192"/>
                  </a:lnTo>
                  <a:lnTo>
                    <a:pt x="10102" y="6025"/>
                  </a:lnTo>
                  <a:lnTo>
                    <a:pt x="57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4079675" y="2148025"/>
              <a:ext cx="113425" cy="156575"/>
            </a:xfrm>
            <a:custGeom>
              <a:avLst/>
              <a:gdLst/>
              <a:ahLst/>
              <a:cxnLst/>
              <a:rect l="l" t="t" r="r" b="b"/>
              <a:pathLst>
                <a:path w="4537" h="6263" extrusionOk="0">
                  <a:moveTo>
                    <a:pt x="1953" y="0"/>
                  </a:moveTo>
                  <a:lnTo>
                    <a:pt x="1953" y="0"/>
                  </a:lnTo>
                  <a:cubicBezTo>
                    <a:pt x="1881" y="131"/>
                    <a:pt x="1834" y="262"/>
                    <a:pt x="1798" y="405"/>
                  </a:cubicBezTo>
                  <a:lnTo>
                    <a:pt x="1441" y="1512"/>
                  </a:lnTo>
                  <a:cubicBezTo>
                    <a:pt x="1143" y="2453"/>
                    <a:pt x="750" y="3750"/>
                    <a:pt x="310" y="5191"/>
                  </a:cubicBezTo>
                  <a:lnTo>
                    <a:pt x="36" y="6156"/>
                  </a:lnTo>
                  <a:lnTo>
                    <a:pt x="0" y="6263"/>
                  </a:lnTo>
                  <a:lnTo>
                    <a:pt x="107" y="6263"/>
                  </a:lnTo>
                  <a:cubicBezTo>
                    <a:pt x="1369" y="6179"/>
                    <a:pt x="2477" y="6108"/>
                    <a:pt x="3274" y="6048"/>
                  </a:cubicBezTo>
                  <a:lnTo>
                    <a:pt x="4203" y="5965"/>
                  </a:lnTo>
                  <a:cubicBezTo>
                    <a:pt x="4310" y="5965"/>
                    <a:pt x="4429" y="5941"/>
                    <a:pt x="4536" y="5917"/>
                  </a:cubicBezTo>
                  <a:cubicBezTo>
                    <a:pt x="4452" y="5909"/>
                    <a:pt x="4368" y="5901"/>
                    <a:pt x="4288" y="5901"/>
                  </a:cubicBezTo>
                  <a:cubicBezTo>
                    <a:pt x="4255" y="5901"/>
                    <a:pt x="4222" y="5902"/>
                    <a:pt x="4191" y="5906"/>
                  </a:cubicBezTo>
                  <a:lnTo>
                    <a:pt x="3250" y="5941"/>
                  </a:lnTo>
                  <a:cubicBezTo>
                    <a:pt x="2488" y="5976"/>
                    <a:pt x="1410" y="6033"/>
                    <a:pt x="193" y="6102"/>
                  </a:cubicBezTo>
                  <a:lnTo>
                    <a:pt x="193" y="6102"/>
                  </a:lnTo>
                  <a:cubicBezTo>
                    <a:pt x="270" y="5814"/>
                    <a:pt x="357" y="5526"/>
                    <a:pt x="453" y="5239"/>
                  </a:cubicBezTo>
                  <a:cubicBezTo>
                    <a:pt x="893" y="3798"/>
                    <a:pt x="1262" y="2488"/>
                    <a:pt x="1536" y="1548"/>
                  </a:cubicBezTo>
                  <a:cubicBezTo>
                    <a:pt x="1667" y="1095"/>
                    <a:pt x="1774" y="714"/>
                    <a:pt x="1857" y="417"/>
                  </a:cubicBezTo>
                  <a:cubicBezTo>
                    <a:pt x="1893" y="286"/>
                    <a:pt x="1929" y="143"/>
                    <a:pt x="195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4027575" y="2387025"/>
              <a:ext cx="211050" cy="86675"/>
            </a:xfrm>
            <a:custGeom>
              <a:avLst/>
              <a:gdLst/>
              <a:ahLst/>
              <a:cxnLst/>
              <a:rect l="l" t="t" r="r" b="b"/>
              <a:pathLst>
                <a:path w="8442" h="3467" extrusionOk="0">
                  <a:moveTo>
                    <a:pt x="8417" y="0"/>
                  </a:moveTo>
                  <a:cubicBezTo>
                    <a:pt x="8357" y="0"/>
                    <a:pt x="6476" y="719"/>
                    <a:pt x="4191" y="1668"/>
                  </a:cubicBezTo>
                  <a:cubicBezTo>
                    <a:pt x="1858" y="2620"/>
                    <a:pt x="0" y="3430"/>
                    <a:pt x="12" y="3465"/>
                  </a:cubicBezTo>
                  <a:cubicBezTo>
                    <a:pt x="13" y="3466"/>
                    <a:pt x="14" y="3467"/>
                    <a:pt x="16" y="3467"/>
                  </a:cubicBezTo>
                  <a:cubicBezTo>
                    <a:pt x="113" y="3467"/>
                    <a:pt x="1971" y="2741"/>
                    <a:pt x="4239" y="1799"/>
                  </a:cubicBezTo>
                  <a:cubicBezTo>
                    <a:pt x="6573" y="846"/>
                    <a:pt x="8442" y="36"/>
                    <a:pt x="8418" y="1"/>
                  </a:cubicBezTo>
                  <a:cubicBezTo>
                    <a:pt x="8418" y="0"/>
                    <a:pt x="8418" y="0"/>
                    <a:pt x="84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4194550" y="2194450"/>
              <a:ext cx="233700" cy="212850"/>
            </a:xfrm>
            <a:custGeom>
              <a:avLst/>
              <a:gdLst/>
              <a:ahLst/>
              <a:cxnLst/>
              <a:rect l="l" t="t" r="r" b="b"/>
              <a:pathLst>
                <a:path w="9348" h="8514" extrusionOk="0">
                  <a:moveTo>
                    <a:pt x="465" y="0"/>
                  </a:moveTo>
                  <a:cubicBezTo>
                    <a:pt x="430" y="0"/>
                    <a:pt x="406" y="12"/>
                    <a:pt x="382" y="12"/>
                  </a:cubicBezTo>
                  <a:cubicBezTo>
                    <a:pt x="144" y="60"/>
                    <a:pt x="1" y="286"/>
                    <a:pt x="49" y="512"/>
                  </a:cubicBezTo>
                  <a:lnTo>
                    <a:pt x="715" y="3775"/>
                  </a:lnTo>
                  <a:lnTo>
                    <a:pt x="1799" y="8037"/>
                  </a:lnTo>
                  <a:cubicBezTo>
                    <a:pt x="1870" y="8287"/>
                    <a:pt x="2096" y="8466"/>
                    <a:pt x="2358" y="8478"/>
                  </a:cubicBezTo>
                  <a:lnTo>
                    <a:pt x="7883" y="8513"/>
                  </a:lnTo>
                  <a:cubicBezTo>
                    <a:pt x="8180" y="8513"/>
                    <a:pt x="8431" y="8299"/>
                    <a:pt x="8466" y="8001"/>
                  </a:cubicBezTo>
                  <a:lnTo>
                    <a:pt x="9335" y="512"/>
                  </a:lnTo>
                  <a:cubicBezTo>
                    <a:pt x="9335" y="500"/>
                    <a:pt x="9335" y="489"/>
                    <a:pt x="9335" y="477"/>
                  </a:cubicBezTo>
                  <a:cubicBezTo>
                    <a:pt x="9347" y="239"/>
                    <a:pt x="9157" y="48"/>
                    <a:pt x="8919" y="48"/>
                  </a:cubicBezTo>
                  <a:lnTo>
                    <a:pt x="465"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4193975" y="2245950"/>
              <a:ext cx="226525" cy="130900"/>
            </a:xfrm>
            <a:custGeom>
              <a:avLst/>
              <a:gdLst/>
              <a:ahLst/>
              <a:cxnLst/>
              <a:rect l="l" t="t" r="r" b="b"/>
              <a:pathLst>
                <a:path w="9061" h="5236" extrusionOk="0">
                  <a:moveTo>
                    <a:pt x="0" y="0"/>
                  </a:moveTo>
                  <a:lnTo>
                    <a:pt x="60" y="1846"/>
                  </a:lnTo>
                  <a:lnTo>
                    <a:pt x="381" y="2703"/>
                  </a:lnTo>
                  <a:lnTo>
                    <a:pt x="310" y="3727"/>
                  </a:lnTo>
                  <a:cubicBezTo>
                    <a:pt x="286" y="4239"/>
                    <a:pt x="583" y="4715"/>
                    <a:pt x="1060" y="4917"/>
                  </a:cubicBezTo>
                  <a:lnTo>
                    <a:pt x="1357" y="5036"/>
                  </a:lnTo>
                  <a:cubicBezTo>
                    <a:pt x="1680" y="5170"/>
                    <a:pt x="2020" y="5235"/>
                    <a:pt x="2359" y="5235"/>
                  </a:cubicBezTo>
                  <a:cubicBezTo>
                    <a:pt x="2657" y="5235"/>
                    <a:pt x="2954" y="5184"/>
                    <a:pt x="3239" y="5084"/>
                  </a:cubicBezTo>
                  <a:cubicBezTo>
                    <a:pt x="3786" y="4906"/>
                    <a:pt x="4382" y="4703"/>
                    <a:pt x="4453" y="4703"/>
                  </a:cubicBezTo>
                  <a:cubicBezTo>
                    <a:pt x="4858" y="4632"/>
                    <a:pt x="5251" y="4525"/>
                    <a:pt x="5620" y="4382"/>
                  </a:cubicBezTo>
                  <a:cubicBezTo>
                    <a:pt x="5846" y="4263"/>
                    <a:pt x="8454" y="3584"/>
                    <a:pt x="8763" y="3477"/>
                  </a:cubicBezTo>
                  <a:cubicBezTo>
                    <a:pt x="9061" y="3358"/>
                    <a:pt x="8870" y="3060"/>
                    <a:pt x="8763" y="2870"/>
                  </a:cubicBezTo>
                  <a:cubicBezTo>
                    <a:pt x="8750" y="2849"/>
                    <a:pt x="8705" y="2840"/>
                    <a:pt x="8633" y="2840"/>
                  </a:cubicBezTo>
                  <a:cubicBezTo>
                    <a:pt x="8033" y="2840"/>
                    <a:pt x="5620" y="3477"/>
                    <a:pt x="5620" y="3477"/>
                  </a:cubicBezTo>
                  <a:cubicBezTo>
                    <a:pt x="5739" y="3203"/>
                    <a:pt x="7739" y="2453"/>
                    <a:pt x="8001" y="2274"/>
                  </a:cubicBezTo>
                  <a:cubicBezTo>
                    <a:pt x="8263" y="2084"/>
                    <a:pt x="8001" y="1810"/>
                    <a:pt x="7549" y="1691"/>
                  </a:cubicBezTo>
                  <a:cubicBezTo>
                    <a:pt x="7529" y="1686"/>
                    <a:pt x="7505" y="1683"/>
                    <a:pt x="7477" y="1683"/>
                  </a:cubicBezTo>
                  <a:cubicBezTo>
                    <a:pt x="6915" y="1683"/>
                    <a:pt x="4691" y="2651"/>
                    <a:pt x="4040" y="2651"/>
                  </a:cubicBezTo>
                  <a:cubicBezTo>
                    <a:pt x="3964" y="2651"/>
                    <a:pt x="3909" y="2638"/>
                    <a:pt x="3882" y="2608"/>
                  </a:cubicBezTo>
                  <a:cubicBezTo>
                    <a:pt x="3620" y="2298"/>
                    <a:pt x="5025" y="1393"/>
                    <a:pt x="5286" y="1096"/>
                  </a:cubicBezTo>
                  <a:cubicBezTo>
                    <a:pt x="5548" y="786"/>
                    <a:pt x="5322" y="453"/>
                    <a:pt x="5060" y="298"/>
                  </a:cubicBezTo>
                  <a:cubicBezTo>
                    <a:pt x="5047" y="291"/>
                    <a:pt x="5031" y="287"/>
                    <a:pt x="5012" y="287"/>
                  </a:cubicBezTo>
                  <a:cubicBezTo>
                    <a:pt x="4650" y="287"/>
                    <a:pt x="3267" y="1521"/>
                    <a:pt x="2905" y="1691"/>
                  </a:cubicBezTo>
                  <a:cubicBezTo>
                    <a:pt x="2795" y="1746"/>
                    <a:pt x="2657" y="1769"/>
                    <a:pt x="2506" y="1769"/>
                  </a:cubicBezTo>
                  <a:cubicBezTo>
                    <a:pt x="2136" y="1769"/>
                    <a:pt x="1689" y="1629"/>
                    <a:pt x="1393" y="1477"/>
                  </a:cubicBezTo>
                  <a:cubicBezTo>
                    <a:pt x="1119" y="1227"/>
                    <a:pt x="929" y="917"/>
                    <a:pt x="834" y="560"/>
                  </a:cubicBezTo>
                  <a:cubicBezTo>
                    <a:pt x="691" y="226"/>
                    <a:pt x="369" y="0"/>
                    <a:pt x="0"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4304700" y="2217950"/>
              <a:ext cx="16100" cy="16100"/>
            </a:xfrm>
            <a:custGeom>
              <a:avLst/>
              <a:gdLst/>
              <a:ahLst/>
              <a:cxnLst/>
              <a:rect l="l" t="t" r="r" b="b"/>
              <a:pathLst>
                <a:path w="644" h="644" extrusionOk="0">
                  <a:moveTo>
                    <a:pt x="322" y="1"/>
                  </a:moveTo>
                  <a:cubicBezTo>
                    <a:pt x="143" y="1"/>
                    <a:pt x="0" y="144"/>
                    <a:pt x="0" y="322"/>
                  </a:cubicBezTo>
                  <a:cubicBezTo>
                    <a:pt x="0" y="501"/>
                    <a:pt x="143" y="644"/>
                    <a:pt x="322" y="644"/>
                  </a:cubicBezTo>
                  <a:cubicBezTo>
                    <a:pt x="500" y="644"/>
                    <a:pt x="643" y="501"/>
                    <a:pt x="643" y="322"/>
                  </a:cubicBezTo>
                  <a:cubicBezTo>
                    <a:pt x="643" y="144"/>
                    <a:pt x="500"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4596700" y="2863875"/>
              <a:ext cx="634025" cy="23550"/>
            </a:xfrm>
            <a:custGeom>
              <a:avLst/>
              <a:gdLst/>
              <a:ahLst/>
              <a:cxnLst/>
              <a:rect l="l" t="t" r="r" b="b"/>
              <a:pathLst>
                <a:path w="25361" h="942" extrusionOk="0">
                  <a:moveTo>
                    <a:pt x="0" y="0"/>
                  </a:moveTo>
                  <a:lnTo>
                    <a:pt x="0" y="941"/>
                  </a:lnTo>
                  <a:lnTo>
                    <a:pt x="25361" y="941"/>
                  </a:lnTo>
                  <a:cubicBezTo>
                    <a:pt x="25361" y="429"/>
                    <a:pt x="24932" y="0"/>
                    <a:pt x="244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4596700" y="2515025"/>
              <a:ext cx="485800" cy="367325"/>
            </a:xfrm>
            <a:custGeom>
              <a:avLst/>
              <a:gdLst/>
              <a:ahLst/>
              <a:cxnLst/>
              <a:rect l="l" t="t" r="r" b="b"/>
              <a:pathLst>
                <a:path w="19432" h="14693" extrusionOk="0">
                  <a:moveTo>
                    <a:pt x="1084" y="0"/>
                  </a:moveTo>
                  <a:cubicBezTo>
                    <a:pt x="488" y="0"/>
                    <a:pt x="0" y="489"/>
                    <a:pt x="0" y="1084"/>
                  </a:cubicBezTo>
                  <a:lnTo>
                    <a:pt x="0" y="13621"/>
                  </a:lnTo>
                  <a:cubicBezTo>
                    <a:pt x="0" y="14216"/>
                    <a:pt x="488" y="14693"/>
                    <a:pt x="1084" y="14693"/>
                  </a:cubicBezTo>
                  <a:lnTo>
                    <a:pt x="18360" y="14693"/>
                  </a:lnTo>
                  <a:cubicBezTo>
                    <a:pt x="18943" y="14693"/>
                    <a:pt x="19431" y="14216"/>
                    <a:pt x="19431" y="13621"/>
                  </a:cubicBezTo>
                  <a:lnTo>
                    <a:pt x="19431" y="1084"/>
                  </a:lnTo>
                  <a:cubicBezTo>
                    <a:pt x="19431" y="489"/>
                    <a:pt x="18943" y="0"/>
                    <a:pt x="183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4617225" y="2532575"/>
              <a:ext cx="445025" cy="327150"/>
            </a:xfrm>
            <a:custGeom>
              <a:avLst/>
              <a:gdLst/>
              <a:ahLst/>
              <a:cxnLst/>
              <a:rect l="l" t="t" r="r" b="b"/>
              <a:pathLst>
                <a:path w="17801" h="13086" extrusionOk="0">
                  <a:moveTo>
                    <a:pt x="1" y="1"/>
                  </a:moveTo>
                  <a:lnTo>
                    <a:pt x="1" y="13086"/>
                  </a:lnTo>
                  <a:lnTo>
                    <a:pt x="17801" y="13086"/>
                  </a:lnTo>
                  <a:lnTo>
                    <a:pt x="178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4617225" y="2531100"/>
              <a:ext cx="445325" cy="328625"/>
            </a:xfrm>
            <a:custGeom>
              <a:avLst/>
              <a:gdLst/>
              <a:ahLst/>
              <a:cxnLst/>
              <a:rect l="l" t="t" r="r" b="b"/>
              <a:pathLst>
                <a:path w="17813" h="13145" extrusionOk="0">
                  <a:moveTo>
                    <a:pt x="1" y="0"/>
                  </a:moveTo>
                  <a:lnTo>
                    <a:pt x="1" y="12"/>
                  </a:lnTo>
                  <a:lnTo>
                    <a:pt x="1" y="13097"/>
                  </a:lnTo>
                  <a:lnTo>
                    <a:pt x="1" y="13121"/>
                  </a:lnTo>
                  <a:lnTo>
                    <a:pt x="13" y="13121"/>
                  </a:lnTo>
                  <a:lnTo>
                    <a:pt x="36" y="13145"/>
                  </a:lnTo>
                  <a:lnTo>
                    <a:pt x="36" y="84"/>
                  </a:lnTo>
                  <a:lnTo>
                    <a:pt x="17801" y="84"/>
                  </a:lnTo>
                  <a:lnTo>
                    <a:pt x="17801" y="9549"/>
                  </a:lnTo>
                  <a:lnTo>
                    <a:pt x="17801" y="12204"/>
                  </a:lnTo>
                  <a:lnTo>
                    <a:pt x="17801" y="12907"/>
                  </a:lnTo>
                  <a:lnTo>
                    <a:pt x="17801" y="13145"/>
                  </a:lnTo>
                  <a:cubicBezTo>
                    <a:pt x="17801" y="13145"/>
                    <a:pt x="17813" y="13014"/>
                    <a:pt x="17813" y="12859"/>
                  </a:cubicBezTo>
                  <a:lnTo>
                    <a:pt x="17813" y="12168"/>
                  </a:lnTo>
                  <a:lnTo>
                    <a:pt x="17813" y="9513"/>
                  </a:lnTo>
                  <a:lnTo>
                    <a:pt x="17813" y="12"/>
                  </a:lnTo>
                  <a:lnTo>
                    <a:pt x="1781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4687475" y="2620100"/>
              <a:ext cx="308100" cy="152125"/>
            </a:xfrm>
            <a:custGeom>
              <a:avLst/>
              <a:gdLst/>
              <a:ahLst/>
              <a:cxnLst/>
              <a:rect l="l" t="t" r="r" b="b"/>
              <a:pathLst>
                <a:path w="12324" h="6085" extrusionOk="0">
                  <a:moveTo>
                    <a:pt x="1" y="0"/>
                  </a:moveTo>
                  <a:lnTo>
                    <a:pt x="1" y="6084"/>
                  </a:lnTo>
                  <a:lnTo>
                    <a:pt x="24" y="6084"/>
                  </a:lnTo>
                  <a:lnTo>
                    <a:pt x="8752" y="6013"/>
                  </a:lnTo>
                  <a:lnTo>
                    <a:pt x="60" y="6013"/>
                  </a:lnTo>
                  <a:lnTo>
                    <a:pt x="60" y="24"/>
                  </a:lnTo>
                  <a:lnTo>
                    <a:pt x="12324" y="24"/>
                  </a:lnTo>
                  <a:lnTo>
                    <a:pt x="123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4688075" y="2645625"/>
              <a:ext cx="307500" cy="975"/>
            </a:xfrm>
            <a:custGeom>
              <a:avLst/>
              <a:gdLst/>
              <a:ahLst/>
              <a:cxnLst/>
              <a:rect l="l" t="t" r="r" b="b"/>
              <a:pathLst>
                <a:path w="12300" h="39" extrusionOk="0">
                  <a:moveTo>
                    <a:pt x="1800" y="0"/>
                  </a:moveTo>
                  <a:cubicBezTo>
                    <a:pt x="688" y="0"/>
                    <a:pt x="0" y="3"/>
                    <a:pt x="0" y="15"/>
                  </a:cubicBezTo>
                  <a:cubicBezTo>
                    <a:pt x="0" y="39"/>
                    <a:pt x="2751" y="39"/>
                    <a:pt x="6144" y="39"/>
                  </a:cubicBezTo>
                  <a:cubicBezTo>
                    <a:pt x="9549" y="39"/>
                    <a:pt x="12300" y="15"/>
                    <a:pt x="12300" y="15"/>
                  </a:cubicBezTo>
                  <a:cubicBezTo>
                    <a:pt x="12300" y="3"/>
                    <a:pt x="9549" y="3"/>
                    <a:pt x="6144" y="3"/>
                  </a:cubicBezTo>
                  <a:cubicBezTo>
                    <a:pt x="4447" y="3"/>
                    <a:pt x="2912" y="0"/>
                    <a:pt x="18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4686000" y="2665850"/>
              <a:ext cx="307500" cy="1000"/>
            </a:xfrm>
            <a:custGeom>
              <a:avLst/>
              <a:gdLst/>
              <a:ahLst/>
              <a:cxnLst/>
              <a:rect l="l" t="t" r="r" b="b"/>
              <a:pathLst>
                <a:path w="12300" h="40" extrusionOk="0">
                  <a:moveTo>
                    <a:pt x="1805" y="1"/>
                  </a:moveTo>
                  <a:cubicBezTo>
                    <a:pt x="691" y="1"/>
                    <a:pt x="0" y="4"/>
                    <a:pt x="0" y="16"/>
                  </a:cubicBezTo>
                  <a:cubicBezTo>
                    <a:pt x="0" y="40"/>
                    <a:pt x="2762" y="40"/>
                    <a:pt x="6156" y="40"/>
                  </a:cubicBezTo>
                  <a:cubicBezTo>
                    <a:pt x="9549" y="40"/>
                    <a:pt x="12299" y="16"/>
                    <a:pt x="12299" y="16"/>
                  </a:cubicBezTo>
                  <a:cubicBezTo>
                    <a:pt x="12299" y="4"/>
                    <a:pt x="9549" y="4"/>
                    <a:pt x="6156" y="4"/>
                  </a:cubicBezTo>
                  <a:cubicBezTo>
                    <a:pt x="4459" y="4"/>
                    <a:pt x="2920" y="1"/>
                    <a:pt x="1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4688075" y="2687075"/>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4688075" y="2707900"/>
              <a:ext cx="307500" cy="1225"/>
            </a:xfrm>
            <a:custGeom>
              <a:avLst/>
              <a:gdLst/>
              <a:ahLst/>
              <a:cxnLst/>
              <a:rect l="l" t="t" r="r" b="b"/>
              <a:pathLst>
                <a:path w="12300" h="49" extrusionOk="0">
                  <a:moveTo>
                    <a:pt x="6144" y="1"/>
                  </a:moveTo>
                  <a:cubicBezTo>
                    <a:pt x="2751" y="1"/>
                    <a:pt x="0" y="1"/>
                    <a:pt x="0" y="24"/>
                  </a:cubicBezTo>
                  <a:cubicBezTo>
                    <a:pt x="0" y="48"/>
                    <a:pt x="2751" y="48"/>
                    <a:pt x="6144" y="48"/>
                  </a:cubicBezTo>
                  <a:cubicBezTo>
                    <a:pt x="9549" y="48"/>
                    <a:pt x="12300" y="24"/>
                    <a:pt x="12300" y="24"/>
                  </a:cubicBezTo>
                  <a:cubicBezTo>
                    <a:pt x="12300" y="1"/>
                    <a:pt x="9549" y="1"/>
                    <a:pt x="61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4688075" y="2728750"/>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4688075" y="2749575"/>
              <a:ext cx="307500" cy="1000"/>
            </a:xfrm>
            <a:custGeom>
              <a:avLst/>
              <a:gdLst/>
              <a:ahLst/>
              <a:cxnLst/>
              <a:rect l="l" t="t" r="r" b="b"/>
              <a:pathLst>
                <a:path w="12300" h="40" extrusionOk="0">
                  <a:moveTo>
                    <a:pt x="6144" y="0"/>
                  </a:moveTo>
                  <a:cubicBezTo>
                    <a:pt x="2751" y="0"/>
                    <a:pt x="0" y="24"/>
                    <a:pt x="0" y="24"/>
                  </a:cubicBezTo>
                  <a:cubicBezTo>
                    <a:pt x="0" y="36"/>
                    <a:pt x="2751" y="36"/>
                    <a:pt x="6144" y="36"/>
                  </a:cubicBezTo>
                  <a:cubicBezTo>
                    <a:pt x="7847" y="36"/>
                    <a:pt x="9386" y="39"/>
                    <a:pt x="10499" y="39"/>
                  </a:cubicBezTo>
                  <a:cubicBezTo>
                    <a:pt x="11612" y="39"/>
                    <a:pt x="12300" y="36"/>
                    <a:pt x="12300" y="24"/>
                  </a:cubicBezTo>
                  <a:cubicBezTo>
                    <a:pt x="12300" y="0"/>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4748500" y="2620700"/>
              <a:ext cx="925" cy="153300"/>
            </a:xfrm>
            <a:custGeom>
              <a:avLst/>
              <a:gdLst/>
              <a:ahLst/>
              <a:cxnLst/>
              <a:rect l="l" t="t" r="r" b="b"/>
              <a:pathLst>
                <a:path w="37" h="6132" extrusionOk="0">
                  <a:moveTo>
                    <a:pt x="24" y="0"/>
                  </a:moveTo>
                  <a:cubicBezTo>
                    <a:pt x="0" y="0"/>
                    <a:pt x="0" y="1369"/>
                    <a:pt x="0" y="3060"/>
                  </a:cubicBezTo>
                  <a:cubicBezTo>
                    <a:pt x="0" y="4763"/>
                    <a:pt x="24" y="6132"/>
                    <a:pt x="24" y="6132"/>
                  </a:cubicBezTo>
                  <a:cubicBezTo>
                    <a:pt x="36" y="6132"/>
                    <a:pt x="36" y="4763"/>
                    <a:pt x="36" y="3060"/>
                  </a:cubicBezTo>
                  <a:cubicBezTo>
                    <a:pt x="36" y="1369"/>
                    <a:pt x="36"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4810125"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4871725" y="2620700"/>
              <a:ext cx="1225" cy="153300"/>
            </a:xfrm>
            <a:custGeom>
              <a:avLst/>
              <a:gdLst/>
              <a:ahLst/>
              <a:cxnLst/>
              <a:rect l="l" t="t" r="r" b="b"/>
              <a:pathLst>
                <a:path w="49" h="6132" extrusionOk="0">
                  <a:moveTo>
                    <a:pt x="24" y="0"/>
                  </a:moveTo>
                  <a:cubicBezTo>
                    <a:pt x="1" y="0"/>
                    <a:pt x="1" y="1369"/>
                    <a:pt x="1" y="3060"/>
                  </a:cubicBezTo>
                  <a:cubicBezTo>
                    <a:pt x="1" y="4763"/>
                    <a:pt x="24" y="6132"/>
                    <a:pt x="24" y="6132"/>
                  </a:cubicBezTo>
                  <a:cubicBezTo>
                    <a:pt x="48"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4933350"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4994950" y="2620700"/>
              <a:ext cx="1225" cy="153300"/>
            </a:xfrm>
            <a:custGeom>
              <a:avLst/>
              <a:gdLst/>
              <a:ahLst/>
              <a:cxnLst/>
              <a:rect l="l" t="t" r="r" b="b"/>
              <a:pathLst>
                <a:path w="49" h="6132" extrusionOk="0">
                  <a:moveTo>
                    <a:pt x="25" y="0"/>
                  </a:moveTo>
                  <a:cubicBezTo>
                    <a:pt x="1" y="0"/>
                    <a:pt x="1" y="1369"/>
                    <a:pt x="1" y="3060"/>
                  </a:cubicBezTo>
                  <a:cubicBezTo>
                    <a:pt x="1" y="4763"/>
                    <a:pt x="25" y="6132"/>
                    <a:pt x="25" y="6132"/>
                  </a:cubicBezTo>
                  <a:cubicBezTo>
                    <a:pt x="37" y="6132"/>
                    <a:pt x="48" y="4763"/>
                    <a:pt x="48" y="3060"/>
                  </a:cubicBezTo>
                  <a:cubicBezTo>
                    <a:pt x="48" y="1369"/>
                    <a:pt x="48" y="0"/>
                    <a:pt x="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4688375" y="2646000"/>
              <a:ext cx="307200" cy="125325"/>
            </a:xfrm>
            <a:custGeom>
              <a:avLst/>
              <a:gdLst/>
              <a:ahLst/>
              <a:cxnLst/>
              <a:rect l="l" t="t" r="r" b="b"/>
              <a:pathLst>
                <a:path w="12288" h="5013" extrusionOk="0">
                  <a:moveTo>
                    <a:pt x="12288" y="0"/>
                  </a:moveTo>
                  <a:lnTo>
                    <a:pt x="12288" y="0"/>
                  </a:lnTo>
                  <a:cubicBezTo>
                    <a:pt x="12252" y="12"/>
                    <a:pt x="12228" y="36"/>
                    <a:pt x="12204" y="48"/>
                  </a:cubicBezTo>
                  <a:lnTo>
                    <a:pt x="11919" y="238"/>
                  </a:lnTo>
                  <a:lnTo>
                    <a:pt x="10871" y="929"/>
                  </a:lnTo>
                  <a:cubicBezTo>
                    <a:pt x="9980" y="1511"/>
                    <a:pt x="8758" y="2329"/>
                    <a:pt x="7358" y="3278"/>
                  </a:cubicBezTo>
                  <a:lnTo>
                    <a:pt x="7358" y="3278"/>
                  </a:lnTo>
                  <a:lnTo>
                    <a:pt x="6334" y="2929"/>
                  </a:lnTo>
                  <a:lnTo>
                    <a:pt x="4918" y="2453"/>
                  </a:lnTo>
                  <a:lnTo>
                    <a:pt x="4882" y="2453"/>
                  </a:lnTo>
                  <a:lnTo>
                    <a:pt x="2417" y="4120"/>
                  </a:lnTo>
                  <a:lnTo>
                    <a:pt x="643" y="4763"/>
                  </a:lnTo>
                  <a:lnTo>
                    <a:pt x="167" y="4941"/>
                  </a:lnTo>
                  <a:lnTo>
                    <a:pt x="36" y="5001"/>
                  </a:lnTo>
                  <a:cubicBezTo>
                    <a:pt x="24" y="5001"/>
                    <a:pt x="12" y="5013"/>
                    <a:pt x="0" y="5013"/>
                  </a:cubicBezTo>
                  <a:lnTo>
                    <a:pt x="48" y="5013"/>
                  </a:lnTo>
                  <a:lnTo>
                    <a:pt x="167" y="4977"/>
                  </a:lnTo>
                  <a:lnTo>
                    <a:pt x="655" y="4810"/>
                  </a:lnTo>
                  <a:lnTo>
                    <a:pt x="2441" y="4191"/>
                  </a:lnTo>
                  <a:lnTo>
                    <a:pt x="4906" y="2544"/>
                  </a:lnTo>
                  <a:lnTo>
                    <a:pt x="4906" y="2544"/>
                  </a:lnTo>
                  <a:lnTo>
                    <a:pt x="6299" y="3012"/>
                  </a:lnTo>
                  <a:lnTo>
                    <a:pt x="7347" y="3370"/>
                  </a:lnTo>
                  <a:lnTo>
                    <a:pt x="7382" y="3370"/>
                  </a:lnTo>
                  <a:cubicBezTo>
                    <a:pt x="8775" y="2429"/>
                    <a:pt x="10014" y="1584"/>
                    <a:pt x="10883" y="988"/>
                  </a:cubicBezTo>
                  <a:lnTo>
                    <a:pt x="11919" y="274"/>
                  </a:lnTo>
                  <a:lnTo>
                    <a:pt x="12192" y="72"/>
                  </a:lnTo>
                  <a:cubicBezTo>
                    <a:pt x="12228" y="60"/>
                    <a:pt x="12264" y="36"/>
                    <a:pt x="1228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4745225" y="2746300"/>
              <a:ext cx="7475" cy="7775"/>
            </a:xfrm>
            <a:custGeom>
              <a:avLst/>
              <a:gdLst/>
              <a:ahLst/>
              <a:cxnLst/>
              <a:rect l="l" t="t" r="r" b="b"/>
              <a:pathLst>
                <a:path w="299" h="311" extrusionOk="0">
                  <a:moveTo>
                    <a:pt x="155" y="1"/>
                  </a:moveTo>
                  <a:cubicBezTo>
                    <a:pt x="72" y="1"/>
                    <a:pt x="0" y="72"/>
                    <a:pt x="0" y="155"/>
                  </a:cubicBezTo>
                  <a:cubicBezTo>
                    <a:pt x="0" y="239"/>
                    <a:pt x="72" y="310"/>
                    <a:pt x="155" y="310"/>
                  </a:cubicBezTo>
                  <a:cubicBezTo>
                    <a:pt x="239" y="310"/>
                    <a:pt x="298" y="239"/>
                    <a:pt x="298" y="155"/>
                  </a:cubicBezTo>
                  <a:cubicBezTo>
                    <a:pt x="298" y="72"/>
                    <a:pt x="239"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4806850" y="2704625"/>
              <a:ext cx="7450" cy="7775"/>
            </a:xfrm>
            <a:custGeom>
              <a:avLst/>
              <a:gdLst/>
              <a:ahLst/>
              <a:cxnLst/>
              <a:rect l="l" t="t" r="r" b="b"/>
              <a:pathLst>
                <a:path w="298" h="311" extrusionOk="0">
                  <a:moveTo>
                    <a:pt x="155" y="1"/>
                  </a:moveTo>
                  <a:cubicBezTo>
                    <a:pt x="71" y="1"/>
                    <a:pt x="0" y="72"/>
                    <a:pt x="0" y="155"/>
                  </a:cubicBezTo>
                  <a:cubicBezTo>
                    <a:pt x="0" y="239"/>
                    <a:pt x="71" y="310"/>
                    <a:pt x="155" y="310"/>
                  </a:cubicBezTo>
                  <a:cubicBezTo>
                    <a:pt x="238" y="310"/>
                    <a:pt x="298" y="239"/>
                    <a:pt x="298" y="155"/>
                  </a:cubicBezTo>
                  <a:cubicBezTo>
                    <a:pt x="298" y="72"/>
                    <a:pt x="238"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4868450" y="2725175"/>
              <a:ext cx="7475" cy="7450"/>
            </a:xfrm>
            <a:custGeom>
              <a:avLst/>
              <a:gdLst/>
              <a:ahLst/>
              <a:cxnLst/>
              <a:rect l="l" t="t" r="r" b="b"/>
              <a:pathLst>
                <a:path w="299" h="298" extrusionOk="0">
                  <a:moveTo>
                    <a:pt x="155" y="0"/>
                  </a:moveTo>
                  <a:cubicBezTo>
                    <a:pt x="72" y="0"/>
                    <a:pt x="1" y="72"/>
                    <a:pt x="1" y="155"/>
                  </a:cubicBezTo>
                  <a:cubicBezTo>
                    <a:pt x="1" y="238"/>
                    <a:pt x="72" y="298"/>
                    <a:pt x="155" y="298"/>
                  </a:cubicBezTo>
                  <a:cubicBezTo>
                    <a:pt x="239" y="298"/>
                    <a:pt x="298" y="238"/>
                    <a:pt x="298" y="155"/>
                  </a:cubicBezTo>
                  <a:cubicBezTo>
                    <a:pt x="298" y="72"/>
                    <a:pt x="239"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4930675" y="2684100"/>
              <a:ext cx="7750" cy="7450"/>
            </a:xfrm>
            <a:custGeom>
              <a:avLst/>
              <a:gdLst/>
              <a:ahLst/>
              <a:cxnLst/>
              <a:rect l="l" t="t" r="r" b="b"/>
              <a:pathLst>
                <a:path w="310" h="298" extrusionOk="0">
                  <a:moveTo>
                    <a:pt x="155" y="0"/>
                  </a:moveTo>
                  <a:cubicBezTo>
                    <a:pt x="71" y="0"/>
                    <a:pt x="0" y="72"/>
                    <a:pt x="0" y="155"/>
                  </a:cubicBezTo>
                  <a:cubicBezTo>
                    <a:pt x="0" y="238"/>
                    <a:pt x="71" y="298"/>
                    <a:pt x="155" y="298"/>
                  </a:cubicBezTo>
                  <a:cubicBezTo>
                    <a:pt x="238" y="298"/>
                    <a:pt x="310" y="238"/>
                    <a:pt x="310" y="155"/>
                  </a:cubicBezTo>
                  <a:cubicBezTo>
                    <a:pt x="310" y="72"/>
                    <a:pt x="238"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4687175" y="2664450"/>
              <a:ext cx="308400" cy="86925"/>
            </a:xfrm>
            <a:custGeom>
              <a:avLst/>
              <a:gdLst/>
              <a:ahLst/>
              <a:cxnLst/>
              <a:rect l="l" t="t" r="r" b="b"/>
              <a:pathLst>
                <a:path w="12336" h="3477" extrusionOk="0">
                  <a:moveTo>
                    <a:pt x="4978" y="0"/>
                  </a:moveTo>
                  <a:lnTo>
                    <a:pt x="4942" y="36"/>
                  </a:lnTo>
                  <a:lnTo>
                    <a:pt x="2489" y="2536"/>
                  </a:lnTo>
                  <a:lnTo>
                    <a:pt x="667" y="3155"/>
                  </a:lnTo>
                  <a:lnTo>
                    <a:pt x="167" y="3334"/>
                  </a:lnTo>
                  <a:lnTo>
                    <a:pt x="36" y="3382"/>
                  </a:lnTo>
                  <a:lnTo>
                    <a:pt x="1" y="3405"/>
                  </a:lnTo>
                  <a:lnTo>
                    <a:pt x="48" y="3405"/>
                  </a:lnTo>
                  <a:lnTo>
                    <a:pt x="179" y="3358"/>
                  </a:lnTo>
                  <a:lnTo>
                    <a:pt x="679" y="3203"/>
                  </a:lnTo>
                  <a:lnTo>
                    <a:pt x="2513" y="2608"/>
                  </a:lnTo>
                  <a:lnTo>
                    <a:pt x="4948" y="161"/>
                  </a:lnTo>
                  <a:lnTo>
                    <a:pt x="4948" y="161"/>
                  </a:lnTo>
                  <a:cubicBezTo>
                    <a:pt x="5309" y="660"/>
                    <a:pt x="5703" y="1170"/>
                    <a:pt x="6085" y="1703"/>
                  </a:cubicBezTo>
                  <a:lnTo>
                    <a:pt x="7371" y="3453"/>
                  </a:lnTo>
                  <a:lnTo>
                    <a:pt x="7395" y="3477"/>
                  </a:lnTo>
                  <a:lnTo>
                    <a:pt x="7430" y="3465"/>
                  </a:lnTo>
                  <a:lnTo>
                    <a:pt x="9865" y="1822"/>
                  </a:lnTo>
                  <a:lnTo>
                    <a:pt x="9865" y="1822"/>
                  </a:lnTo>
                  <a:lnTo>
                    <a:pt x="11657" y="3001"/>
                  </a:lnTo>
                  <a:lnTo>
                    <a:pt x="12157" y="3322"/>
                  </a:lnTo>
                  <a:lnTo>
                    <a:pt x="12288" y="3405"/>
                  </a:lnTo>
                  <a:lnTo>
                    <a:pt x="12336" y="3429"/>
                  </a:lnTo>
                  <a:lnTo>
                    <a:pt x="12324" y="3370"/>
                  </a:lnTo>
                  <a:lnTo>
                    <a:pt x="12193" y="3275"/>
                  </a:lnTo>
                  <a:lnTo>
                    <a:pt x="11705" y="2941"/>
                  </a:lnTo>
                  <a:lnTo>
                    <a:pt x="9919" y="1727"/>
                  </a:lnTo>
                  <a:lnTo>
                    <a:pt x="9883" y="1727"/>
                  </a:lnTo>
                  <a:lnTo>
                    <a:pt x="7447" y="3343"/>
                  </a:lnTo>
                  <a:lnTo>
                    <a:pt x="7447" y="3343"/>
                  </a:lnTo>
                  <a:cubicBezTo>
                    <a:pt x="7059" y="2803"/>
                    <a:pt x="6625" y="2217"/>
                    <a:pt x="6180" y="1620"/>
                  </a:cubicBezTo>
                  <a:lnTo>
                    <a:pt x="5013" y="36"/>
                  </a:lnTo>
                  <a:lnTo>
                    <a:pt x="4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4806850" y="2662950"/>
              <a:ext cx="7450" cy="7775"/>
            </a:xfrm>
            <a:custGeom>
              <a:avLst/>
              <a:gdLst/>
              <a:ahLst/>
              <a:cxnLst/>
              <a:rect l="l" t="t" r="r" b="b"/>
              <a:pathLst>
                <a:path w="298" h="311" extrusionOk="0">
                  <a:moveTo>
                    <a:pt x="155" y="1"/>
                  </a:moveTo>
                  <a:cubicBezTo>
                    <a:pt x="71" y="1"/>
                    <a:pt x="0" y="72"/>
                    <a:pt x="0" y="156"/>
                  </a:cubicBezTo>
                  <a:cubicBezTo>
                    <a:pt x="0" y="239"/>
                    <a:pt x="71" y="310"/>
                    <a:pt x="155" y="310"/>
                  </a:cubicBezTo>
                  <a:cubicBezTo>
                    <a:pt x="238" y="310"/>
                    <a:pt x="298" y="239"/>
                    <a:pt x="298" y="156"/>
                  </a:cubicBezTo>
                  <a:cubicBezTo>
                    <a:pt x="298" y="72"/>
                    <a:pt x="238"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4745225" y="2725475"/>
              <a:ext cx="7475" cy="7750"/>
            </a:xfrm>
            <a:custGeom>
              <a:avLst/>
              <a:gdLst/>
              <a:ahLst/>
              <a:cxnLst/>
              <a:rect l="l" t="t" r="r" b="b"/>
              <a:pathLst>
                <a:path w="299" h="310" extrusionOk="0">
                  <a:moveTo>
                    <a:pt x="155" y="0"/>
                  </a:moveTo>
                  <a:cubicBezTo>
                    <a:pt x="72" y="0"/>
                    <a:pt x="0" y="72"/>
                    <a:pt x="0" y="155"/>
                  </a:cubicBezTo>
                  <a:cubicBezTo>
                    <a:pt x="0" y="238"/>
                    <a:pt x="72" y="310"/>
                    <a:pt x="155" y="310"/>
                  </a:cubicBezTo>
                  <a:cubicBezTo>
                    <a:pt x="239" y="310"/>
                    <a:pt x="298" y="238"/>
                    <a:pt x="298" y="155"/>
                  </a:cubicBezTo>
                  <a:cubicBezTo>
                    <a:pt x="298" y="72"/>
                    <a:pt x="239"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4868450" y="2746300"/>
              <a:ext cx="7475" cy="7775"/>
            </a:xfrm>
            <a:custGeom>
              <a:avLst/>
              <a:gdLst/>
              <a:ahLst/>
              <a:cxnLst/>
              <a:rect l="l" t="t" r="r" b="b"/>
              <a:pathLst>
                <a:path w="299" h="311" extrusionOk="0">
                  <a:moveTo>
                    <a:pt x="155" y="1"/>
                  </a:moveTo>
                  <a:cubicBezTo>
                    <a:pt x="72" y="1"/>
                    <a:pt x="1" y="72"/>
                    <a:pt x="1" y="155"/>
                  </a:cubicBezTo>
                  <a:cubicBezTo>
                    <a:pt x="1" y="239"/>
                    <a:pt x="72" y="310"/>
                    <a:pt x="155" y="310"/>
                  </a:cubicBezTo>
                  <a:cubicBezTo>
                    <a:pt x="239" y="310"/>
                    <a:pt x="298" y="239"/>
                    <a:pt x="298" y="155"/>
                  </a:cubicBezTo>
                  <a:cubicBezTo>
                    <a:pt x="298" y="72"/>
                    <a:pt x="239"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4930075" y="2708500"/>
              <a:ext cx="7750" cy="7475"/>
            </a:xfrm>
            <a:custGeom>
              <a:avLst/>
              <a:gdLst/>
              <a:ahLst/>
              <a:cxnLst/>
              <a:rect l="l" t="t" r="r" b="b"/>
              <a:pathLst>
                <a:path w="310" h="299" extrusionOk="0">
                  <a:moveTo>
                    <a:pt x="155" y="0"/>
                  </a:moveTo>
                  <a:cubicBezTo>
                    <a:pt x="72" y="0"/>
                    <a:pt x="0" y="72"/>
                    <a:pt x="0" y="155"/>
                  </a:cubicBezTo>
                  <a:cubicBezTo>
                    <a:pt x="0" y="239"/>
                    <a:pt x="72" y="298"/>
                    <a:pt x="155" y="298"/>
                  </a:cubicBezTo>
                  <a:cubicBezTo>
                    <a:pt x="238" y="298"/>
                    <a:pt x="310" y="239"/>
                    <a:pt x="310" y="155"/>
                  </a:cubicBezTo>
                  <a:cubicBezTo>
                    <a:pt x="310" y="72"/>
                    <a:pt x="238"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4711300" y="2788275"/>
              <a:ext cx="11925" cy="1325"/>
            </a:xfrm>
            <a:custGeom>
              <a:avLst/>
              <a:gdLst/>
              <a:ahLst/>
              <a:cxnLst/>
              <a:rect l="l" t="t" r="r" b="b"/>
              <a:pathLst>
                <a:path w="477" h="53" extrusionOk="0">
                  <a:moveTo>
                    <a:pt x="238" y="0"/>
                  </a:moveTo>
                  <a:cubicBezTo>
                    <a:pt x="155" y="0"/>
                    <a:pt x="83" y="0"/>
                    <a:pt x="0" y="24"/>
                  </a:cubicBezTo>
                  <a:cubicBezTo>
                    <a:pt x="61" y="42"/>
                    <a:pt x="116" y="53"/>
                    <a:pt x="173" y="53"/>
                  </a:cubicBezTo>
                  <a:cubicBezTo>
                    <a:pt x="194" y="53"/>
                    <a:pt x="216" y="51"/>
                    <a:pt x="238" y="48"/>
                  </a:cubicBezTo>
                  <a:cubicBezTo>
                    <a:pt x="261" y="51"/>
                    <a:pt x="283" y="53"/>
                    <a:pt x="305" y="53"/>
                  </a:cubicBezTo>
                  <a:cubicBezTo>
                    <a:pt x="365" y="53"/>
                    <a:pt x="424" y="42"/>
                    <a:pt x="476" y="24"/>
                  </a:cubicBezTo>
                  <a:cubicBezTo>
                    <a:pt x="405" y="0"/>
                    <a:pt x="322"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4774400" y="2788200"/>
              <a:ext cx="11925" cy="1350"/>
            </a:xfrm>
            <a:custGeom>
              <a:avLst/>
              <a:gdLst/>
              <a:ahLst/>
              <a:cxnLst/>
              <a:rect l="l" t="t" r="r" b="b"/>
              <a:pathLst>
                <a:path w="477" h="54" extrusionOk="0">
                  <a:moveTo>
                    <a:pt x="238" y="0"/>
                  </a:moveTo>
                  <a:cubicBezTo>
                    <a:pt x="158" y="0"/>
                    <a:pt x="78" y="9"/>
                    <a:pt x="0" y="27"/>
                  </a:cubicBezTo>
                  <a:cubicBezTo>
                    <a:pt x="78" y="45"/>
                    <a:pt x="158" y="54"/>
                    <a:pt x="238" y="54"/>
                  </a:cubicBezTo>
                  <a:cubicBezTo>
                    <a:pt x="319" y="54"/>
                    <a:pt x="399" y="45"/>
                    <a:pt x="477" y="27"/>
                  </a:cubicBezTo>
                  <a:cubicBezTo>
                    <a:pt x="399" y="9"/>
                    <a:pt x="31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4837500" y="2788200"/>
              <a:ext cx="11925" cy="1350"/>
            </a:xfrm>
            <a:custGeom>
              <a:avLst/>
              <a:gdLst/>
              <a:ahLst/>
              <a:cxnLst/>
              <a:rect l="l" t="t" r="r" b="b"/>
              <a:pathLst>
                <a:path w="477" h="54" extrusionOk="0">
                  <a:moveTo>
                    <a:pt x="234" y="0"/>
                  </a:moveTo>
                  <a:cubicBezTo>
                    <a:pt x="155" y="0"/>
                    <a:pt x="78" y="9"/>
                    <a:pt x="0" y="27"/>
                  </a:cubicBezTo>
                  <a:cubicBezTo>
                    <a:pt x="78" y="45"/>
                    <a:pt x="155" y="54"/>
                    <a:pt x="234" y="54"/>
                  </a:cubicBezTo>
                  <a:cubicBezTo>
                    <a:pt x="313" y="54"/>
                    <a:pt x="393" y="45"/>
                    <a:pt x="477" y="27"/>
                  </a:cubicBezTo>
                  <a:cubicBezTo>
                    <a:pt x="393" y="9"/>
                    <a:pt x="313" y="0"/>
                    <a:pt x="2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4900300" y="2788275"/>
              <a:ext cx="11925" cy="1325"/>
            </a:xfrm>
            <a:custGeom>
              <a:avLst/>
              <a:gdLst/>
              <a:ahLst/>
              <a:cxnLst/>
              <a:rect l="l" t="t" r="r" b="b"/>
              <a:pathLst>
                <a:path w="477" h="53" extrusionOk="0">
                  <a:moveTo>
                    <a:pt x="239" y="0"/>
                  </a:moveTo>
                  <a:cubicBezTo>
                    <a:pt x="167" y="0"/>
                    <a:pt x="84" y="0"/>
                    <a:pt x="1" y="24"/>
                  </a:cubicBezTo>
                  <a:cubicBezTo>
                    <a:pt x="62" y="42"/>
                    <a:pt x="123" y="53"/>
                    <a:pt x="179" y="53"/>
                  </a:cubicBezTo>
                  <a:cubicBezTo>
                    <a:pt x="200" y="53"/>
                    <a:pt x="220" y="51"/>
                    <a:pt x="239" y="48"/>
                  </a:cubicBezTo>
                  <a:cubicBezTo>
                    <a:pt x="261" y="51"/>
                    <a:pt x="283" y="53"/>
                    <a:pt x="305" y="53"/>
                  </a:cubicBezTo>
                  <a:cubicBezTo>
                    <a:pt x="366" y="53"/>
                    <a:pt x="425" y="42"/>
                    <a:pt x="477" y="24"/>
                  </a:cubicBezTo>
                  <a:cubicBezTo>
                    <a:pt x="405" y="0"/>
                    <a:pt x="322" y="0"/>
                    <a:pt x="2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4963400" y="2788150"/>
              <a:ext cx="11925" cy="1450"/>
            </a:xfrm>
            <a:custGeom>
              <a:avLst/>
              <a:gdLst/>
              <a:ahLst/>
              <a:cxnLst/>
              <a:rect l="l" t="t" r="r" b="b"/>
              <a:pathLst>
                <a:path w="477" h="58" extrusionOk="0">
                  <a:moveTo>
                    <a:pt x="174" y="1"/>
                  </a:moveTo>
                  <a:cubicBezTo>
                    <a:pt x="116" y="1"/>
                    <a:pt x="62" y="12"/>
                    <a:pt x="1" y="29"/>
                  </a:cubicBezTo>
                  <a:cubicBezTo>
                    <a:pt x="53" y="47"/>
                    <a:pt x="112" y="58"/>
                    <a:pt x="172" y="58"/>
                  </a:cubicBezTo>
                  <a:cubicBezTo>
                    <a:pt x="194" y="58"/>
                    <a:pt x="217" y="56"/>
                    <a:pt x="239" y="53"/>
                  </a:cubicBezTo>
                  <a:cubicBezTo>
                    <a:pt x="258" y="56"/>
                    <a:pt x="278" y="58"/>
                    <a:pt x="299" y="58"/>
                  </a:cubicBezTo>
                  <a:cubicBezTo>
                    <a:pt x="355" y="58"/>
                    <a:pt x="416" y="47"/>
                    <a:pt x="477" y="29"/>
                  </a:cubicBezTo>
                  <a:cubicBezTo>
                    <a:pt x="394" y="5"/>
                    <a:pt x="322" y="5"/>
                    <a:pt x="239" y="5"/>
                  </a:cubicBezTo>
                  <a:cubicBezTo>
                    <a:pt x="217" y="2"/>
                    <a:pt x="195" y="1"/>
                    <a:pt x="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4669925" y="2770300"/>
              <a:ext cx="9550" cy="1150"/>
            </a:xfrm>
            <a:custGeom>
              <a:avLst/>
              <a:gdLst/>
              <a:ahLst/>
              <a:cxnLst/>
              <a:rect l="l" t="t" r="r" b="b"/>
              <a:pathLst>
                <a:path w="382" h="46" extrusionOk="0">
                  <a:moveTo>
                    <a:pt x="136" y="0"/>
                  </a:moveTo>
                  <a:cubicBezTo>
                    <a:pt x="87" y="0"/>
                    <a:pt x="44" y="11"/>
                    <a:pt x="0" y="29"/>
                  </a:cubicBezTo>
                  <a:cubicBezTo>
                    <a:pt x="42" y="37"/>
                    <a:pt x="84" y="46"/>
                    <a:pt x="131" y="46"/>
                  </a:cubicBezTo>
                  <a:cubicBezTo>
                    <a:pt x="150" y="46"/>
                    <a:pt x="170" y="44"/>
                    <a:pt x="191" y="41"/>
                  </a:cubicBezTo>
                  <a:cubicBezTo>
                    <a:pt x="208" y="44"/>
                    <a:pt x="227" y="46"/>
                    <a:pt x="245" y="46"/>
                  </a:cubicBezTo>
                  <a:cubicBezTo>
                    <a:pt x="291" y="46"/>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4669925" y="2746000"/>
              <a:ext cx="9550" cy="1225"/>
            </a:xfrm>
            <a:custGeom>
              <a:avLst/>
              <a:gdLst/>
              <a:ahLst/>
              <a:cxnLst/>
              <a:rect l="l" t="t" r="r" b="b"/>
              <a:pathLst>
                <a:path w="382" h="49" extrusionOk="0">
                  <a:moveTo>
                    <a:pt x="191" y="1"/>
                  </a:moveTo>
                  <a:cubicBezTo>
                    <a:pt x="119" y="1"/>
                    <a:pt x="60" y="1"/>
                    <a:pt x="0" y="24"/>
                  </a:cubicBezTo>
                  <a:cubicBezTo>
                    <a:pt x="60" y="48"/>
                    <a:pt x="119" y="48"/>
                    <a:pt x="191" y="48"/>
                  </a:cubicBezTo>
                  <a:cubicBezTo>
                    <a:pt x="250" y="48"/>
                    <a:pt x="322" y="48"/>
                    <a:pt x="381" y="24"/>
                  </a:cubicBezTo>
                  <a:cubicBezTo>
                    <a:pt x="322" y="1"/>
                    <a:pt x="250" y="1"/>
                    <a:pt x="1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4669925" y="2721775"/>
              <a:ext cx="9550" cy="1325"/>
            </a:xfrm>
            <a:custGeom>
              <a:avLst/>
              <a:gdLst/>
              <a:ahLst/>
              <a:cxnLst/>
              <a:rect l="l" t="t" r="r" b="b"/>
              <a:pathLst>
                <a:path w="382" h="53" extrusionOk="0">
                  <a:moveTo>
                    <a:pt x="136" y="1"/>
                  </a:moveTo>
                  <a:cubicBezTo>
                    <a:pt x="87" y="1"/>
                    <a:pt x="44" y="12"/>
                    <a:pt x="0" y="29"/>
                  </a:cubicBezTo>
                  <a:cubicBezTo>
                    <a:pt x="60" y="53"/>
                    <a:pt x="119" y="53"/>
                    <a:pt x="191" y="53"/>
                  </a:cubicBezTo>
                  <a:cubicBezTo>
                    <a:pt x="250" y="53"/>
                    <a:pt x="322" y="53"/>
                    <a:pt x="381" y="29"/>
                  </a:cubicBezTo>
                  <a:cubicBezTo>
                    <a:pt x="338" y="12"/>
                    <a:pt x="288" y="1"/>
                    <a:pt x="241" y="1"/>
                  </a:cubicBezTo>
                  <a:cubicBezTo>
                    <a:pt x="223" y="1"/>
                    <a:pt x="207" y="2"/>
                    <a:pt x="191" y="5"/>
                  </a:cubicBezTo>
                  <a:cubicBezTo>
                    <a:pt x="172" y="2"/>
                    <a:pt x="153" y="1"/>
                    <a:pt x="1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4669925" y="2697675"/>
              <a:ext cx="9550" cy="1150"/>
            </a:xfrm>
            <a:custGeom>
              <a:avLst/>
              <a:gdLst/>
              <a:ahLst/>
              <a:cxnLst/>
              <a:rect l="l" t="t" r="r" b="b"/>
              <a:pathLst>
                <a:path w="382" h="46" extrusionOk="0">
                  <a:moveTo>
                    <a:pt x="136" y="0"/>
                  </a:moveTo>
                  <a:cubicBezTo>
                    <a:pt x="87" y="0"/>
                    <a:pt x="44" y="11"/>
                    <a:pt x="0" y="29"/>
                  </a:cubicBezTo>
                  <a:cubicBezTo>
                    <a:pt x="42" y="37"/>
                    <a:pt x="84" y="45"/>
                    <a:pt x="131" y="45"/>
                  </a:cubicBezTo>
                  <a:cubicBezTo>
                    <a:pt x="150" y="45"/>
                    <a:pt x="170" y="44"/>
                    <a:pt x="191" y="41"/>
                  </a:cubicBezTo>
                  <a:cubicBezTo>
                    <a:pt x="208" y="44"/>
                    <a:pt x="227" y="45"/>
                    <a:pt x="245" y="45"/>
                  </a:cubicBezTo>
                  <a:cubicBezTo>
                    <a:pt x="291" y="45"/>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4669925" y="2673550"/>
              <a:ext cx="9550" cy="1150"/>
            </a:xfrm>
            <a:custGeom>
              <a:avLst/>
              <a:gdLst/>
              <a:ahLst/>
              <a:cxnLst/>
              <a:rect l="l" t="t" r="r" b="b"/>
              <a:pathLst>
                <a:path w="382" h="46" extrusionOk="0">
                  <a:moveTo>
                    <a:pt x="131" y="0"/>
                  </a:moveTo>
                  <a:cubicBezTo>
                    <a:pt x="84" y="0"/>
                    <a:pt x="42" y="9"/>
                    <a:pt x="0" y="17"/>
                  </a:cubicBezTo>
                  <a:cubicBezTo>
                    <a:pt x="44" y="35"/>
                    <a:pt x="87" y="46"/>
                    <a:pt x="136" y="46"/>
                  </a:cubicBezTo>
                  <a:cubicBezTo>
                    <a:pt x="153" y="46"/>
                    <a:pt x="172" y="44"/>
                    <a:pt x="191" y="41"/>
                  </a:cubicBezTo>
                  <a:cubicBezTo>
                    <a:pt x="207" y="44"/>
                    <a:pt x="223" y="46"/>
                    <a:pt x="241" y="46"/>
                  </a:cubicBezTo>
                  <a:cubicBezTo>
                    <a:pt x="288" y="46"/>
                    <a:pt x="338" y="35"/>
                    <a:pt x="381" y="17"/>
                  </a:cubicBezTo>
                  <a:cubicBezTo>
                    <a:pt x="339" y="9"/>
                    <a:pt x="291" y="0"/>
                    <a:pt x="245" y="0"/>
                  </a:cubicBezTo>
                  <a:cubicBezTo>
                    <a:pt x="227" y="0"/>
                    <a:pt x="208" y="2"/>
                    <a:pt x="191" y="5"/>
                  </a:cubicBezTo>
                  <a:cubicBezTo>
                    <a:pt x="170" y="2"/>
                    <a:pt x="150" y="0"/>
                    <a:pt x="1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4669925" y="2649275"/>
              <a:ext cx="9550" cy="1200"/>
            </a:xfrm>
            <a:custGeom>
              <a:avLst/>
              <a:gdLst/>
              <a:ahLst/>
              <a:cxnLst/>
              <a:rect l="l" t="t" r="r" b="b"/>
              <a:pathLst>
                <a:path w="382" h="48" extrusionOk="0">
                  <a:moveTo>
                    <a:pt x="191" y="0"/>
                  </a:moveTo>
                  <a:cubicBezTo>
                    <a:pt x="119" y="0"/>
                    <a:pt x="60" y="0"/>
                    <a:pt x="0" y="24"/>
                  </a:cubicBezTo>
                  <a:cubicBezTo>
                    <a:pt x="60" y="48"/>
                    <a:pt x="119" y="48"/>
                    <a:pt x="191" y="48"/>
                  </a:cubicBezTo>
                  <a:cubicBezTo>
                    <a:pt x="250" y="48"/>
                    <a:pt x="322" y="48"/>
                    <a:pt x="381" y="24"/>
                  </a:cubicBezTo>
                  <a:cubicBezTo>
                    <a:pt x="322" y="0"/>
                    <a:pt x="250" y="0"/>
                    <a:pt x="1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4669925" y="2625050"/>
              <a:ext cx="9550" cy="1325"/>
            </a:xfrm>
            <a:custGeom>
              <a:avLst/>
              <a:gdLst/>
              <a:ahLst/>
              <a:cxnLst/>
              <a:rect l="l" t="t" r="r" b="b"/>
              <a:pathLst>
                <a:path w="382" h="53" extrusionOk="0">
                  <a:moveTo>
                    <a:pt x="136" y="0"/>
                  </a:moveTo>
                  <a:cubicBezTo>
                    <a:pt x="87" y="0"/>
                    <a:pt x="44" y="11"/>
                    <a:pt x="0" y="29"/>
                  </a:cubicBezTo>
                  <a:cubicBezTo>
                    <a:pt x="60" y="40"/>
                    <a:pt x="119" y="52"/>
                    <a:pt x="191" y="52"/>
                  </a:cubicBezTo>
                  <a:cubicBezTo>
                    <a:pt x="250" y="52"/>
                    <a:pt x="322" y="40"/>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4686575" y="2568300"/>
              <a:ext cx="88450" cy="6275"/>
            </a:xfrm>
            <a:custGeom>
              <a:avLst/>
              <a:gdLst/>
              <a:ahLst/>
              <a:cxnLst/>
              <a:rect l="l" t="t" r="r" b="b"/>
              <a:pathLst>
                <a:path w="3538" h="251" extrusionOk="0">
                  <a:moveTo>
                    <a:pt x="1" y="1"/>
                  </a:moveTo>
                  <a:lnTo>
                    <a:pt x="1" y="251"/>
                  </a:lnTo>
                  <a:lnTo>
                    <a:pt x="3537" y="251"/>
                  </a:lnTo>
                  <a:lnTo>
                    <a:pt x="35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4686000" y="2586150"/>
              <a:ext cx="246475" cy="1225"/>
            </a:xfrm>
            <a:custGeom>
              <a:avLst/>
              <a:gdLst/>
              <a:ahLst/>
              <a:cxnLst/>
              <a:rect l="l" t="t" r="r" b="b"/>
              <a:pathLst>
                <a:path w="9859" h="49" extrusionOk="0">
                  <a:moveTo>
                    <a:pt x="4929" y="1"/>
                  </a:moveTo>
                  <a:cubicBezTo>
                    <a:pt x="2203" y="1"/>
                    <a:pt x="0" y="1"/>
                    <a:pt x="0" y="25"/>
                  </a:cubicBezTo>
                  <a:cubicBezTo>
                    <a:pt x="0" y="49"/>
                    <a:pt x="2203" y="49"/>
                    <a:pt x="4929" y="49"/>
                  </a:cubicBezTo>
                  <a:cubicBezTo>
                    <a:pt x="7656" y="49"/>
                    <a:pt x="9858" y="25"/>
                    <a:pt x="9858" y="25"/>
                  </a:cubicBezTo>
                  <a:cubicBezTo>
                    <a:pt x="9858" y="13"/>
                    <a:pt x="7656" y="1"/>
                    <a:pt x="49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4691950" y="2818625"/>
              <a:ext cx="150625" cy="925"/>
            </a:xfrm>
            <a:custGeom>
              <a:avLst/>
              <a:gdLst/>
              <a:ahLst/>
              <a:cxnLst/>
              <a:rect l="l" t="t" r="r" b="b"/>
              <a:pathLst>
                <a:path w="6025" h="37" extrusionOk="0">
                  <a:moveTo>
                    <a:pt x="3013" y="1"/>
                  </a:moveTo>
                  <a:cubicBezTo>
                    <a:pt x="1346" y="1"/>
                    <a:pt x="0" y="1"/>
                    <a:pt x="0" y="25"/>
                  </a:cubicBezTo>
                  <a:cubicBezTo>
                    <a:pt x="0" y="36"/>
                    <a:pt x="1346" y="36"/>
                    <a:pt x="3013" y="36"/>
                  </a:cubicBezTo>
                  <a:cubicBezTo>
                    <a:pt x="4667" y="36"/>
                    <a:pt x="6025" y="25"/>
                    <a:pt x="6025" y="25"/>
                  </a:cubicBezTo>
                  <a:cubicBezTo>
                    <a:pt x="6025" y="1"/>
                    <a:pt x="4667" y="1"/>
                    <a:pt x="3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4696100" y="2829825"/>
              <a:ext cx="32175" cy="1225"/>
            </a:xfrm>
            <a:custGeom>
              <a:avLst/>
              <a:gdLst/>
              <a:ahLst/>
              <a:cxnLst/>
              <a:rect l="l" t="t" r="r" b="b"/>
              <a:pathLst>
                <a:path w="1287" h="49" extrusionOk="0">
                  <a:moveTo>
                    <a:pt x="472" y="1"/>
                  </a:moveTo>
                  <a:cubicBezTo>
                    <a:pt x="315" y="1"/>
                    <a:pt x="158" y="12"/>
                    <a:pt x="1" y="29"/>
                  </a:cubicBezTo>
                  <a:cubicBezTo>
                    <a:pt x="126" y="43"/>
                    <a:pt x="252" y="49"/>
                    <a:pt x="378" y="49"/>
                  </a:cubicBezTo>
                  <a:cubicBezTo>
                    <a:pt x="466" y="49"/>
                    <a:pt x="555" y="46"/>
                    <a:pt x="644" y="41"/>
                  </a:cubicBezTo>
                  <a:cubicBezTo>
                    <a:pt x="733" y="46"/>
                    <a:pt x="821" y="49"/>
                    <a:pt x="910" y="49"/>
                  </a:cubicBezTo>
                  <a:cubicBezTo>
                    <a:pt x="1036" y="49"/>
                    <a:pt x="1161" y="43"/>
                    <a:pt x="1287" y="29"/>
                  </a:cubicBezTo>
                  <a:cubicBezTo>
                    <a:pt x="1072" y="5"/>
                    <a:pt x="858" y="5"/>
                    <a:pt x="644" y="5"/>
                  </a:cubicBezTo>
                  <a:cubicBezTo>
                    <a:pt x="586" y="2"/>
                    <a:pt x="529" y="1"/>
                    <a:pt x="4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4871725" y="2816550"/>
              <a:ext cx="106875" cy="1225"/>
            </a:xfrm>
            <a:custGeom>
              <a:avLst/>
              <a:gdLst/>
              <a:ahLst/>
              <a:cxnLst/>
              <a:rect l="l" t="t" r="r" b="b"/>
              <a:pathLst>
                <a:path w="4275" h="49" extrusionOk="0">
                  <a:moveTo>
                    <a:pt x="2144" y="0"/>
                  </a:moveTo>
                  <a:cubicBezTo>
                    <a:pt x="965" y="0"/>
                    <a:pt x="1" y="0"/>
                    <a:pt x="1" y="24"/>
                  </a:cubicBezTo>
                  <a:cubicBezTo>
                    <a:pt x="1" y="48"/>
                    <a:pt x="965" y="48"/>
                    <a:pt x="2144" y="48"/>
                  </a:cubicBezTo>
                  <a:cubicBezTo>
                    <a:pt x="3311" y="48"/>
                    <a:pt x="4275" y="24"/>
                    <a:pt x="4275" y="24"/>
                  </a:cubicBezTo>
                  <a:cubicBezTo>
                    <a:pt x="4275" y="12"/>
                    <a:pt x="3311" y="0"/>
                    <a:pt x="214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4887200" y="2823925"/>
              <a:ext cx="33375" cy="1125"/>
            </a:xfrm>
            <a:custGeom>
              <a:avLst/>
              <a:gdLst/>
              <a:ahLst/>
              <a:cxnLst/>
              <a:rect l="l" t="t" r="r" b="b"/>
              <a:pathLst>
                <a:path w="1335" h="45" extrusionOk="0">
                  <a:moveTo>
                    <a:pt x="667" y="0"/>
                  </a:moveTo>
                  <a:cubicBezTo>
                    <a:pt x="444" y="0"/>
                    <a:pt x="221" y="9"/>
                    <a:pt x="1" y="27"/>
                  </a:cubicBezTo>
                  <a:cubicBezTo>
                    <a:pt x="221" y="39"/>
                    <a:pt x="444" y="45"/>
                    <a:pt x="667" y="45"/>
                  </a:cubicBezTo>
                  <a:cubicBezTo>
                    <a:pt x="891" y="45"/>
                    <a:pt x="1114" y="39"/>
                    <a:pt x="1334" y="27"/>
                  </a:cubicBezTo>
                  <a:cubicBezTo>
                    <a:pt x="1114" y="9"/>
                    <a:pt x="891" y="0"/>
                    <a:pt x="66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2293725" y="2980250"/>
              <a:ext cx="245300" cy="1174575"/>
            </a:xfrm>
            <a:custGeom>
              <a:avLst/>
              <a:gdLst/>
              <a:ahLst/>
              <a:cxnLst/>
              <a:rect l="l" t="t" r="r" b="b"/>
              <a:pathLst>
                <a:path w="9812" h="46983" extrusionOk="0">
                  <a:moveTo>
                    <a:pt x="5311" y="1"/>
                  </a:moveTo>
                  <a:lnTo>
                    <a:pt x="1" y="46983"/>
                  </a:lnTo>
                  <a:lnTo>
                    <a:pt x="2453" y="46983"/>
                  </a:lnTo>
                  <a:lnTo>
                    <a:pt x="9811" y="1584"/>
                  </a:lnTo>
                  <a:lnTo>
                    <a:pt x="531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2236875" y="2886200"/>
              <a:ext cx="3397475" cy="148550"/>
            </a:xfrm>
            <a:custGeom>
              <a:avLst/>
              <a:gdLst/>
              <a:ahLst/>
              <a:cxnLst/>
              <a:rect l="l" t="t" r="r" b="b"/>
              <a:pathLst>
                <a:path w="135899" h="5942" extrusionOk="0">
                  <a:moveTo>
                    <a:pt x="0" y="0"/>
                  </a:moveTo>
                  <a:lnTo>
                    <a:pt x="0" y="5942"/>
                  </a:lnTo>
                  <a:lnTo>
                    <a:pt x="135898" y="5942"/>
                  </a:lnTo>
                  <a:lnTo>
                    <a:pt x="13589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2242225" y="2888275"/>
              <a:ext cx="714400" cy="109350"/>
            </a:xfrm>
            <a:custGeom>
              <a:avLst/>
              <a:gdLst/>
              <a:ahLst/>
              <a:cxnLst/>
              <a:rect l="l" t="t" r="r" b="b"/>
              <a:pathLst>
                <a:path w="28576" h="4374" extrusionOk="0">
                  <a:moveTo>
                    <a:pt x="28576" y="1"/>
                  </a:moveTo>
                  <a:lnTo>
                    <a:pt x="28576" y="1"/>
                  </a:lnTo>
                  <a:cubicBezTo>
                    <a:pt x="28314" y="298"/>
                    <a:pt x="28004" y="560"/>
                    <a:pt x="27659" y="751"/>
                  </a:cubicBezTo>
                  <a:cubicBezTo>
                    <a:pt x="27266" y="965"/>
                    <a:pt x="26826" y="1096"/>
                    <a:pt x="26373" y="1156"/>
                  </a:cubicBezTo>
                  <a:cubicBezTo>
                    <a:pt x="25983" y="1210"/>
                    <a:pt x="25588" y="1234"/>
                    <a:pt x="25192" y="1234"/>
                  </a:cubicBezTo>
                  <a:cubicBezTo>
                    <a:pt x="24983" y="1234"/>
                    <a:pt x="24773" y="1228"/>
                    <a:pt x="24563" y="1215"/>
                  </a:cubicBezTo>
                  <a:cubicBezTo>
                    <a:pt x="23825" y="1168"/>
                    <a:pt x="23099" y="1072"/>
                    <a:pt x="22373" y="941"/>
                  </a:cubicBezTo>
                  <a:cubicBezTo>
                    <a:pt x="21539" y="775"/>
                    <a:pt x="20694" y="668"/>
                    <a:pt x="19849" y="620"/>
                  </a:cubicBezTo>
                  <a:cubicBezTo>
                    <a:pt x="19728" y="615"/>
                    <a:pt x="19607" y="613"/>
                    <a:pt x="19485" y="613"/>
                  </a:cubicBezTo>
                  <a:cubicBezTo>
                    <a:pt x="17776" y="613"/>
                    <a:pt x="15934" y="1071"/>
                    <a:pt x="14134" y="1715"/>
                  </a:cubicBezTo>
                  <a:cubicBezTo>
                    <a:pt x="12205" y="2394"/>
                    <a:pt x="10395" y="3192"/>
                    <a:pt x="8669" y="3680"/>
                  </a:cubicBezTo>
                  <a:cubicBezTo>
                    <a:pt x="7871" y="3918"/>
                    <a:pt x="7037" y="4085"/>
                    <a:pt x="6204" y="4192"/>
                  </a:cubicBezTo>
                  <a:cubicBezTo>
                    <a:pt x="5827" y="4235"/>
                    <a:pt x="5446" y="4256"/>
                    <a:pt x="5065" y="4256"/>
                  </a:cubicBezTo>
                  <a:cubicBezTo>
                    <a:pt x="4711" y="4256"/>
                    <a:pt x="4356" y="4238"/>
                    <a:pt x="4001" y="4204"/>
                  </a:cubicBezTo>
                  <a:cubicBezTo>
                    <a:pt x="2942" y="4108"/>
                    <a:pt x="1918" y="3799"/>
                    <a:pt x="977" y="3287"/>
                  </a:cubicBezTo>
                  <a:cubicBezTo>
                    <a:pt x="727" y="3144"/>
                    <a:pt x="477" y="2989"/>
                    <a:pt x="251" y="2823"/>
                  </a:cubicBezTo>
                  <a:lnTo>
                    <a:pt x="72" y="2680"/>
                  </a:lnTo>
                  <a:cubicBezTo>
                    <a:pt x="25" y="2644"/>
                    <a:pt x="1" y="2644"/>
                    <a:pt x="1" y="2644"/>
                  </a:cubicBezTo>
                  <a:lnTo>
                    <a:pt x="1" y="2644"/>
                  </a:lnTo>
                  <a:cubicBezTo>
                    <a:pt x="287" y="2918"/>
                    <a:pt x="608" y="3156"/>
                    <a:pt x="941" y="3346"/>
                  </a:cubicBezTo>
                  <a:cubicBezTo>
                    <a:pt x="1882" y="3882"/>
                    <a:pt x="2918" y="4216"/>
                    <a:pt x="3989" y="4311"/>
                  </a:cubicBezTo>
                  <a:cubicBezTo>
                    <a:pt x="4358" y="4353"/>
                    <a:pt x="4731" y="4373"/>
                    <a:pt x="5103" y="4373"/>
                  </a:cubicBezTo>
                  <a:cubicBezTo>
                    <a:pt x="5475" y="4373"/>
                    <a:pt x="5847" y="4353"/>
                    <a:pt x="6216" y="4311"/>
                  </a:cubicBezTo>
                  <a:cubicBezTo>
                    <a:pt x="7061" y="4216"/>
                    <a:pt x="7895" y="4049"/>
                    <a:pt x="8716" y="3823"/>
                  </a:cubicBezTo>
                  <a:cubicBezTo>
                    <a:pt x="10443" y="3335"/>
                    <a:pt x="12264" y="2549"/>
                    <a:pt x="14205" y="1858"/>
                  </a:cubicBezTo>
                  <a:cubicBezTo>
                    <a:pt x="16003" y="1203"/>
                    <a:pt x="17811" y="756"/>
                    <a:pt x="19485" y="756"/>
                  </a:cubicBezTo>
                  <a:cubicBezTo>
                    <a:pt x="19607" y="756"/>
                    <a:pt x="19728" y="758"/>
                    <a:pt x="19849" y="763"/>
                  </a:cubicBezTo>
                  <a:cubicBezTo>
                    <a:pt x="20694" y="810"/>
                    <a:pt x="21527" y="906"/>
                    <a:pt x="22361" y="1060"/>
                  </a:cubicBezTo>
                  <a:cubicBezTo>
                    <a:pt x="23087" y="1191"/>
                    <a:pt x="23825" y="1275"/>
                    <a:pt x="24563" y="1310"/>
                  </a:cubicBezTo>
                  <a:cubicBezTo>
                    <a:pt x="24740" y="1321"/>
                    <a:pt x="24918" y="1326"/>
                    <a:pt x="25097" y="1326"/>
                  </a:cubicBezTo>
                  <a:cubicBezTo>
                    <a:pt x="25531" y="1326"/>
                    <a:pt x="25967" y="1295"/>
                    <a:pt x="26397" y="1227"/>
                  </a:cubicBezTo>
                  <a:cubicBezTo>
                    <a:pt x="26861" y="1168"/>
                    <a:pt x="27302" y="1013"/>
                    <a:pt x="27707" y="787"/>
                  </a:cubicBezTo>
                  <a:cubicBezTo>
                    <a:pt x="27969" y="644"/>
                    <a:pt x="28195" y="465"/>
                    <a:pt x="28397" y="251"/>
                  </a:cubicBezTo>
                  <a:lnTo>
                    <a:pt x="28540" y="72"/>
                  </a:lnTo>
                  <a:cubicBezTo>
                    <a:pt x="28552" y="48"/>
                    <a:pt x="28564" y="25"/>
                    <a:pt x="2857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2274075" y="2890375"/>
              <a:ext cx="311075" cy="60075"/>
            </a:xfrm>
            <a:custGeom>
              <a:avLst/>
              <a:gdLst/>
              <a:ahLst/>
              <a:cxnLst/>
              <a:rect l="l" t="t" r="r" b="b"/>
              <a:pathLst>
                <a:path w="12443" h="2403" extrusionOk="0">
                  <a:moveTo>
                    <a:pt x="13" y="0"/>
                  </a:moveTo>
                  <a:cubicBezTo>
                    <a:pt x="1" y="12"/>
                    <a:pt x="13" y="48"/>
                    <a:pt x="36" y="143"/>
                  </a:cubicBezTo>
                  <a:cubicBezTo>
                    <a:pt x="84" y="262"/>
                    <a:pt x="156" y="381"/>
                    <a:pt x="227" y="500"/>
                  </a:cubicBezTo>
                  <a:cubicBezTo>
                    <a:pt x="525" y="905"/>
                    <a:pt x="918" y="1226"/>
                    <a:pt x="1370" y="1429"/>
                  </a:cubicBezTo>
                  <a:cubicBezTo>
                    <a:pt x="2716" y="2069"/>
                    <a:pt x="4190" y="2403"/>
                    <a:pt x="5675" y="2403"/>
                  </a:cubicBezTo>
                  <a:cubicBezTo>
                    <a:pt x="5820" y="2403"/>
                    <a:pt x="5964" y="2400"/>
                    <a:pt x="6109" y="2393"/>
                  </a:cubicBezTo>
                  <a:cubicBezTo>
                    <a:pt x="7002" y="2369"/>
                    <a:pt x="7895" y="2227"/>
                    <a:pt x="8764" y="1988"/>
                  </a:cubicBezTo>
                  <a:cubicBezTo>
                    <a:pt x="9466" y="1774"/>
                    <a:pt x="10145" y="1500"/>
                    <a:pt x="10788" y="1155"/>
                  </a:cubicBezTo>
                  <a:cubicBezTo>
                    <a:pt x="11216" y="929"/>
                    <a:pt x="11633" y="655"/>
                    <a:pt x="12026" y="357"/>
                  </a:cubicBezTo>
                  <a:cubicBezTo>
                    <a:pt x="12169" y="250"/>
                    <a:pt x="12312" y="131"/>
                    <a:pt x="12443" y="12"/>
                  </a:cubicBezTo>
                  <a:lnTo>
                    <a:pt x="12443" y="12"/>
                  </a:lnTo>
                  <a:cubicBezTo>
                    <a:pt x="12276" y="95"/>
                    <a:pt x="12121" y="203"/>
                    <a:pt x="11978" y="310"/>
                  </a:cubicBezTo>
                  <a:cubicBezTo>
                    <a:pt x="11586" y="584"/>
                    <a:pt x="11169" y="834"/>
                    <a:pt x="10728" y="1060"/>
                  </a:cubicBezTo>
                  <a:cubicBezTo>
                    <a:pt x="9300" y="1786"/>
                    <a:pt x="7716" y="2191"/>
                    <a:pt x="6109" y="2239"/>
                  </a:cubicBezTo>
                  <a:cubicBezTo>
                    <a:pt x="5979" y="2243"/>
                    <a:pt x="5849" y="2246"/>
                    <a:pt x="5719" y="2246"/>
                  </a:cubicBezTo>
                  <a:cubicBezTo>
                    <a:pt x="4242" y="2246"/>
                    <a:pt x="2776" y="1936"/>
                    <a:pt x="1430" y="1334"/>
                  </a:cubicBezTo>
                  <a:cubicBezTo>
                    <a:pt x="989" y="1131"/>
                    <a:pt x="596" y="834"/>
                    <a:pt x="287" y="464"/>
                  </a:cubicBezTo>
                  <a:cubicBezTo>
                    <a:pt x="179" y="310"/>
                    <a:pt x="84" y="167"/>
                    <a:pt x="1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3111100" y="2920500"/>
              <a:ext cx="430125" cy="108000"/>
            </a:xfrm>
            <a:custGeom>
              <a:avLst/>
              <a:gdLst/>
              <a:ahLst/>
              <a:cxnLst/>
              <a:rect l="l" t="t" r="r" b="b"/>
              <a:pathLst>
                <a:path w="17205" h="4320" extrusionOk="0">
                  <a:moveTo>
                    <a:pt x="10795" y="1"/>
                  </a:moveTo>
                  <a:cubicBezTo>
                    <a:pt x="7345" y="1"/>
                    <a:pt x="3978" y="1137"/>
                    <a:pt x="1226" y="3236"/>
                  </a:cubicBezTo>
                  <a:cubicBezTo>
                    <a:pt x="822" y="3570"/>
                    <a:pt x="500" y="3831"/>
                    <a:pt x="310" y="4034"/>
                  </a:cubicBezTo>
                  <a:lnTo>
                    <a:pt x="83" y="4248"/>
                  </a:lnTo>
                  <a:cubicBezTo>
                    <a:pt x="24" y="4296"/>
                    <a:pt x="0" y="4320"/>
                    <a:pt x="0" y="4320"/>
                  </a:cubicBezTo>
                  <a:lnTo>
                    <a:pt x="83" y="4260"/>
                  </a:lnTo>
                  <a:lnTo>
                    <a:pt x="334" y="4046"/>
                  </a:lnTo>
                  <a:cubicBezTo>
                    <a:pt x="536" y="3867"/>
                    <a:pt x="857" y="3617"/>
                    <a:pt x="1274" y="3296"/>
                  </a:cubicBezTo>
                  <a:cubicBezTo>
                    <a:pt x="2453" y="2415"/>
                    <a:pt x="3763" y="1700"/>
                    <a:pt x="5144" y="1176"/>
                  </a:cubicBezTo>
                  <a:cubicBezTo>
                    <a:pt x="6922" y="494"/>
                    <a:pt x="8808" y="153"/>
                    <a:pt x="10709" y="153"/>
                  </a:cubicBezTo>
                  <a:cubicBezTo>
                    <a:pt x="10996" y="153"/>
                    <a:pt x="11285" y="161"/>
                    <a:pt x="11573" y="176"/>
                  </a:cubicBezTo>
                  <a:cubicBezTo>
                    <a:pt x="12871" y="236"/>
                    <a:pt x="14157" y="498"/>
                    <a:pt x="15371" y="950"/>
                  </a:cubicBezTo>
                  <a:cubicBezTo>
                    <a:pt x="15681" y="1069"/>
                    <a:pt x="15978" y="1212"/>
                    <a:pt x="16264" y="1391"/>
                  </a:cubicBezTo>
                  <a:cubicBezTo>
                    <a:pt x="16550" y="1557"/>
                    <a:pt x="16776" y="1807"/>
                    <a:pt x="16907" y="2117"/>
                  </a:cubicBezTo>
                  <a:cubicBezTo>
                    <a:pt x="17026" y="2427"/>
                    <a:pt x="16967" y="2772"/>
                    <a:pt x="16752" y="3022"/>
                  </a:cubicBezTo>
                  <a:cubicBezTo>
                    <a:pt x="16526" y="3284"/>
                    <a:pt x="16252" y="3498"/>
                    <a:pt x="15931" y="3617"/>
                  </a:cubicBezTo>
                  <a:cubicBezTo>
                    <a:pt x="15716" y="3712"/>
                    <a:pt x="15502" y="3784"/>
                    <a:pt x="15288" y="3831"/>
                  </a:cubicBezTo>
                  <a:cubicBezTo>
                    <a:pt x="15085" y="3879"/>
                    <a:pt x="14859" y="3927"/>
                    <a:pt x="14645" y="3962"/>
                  </a:cubicBezTo>
                  <a:cubicBezTo>
                    <a:pt x="14204" y="4034"/>
                    <a:pt x="13764" y="4082"/>
                    <a:pt x="13323" y="4093"/>
                  </a:cubicBezTo>
                  <a:cubicBezTo>
                    <a:pt x="13252" y="4094"/>
                    <a:pt x="13180" y="4095"/>
                    <a:pt x="13109" y="4095"/>
                  </a:cubicBezTo>
                  <a:cubicBezTo>
                    <a:pt x="12323" y="4095"/>
                    <a:pt x="11537" y="4035"/>
                    <a:pt x="10751" y="3915"/>
                  </a:cubicBezTo>
                  <a:cubicBezTo>
                    <a:pt x="9918" y="3796"/>
                    <a:pt x="9120" y="3629"/>
                    <a:pt x="8335" y="3450"/>
                  </a:cubicBezTo>
                  <a:lnTo>
                    <a:pt x="7763" y="3320"/>
                  </a:lnTo>
                  <a:cubicBezTo>
                    <a:pt x="7573" y="3284"/>
                    <a:pt x="7394" y="3224"/>
                    <a:pt x="7227" y="3129"/>
                  </a:cubicBezTo>
                  <a:cubicBezTo>
                    <a:pt x="7084" y="3069"/>
                    <a:pt x="6977" y="2915"/>
                    <a:pt x="6977" y="2748"/>
                  </a:cubicBezTo>
                  <a:cubicBezTo>
                    <a:pt x="7025" y="2581"/>
                    <a:pt x="7132" y="2450"/>
                    <a:pt x="7275" y="2367"/>
                  </a:cubicBezTo>
                  <a:cubicBezTo>
                    <a:pt x="8242" y="1698"/>
                    <a:pt x="9388" y="1340"/>
                    <a:pt x="10558" y="1340"/>
                  </a:cubicBezTo>
                  <a:cubicBezTo>
                    <a:pt x="10741" y="1340"/>
                    <a:pt x="10925" y="1349"/>
                    <a:pt x="11109" y="1367"/>
                  </a:cubicBezTo>
                  <a:cubicBezTo>
                    <a:pt x="12153" y="1460"/>
                    <a:pt x="13153" y="1847"/>
                    <a:pt x="13996" y="2473"/>
                  </a:cubicBezTo>
                  <a:lnTo>
                    <a:pt x="13996" y="2473"/>
                  </a:lnTo>
                  <a:cubicBezTo>
                    <a:pt x="13477" y="2740"/>
                    <a:pt x="12901" y="2876"/>
                    <a:pt x="12322" y="2876"/>
                  </a:cubicBezTo>
                  <a:cubicBezTo>
                    <a:pt x="12107" y="2876"/>
                    <a:pt x="11893" y="2857"/>
                    <a:pt x="11680" y="2819"/>
                  </a:cubicBezTo>
                  <a:cubicBezTo>
                    <a:pt x="11466" y="2772"/>
                    <a:pt x="11263" y="2724"/>
                    <a:pt x="11061" y="2641"/>
                  </a:cubicBezTo>
                  <a:lnTo>
                    <a:pt x="10847" y="2569"/>
                  </a:lnTo>
                  <a:lnTo>
                    <a:pt x="10847" y="2569"/>
                  </a:lnTo>
                  <a:cubicBezTo>
                    <a:pt x="11109" y="2712"/>
                    <a:pt x="11394" y="2819"/>
                    <a:pt x="11692" y="2867"/>
                  </a:cubicBezTo>
                  <a:cubicBezTo>
                    <a:pt x="11935" y="2916"/>
                    <a:pt x="12180" y="2941"/>
                    <a:pt x="12426" y="2941"/>
                  </a:cubicBezTo>
                  <a:cubicBezTo>
                    <a:pt x="13011" y="2941"/>
                    <a:pt x="13592" y="2802"/>
                    <a:pt x="14121" y="2534"/>
                  </a:cubicBezTo>
                  <a:lnTo>
                    <a:pt x="14180" y="2498"/>
                  </a:lnTo>
                  <a:lnTo>
                    <a:pt x="14121" y="2450"/>
                  </a:lnTo>
                  <a:cubicBezTo>
                    <a:pt x="13264" y="1772"/>
                    <a:pt x="12216" y="1355"/>
                    <a:pt x="11132" y="1260"/>
                  </a:cubicBezTo>
                  <a:cubicBezTo>
                    <a:pt x="10920" y="1236"/>
                    <a:pt x="10707" y="1224"/>
                    <a:pt x="10495" y="1224"/>
                  </a:cubicBezTo>
                  <a:cubicBezTo>
                    <a:pt x="9319" y="1224"/>
                    <a:pt x="8170" y="1584"/>
                    <a:pt x="7192" y="2260"/>
                  </a:cubicBezTo>
                  <a:cubicBezTo>
                    <a:pt x="7013" y="2355"/>
                    <a:pt x="6882" y="2534"/>
                    <a:pt x="6834" y="2748"/>
                  </a:cubicBezTo>
                  <a:cubicBezTo>
                    <a:pt x="6822" y="2855"/>
                    <a:pt x="6858" y="2974"/>
                    <a:pt x="6930" y="3069"/>
                  </a:cubicBezTo>
                  <a:cubicBezTo>
                    <a:pt x="6989" y="3153"/>
                    <a:pt x="7072" y="3224"/>
                    <a:pt x="7156" y="3272"/>
                  </a:cubicBezTo>
                  <a:cubicBezTo>
                    <a:pt x="7334" y="3367"/>
                    <a:pt x="7537" y="3439"/>
                    <a:pt x="7739" y="3474"/>
                  </a:cubicBezTo>
                  <a:lnTo>
                    <a:pt x="8311" y="3605"/>
                  </a:lnTo>
                  <a:cubicBezTo>
                    <a:pt x="9085" y="3784"/>
                    <a:pt x="9894" y="3962"/>
                    <a:pt x="10728" y="4082"/>
                  </a:cubicBezTo>
                  <a:cubicBezTo>
                    <a:pt x="11514" y="4213"/>
                    <a:pt x="12310" y="4273"/>
                    <a:pt x="13107" y="4273"/>
                  </a:cubicBezTo>
                  <a:cubicBezTo>
                    <a:pt x="13179" y="4273"/>
                    <a:pt x="13251" y="4273"/>
                    <a:pt x="13323" y="4272"/>
                  </a:cubicBezTo>
                  <a:cubicBezTo>
                    <a:pt x="13776" y="4260"/>
                    <a:pt x="14228" y="4212"/>
                    <a:pt x="14669" y="4141"/>
                  </a:cubicBezTo>
                  <a:cubicBezTo>
                    <a:pt x="14895" y="4105"/>
                    <a:pt x="15109" y="4058"/>
                    <a:pt x="15335" y="3998"/>
                  </a:cubicBezTo>
                  <a:cubicBezTo>
                    <a:pt x="15562" y="3951"/>
                    <a:pt x="15788" y="3879"/>
                    <a:pt x="16002" y="3784"/>
                  </a:cubicBezTo>
                  <a:cubicBezTo>
                    <a:pt x="16347" y="3641"/>
                    <a:pt x="16645" y="3427"/>
                    <a:pt x="16883" y="3141"/>
                  </a:cubicBezTo>
                  <a:cubicBezTo>
                    <a:pt x="17133" y="2843"/>
                    <a:pt x="17205" y="2438"/>
                    <a:pt x="17074" y="2069"/>
                  </a:cubicBezTo>
                  <a:cubicBezTo>
                    <a:pt x="16919" y="1736"/>
                    <a:pt x="16669" y="1450"/>
                    <a:pt x="16359" y="1272"/>
                  </a:cubicBezTo>
                  <a:cubicBezTo>
                    <a:pt x="16062" y="1081"/>
                    <a:pt x="15752" y="926"/>
                    <a:pt x="15419" y="807"/>
                  </a:cubicBezTo>
                  <a:cubicBezTo>
                    <a:pt x="14192" y="355"/>
                    <a:pt x="12907" y="81"/>
                    <a:pt x="11597" y="21"/>
                  </a:cubicBezTo>
                  <a:cubicBezTo>
                    <a:pt x="11329" y="8"/>
                    <a:pt x="11062" y="1"/>
                    <a:pt x="1079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3701650" y="2892150"/>
              <a:ext cx="124150" cy="141525"/>
            </a:xfrm>
            <a:custGeom>
              <a:avLst/>
              <a:gdLst/>
              <a:ahLst/>
              <a:cxnLst/>
              <a:rect l="l" t="t" r="r" b="b"/>
              <a:pathLst>
                <a:path w="4966" h="5661" extrusionOk="0">
                  <a:moveTo>
                    <a:pt x="4715" y="1"/>
                  </a:moveTo>
                  <a:lnTo>
                    <a:pt x="4715" y="1"/>
                  </a:lnTo>
                  <a:cubicBezTo>
                    <a:pt x="4822" y="382"/>
                    <a:pt x="4858" y="786"/>
                    <a:pt x="4822" y="1179"/>
                  </a:cubicBezTo>
                  <a:cubicBezTo>
                    <a:pt x="4655" y="2132"/>
                    <a:pt x="4191" y="3001"/>
                    <a:pt x="3489" y="3668"/>
                  </a:cubicBezTo>
                  <a:cubicBezTo>
                    <a:pt x="3131" y="4061"/>
                    <a:pt x="2727" y="4406"/>
                    <a:pt x="2298" y="4715"/>
                  </a:cubicBezTo>
                  <a:cubicBezTo>
                    <a:pt x="1929" y="4954"/>
                    <a:pt x="1548" y="5144"/>
                    <a:pt x="1143" y="5299"/>
                  </a:cubicBezTo>
                  <a:cubicBezTo>
                    <a:pt x="453" y="5561"/>
                    <a:pt x="0" y="5632"/>
                    <a:pt x="0" y="5656"/>
                  </a:cubicBezTo>
                  <a:cubicBezTo>
                    <a:pt x="29" y="5659"/>
                    <a:pt x="58" y="5661"/>
                    <a:pt x="86" y="5661"/>
                  </a:cubicBezTo>
                  <a:cubicBezTo>
                    <a:pt x="165" y="5661"/>
                    <a:pt x="243" y="5650"/>
                    <a:pt x="322" y="5632"/>
                  </a:cubicBezTo>
                  <a:cubicBezTo>
                    <a:pt x="607" y="5585"/>
                    <a:pt x="905" y="5513"/>
                    <a:pt x="1179" y="5418"/>
                  </a:cubicBezTo>
                  <a:cubicBezTo>
                    <a:pt x="1607" y="5275"/>
                    <a:pt x="2000" y="5073"/>
                    <a:pt x="2369" y="4835"/>
                  </a:cubicBezTo>
                  <a:cubicBezTo>
                    <a:pt x="2834" y="4537"/>
                    <a:pt x="3239" y="4192"/>
                    <a:pt x="3608" y="3787"/>
                  </a:cubicBezTo>
                  <a:cubicBezTo>
                    <a:pt x="4334" y="3096"/>
                    <a:pt x="4798" y="2179"/>
                    <a:pt x="4929" y="1191"/>
                  </a:cubicBezTo>
                  <a:cubicBezTo>
                    <a:pt x="4965" y="894"/>
                    <a:pt x="4929" y="584"/>
                    <a:pt x="4846" y="298"/>
                  </a:cubicBezTo>
                  <a:cubicBezTo>
                    <a:pt x="4822" y="191"/>
                    <a:pt x="4775" y="96"/>
                    <a:pt x="4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3934400" y="2928750"/>
              <a:ext cx="495025" cy="104825"/>
            </a:xfrm>
            <a:custGeom>
              <a:avLst/>
              <a:gdLst/>
              <a:ahLst/>
              <a:cxnLst/>
              <a:rect l="l" t="t" r="r" b="b"/>
              <a:pathLst>
                <a:path w="19801" h="4193" extrusionOk="0">
                  <a:moveTo>
                    <a:pt x="7587" y="1"/>
                  </a:moveTo>
                  <a:cubicBezTo>
                    <a:pt x="6888" y="1"/>
                    <a:pt x="6188" y="105"/>
                    <a:pt x="5513" y="311"/>
                  </a:cubicBezTo>
                  <a:cubicBezTo>
                    <a:pt x="4370" y="668"/>
                    <a:pt x="3311" y="1215"/>
                    <a:pt x="2358" y="1942"/>
                  </a:cubicBezTo>
                  <a:cubicBezTo>
                    <a:pt x="1727" y="2430"/>
                    <a:pt x="1132" y="2954"/>
                    <a:pt x="584" y="3537"/>
                  </a:cubicBezTo>
                  <a:cubicBezTo>
                    <a:pt x="382" y="3740"/>
                    <a:pt x="239" y="3906"/>
                    <a:pt x="144" y="4013"/>
                  </a:cubicBezTo>
                  <a:cubicBezTo>
                    <a:pt x="84" y="4061"/>
                    <a:pt x="37" y="4121"/>
                    <a:pt x="1" y="4192"/>
                  </a:cubicBezTo>
                  <a:cubicBezTo>
                    <a:pt x="60" y="4144"/>
                    <a:pt x="120" y="4097"/>
                    <a:pt x="168" y="4037"/>
                  </a:cubicBezTo>
                  <a:lnTo>
                    <a:pt x="632" y="3585"/>
                  </a:lnTo>
                  <a:cubicBezTo>
                    <a:pt x="1191" y="3025"/>
                    <a:pt x="1799" y="2513"/>
                    <a:pt x="2430" y="2037"/>
                  </a:cubicBezTo>
                  <a:cubicBezTo>
                    <a:pt x="3370" y="1335"/>
                    <a:pt x="4430" y="799"/>
                    <a:pt x="5549" y="453"/>
                  </a:cubicBezTo>
                  <a:cubicBezTo>
                    <a:pt x="6201" y="262"/>
                    <a:pt x="6875" y="167"/>
                    <a:pt x="7547" y="167"/>
                  </a:cubicBezTo>
                  <a:cubicBezTo>
                    <a:pt x="8298" y="167"/>
                    <a:pt x="9048" y="286"/>
                    <a:pt x="9764" y="525"/>
                  </a:cubicBezTo>
                  <a:cubicBezTo>
                    <a:pt x="10455" y="787"/>
                    <a:pt x="11097" y="1168"/>
                    <a:pt x="11657" y="1644"/>
                  </a:cubicBezTo>
                  <a:cubicBezTo>
                    <a:pt x="12229" y="2097"/>
                    <a:pt x="12860" y="2513"/>
                    <a:pt x="13550" y="2573"/>
                  </a:cubicBezTo>
                  <a:cubicBezTo>
                    <a:pt x="13672" y="2580"/>
                    <a:pt x="13794" y="2583"/>
                    <a:pt x="13915" y="2583"/>
                  </a:cubicBezTo>
                  <a:cubicBezTo>
                    <a:pt x="14432" y="2583"/>
                    <a:pt x="14942" y="2522"/>
                    <a:pt x="15443" y="2406"/>
                  </a:cubicBezTo>
                  <a:cubicBezTo>
                    <a:pt x="15751" y="2338"/>
                    <a:pt x="16062" y="2305"/>
                    <a:pt x="16371" y="2305"/>
                  </a:cubicBezTo>
                  <a:cubicBezTo>
                    <a:pt x="16600" y="2305"/>
                    <a:pt x="16827" y="2323"/>
                    <a:pt x="17051" y="2358"/>
                  </a:cubicBezTo>
                  <a:cubicBezTo>
                    <a:pt x="17836" y="2478"/>
                    <a:pt x="18575" y="2811"/>
                    <a:pt x="19182" y="3323"/>
                  </a:cubicBezTo>
                  <a:cubicBezTo>
                    <a:pt x="19396" y="3513"/>
                    <a:pt x="19610" y="3716"/>
                    <a:pt x="19801" y="3930"/>
                  </a:cubicBezTo>
                  <a:cubicBezTo>
                    <a:pt x="19646" y="3680"/>
                    <a:pt x="19456" y="3454"/>
                    <a:pt x="19218" y="3263"/>
                  </a:cubicBezTo>
                  <a:cubicBezTo>
                    <a:pt x="18610" y="2728"/>
                    <a:pt x="17872" y="2370"/>
                    <a:pt x="17074" y="2239"/>
                  </a:cubicBezTo>
                  <a:cubicBezTo>
                    <a:pt x="16825" y="2196"/>
                    <a:pt x="16572" y="2175"/>
                    <a:pt x="16320" y="2175"/>
                  </a:cubicBezTo>
                  <a:cubicBezTo>
                    <a:pt x="16019" y="2175"/>
                    <a:pt x="15717" y="2205"/>
                    <a:pt x="15419" y="2263"/>
                  </a:cubicBezTo>
                  <a:cubicBezTo>
                    <a:pt x="14929" y="2369"/>
                    <a:pt x="14423" y="2428"/>
                    <a:pt x="13920" y="2428"/>
                  </a:cubicBezTo>
                  <a:cubicBezTo>
                    <a:pt x="13800" y="2428"/>
                    <a:pt x="13681" y="2425"/>
                    <a:pt x="13562" y="2418"/>
                  </a:cubicBezTo>
                  <a:cubicBezTo>
                    <a:pt x="12907" y="2358"/>
                    <a:pt x="12324" y="1954"/>
                    <a:pt x="11752" y="1513"/>
                  </a:cubicBezTo>
                  <a:cubicBezTo>
                    <a:pt x="11181" y="1025"/>
                    <a:pt x="10526" y="632"/>
                    <a:pt x="9823" y="370"/>
                  </a:cubicBezTo>
                  <a:cubicBezTo>
                    <a:pt x="9099" y="123"/>
                    <a:pt x="8343" y="1"/>
                    <a:pt x="758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4437750" y="2887675"/>
              <a:ext cx="536400" cy="136375"/>
            </a:xfrm>
            <a:custGeom>
              <a:avLst/>
              <a:gdLst/>
              <a:ahLst/>
              <a:cxnLst/>
              <a:rect l="l" t="t" r="r" b="b"/>
              <a:pathLst>
                <a:path w="21456" h="5455" extrusionOk="0">
                  <a:moveTo>
                    <a:pt x="21455" y="1"/>
                  </a:moveTo>
                  <a:lnTo>
                    <a:pt x="21455" y="1"/>
                  </a:lnTo>
                  <a:cubicBezTo>
                    <a:pt x="21396" y="61"/>
                    <a:pt x="21336" y="132"/>
                    <a:pt x="21289" y="203"/>
                  </a:cubicBezTo>
                  <a:cubicBezTo>
                    <a:pt x="21170" y="322"/>
                    <a:pt x="21027" y="525"/>
                    <a:pt x="20801" y="739"/>
                  </a:cubicBezTo>
                  <a:cubicBezTo>
                    <a:pt x="20193" y="1370"/>
                    <a:pt x="19515" y="1942"/>
                    <a:pt x="18800" y="2454"/>
                  </a:cubicBezTo>
                  <a:cubicBezTo>
                    <a:pt x="17729" y="3204"/>
                    <a:pt x="16574" y="3835"/>
                    <a:pt x="15359" y="4311"/>
                  </a:cubicBezTo>
                  <a:cubicBezTo>
                    <a:pt x="14657" y="4597"/>
                    <a:pt x="13919" y="4835"/>
                    <a:pt x="13169" y="5002"/>
                  </a:cubicBezTo>
                  <a:cubicBezTo>
                    <a:pt x="12359" y="5192"/>
                    <a:pt x="11537" y="5311"/>
                    <a:pt x="10716" y="5323"/>
                  </a:cubicBezTo>
                  <a:cubicBezTo>
                    <a:pt x="9120" y="5311"/>
                    <a:pt x="7537" y="4978"/>
                    <a:pt x="6061" y="4359"/>
                  </a:cubicBezTo>
                  <a:cubicBezTo>
                    <a:pt x="4858" y="3871"/>
                    <a:pt x="3715" y="3228"/>
                    <a:pt x="2655" y="2466"/>
                  </a:cubicBezTo>
                  <a:cubicBezTo>
                    <a:pt x="1941" y="1954"/>
                    <a:pt x="1274" y="1370"/>
                    <a:pt x="655" y="739"/>
                  </a:cubicBezTo>
                  <a:cubicBezTo>
                    <a:pt x="441" y="525"/>
                    <a:pt x="286" y="322"/>
                    <a:pt x="179" y="203"/>
                  </a:cubicBezTo>
                  <a:cubicBezTo>
                    <a:pt x="119" y="144"/>
                    <a:pt x="60" y="84"/>
                    <a:pt x="0" y="25"/>
                  </a:cubicBezTo>
                  <a:lnTo>
                    <a:pt x="0" y="25"/>
                  </a:lnTo>
                  <a:cubicBezTo>
                    <a:pt x="48" y="96"/>
                    <a:pt x="96" y="168"/>
                    <a:pt x="143" y="227"/>
                  </a:cubicBezTo>
                  <a:cubicBezTo>
                    <a:pt x="250" y="358"/>
                    <a:pt x="393" y="561"/>
                    <a:pt x="608" y="775"/>
                  </a:cubicBezTo>
                  <a:cubicBezTo>
                    <a:pt x="1215" y="1442"/>
                    <a:pt x="1870" y="2037"/>
                    <a:pt x="2584" y="2561"/>
                  </a:cubicBezTo>
                  <a:cubicBezTo>
                    <a:pt x="3644" y="3347"/>
                    <a:pt x="4787" y="3990"/>
                    <a:pt x="6001" y="4490"/>
                  </a:cubicBezTo>
                  <a:cubicBezTo>
                    <a:pt x="7501" y="5121"/>
                    <a:pt x="9097" y="5442"/>
                    <a:pt x="10716" y="5454"/>
                  </a:cubicBezTo>
                  <a:cubicBezTo>
                    <a:pt x="11561" y="5430"/>
                    <a:pt x="12383" y="5323"/>
                    <a:pt x="13204" y="5133"/>
                  </a:cubicBezTo>
                  <a:cubicBezTo>
                    <a:pt x="13954" y="4954"/>
                    <a:pt x="14705" y="4716"/>
                    <a:pt x="15419" y="4418"/>
                  </a:cubicBezTo>
                  <a:cubicBezTo>
                    <a:pt x="16645" y="3930"/>
                    <a:pt x="17800" y="3287"/>
                    <a:pt x="18860" y="2513"/>
                  </a:cubicBezTo>
                  <a:cubicBezTo>
                    <a:pt x="19586" y="2001"/>
                    <a:pt x="20253" y="1406"/>
                    <a:pt x="20848" y="751"/>
                  </a:cubicBezTo>
                  <a:cubicBezTo>
                    <a:pt x="21015" y="572"/>
                    <a:pt x="21170" y="394"/>
                    <a:pt x="21312" y="203"/>
                  </a:cubicBezTo>
                  <a:cubicBezTo>
                    <a:pt x="21372" y="132"/>
                    <a:pt x="21420" y="72"/>
                    <a:pt x="2145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4557100" y="2886200"/>
              <a:ext cx="339350" cy="61350"/>
            </a:xfrm>
            <a:custGeom>
              <a:avLst/>
              <a:gdLst/>
              <a:ahLst/>
              <a:cxnLst/>
              <a:rect l="l" t="t" r="r" b="b"/>
              <a:pathLst>
                <a:path w="13574" h="2454" extrusionOk="0">
                  <a:moveTo>
                    <a:pt x="13574" y="0"/>
                  </a:moveTo>
                  <a:lnTo>
                    <a:pt x="13574" y="0"/>
                  </a:lnTo>
                  <a:cubicBezTo>
                    <a:pt x="13395" y="72"/>
                    <a:pt x="13229" y="167"/>
                    <a:pt x="13074" y="274"/>
                  </a:cubicBezTo>
                  <a:cubicBezTo>
                    <a:pt x="12752" y="465"/>
                    <a:pt x="12288" y="715"/>
                    <a:pt x="11693" y="989"/>
                  </a:cubicBezTo>
                  <a:cubicBezTo>
                    <a:pt x="11002" y="1322"/>
                    <a:pt x="10288" y="1608"/>
                    <a:pt x="9550" y="1834"/>
                  </a:cubicBezTo>
                  <a:cubicBezTo>
                    <a:pt x="8657" y="2120"/>
                    <a:pt x="7728" y="2275"/>
                    <a:pt x="6787" y="2286"/>
                  </a:cubicBezTo>
                  <a:cubicBezTo>
                    <a:pt x="5073" y="2251"/>
                    <a:pt x="3394" y="1834"/>
                    <a:pt x="1858" y="1096"/>
                  </a:cubicBezTo>
                  <a:cubicBezTo>
                    <a:pt x="1394" y="870"/>
                    <a:pt x="929" y="620"/>
                    <a:pt x="489" y="346"/>
                  </a:cubicBezTo>
                  <a:cubicBezTo>
                    <a:pt x="334" y="239"/>
                    <a:pt x="167" y="143"/>
                    <a:pt x="1" y="60"/>
                  </a:cubicBezTo>
                  <a:lnTo>
                    <a:pt x="1" y="60"/>
                  </a:lnTo>
                  <a:cubicBezTo>
                    <a:pt x="36" y="96"/>
                    <a:pt x="72" y="120"/>
                    <a:pt x="120" y="155"/>
                  </a:cubicBezTo>
                  <a:cubicBezTo>
                    <a:pt x="191" y="215"/>
                    <a:pt x="298" y="298"/>
                    <a:pt x="453" y="405"/>
                  </a:cubicBezTo>
                  <a:cubicBezTo>
                    <a:pt x="882" y="703"/>
                    <a:pt x="1334" y="965"/>
                    <a:pt x="1810" y="1191"/>
                  </a:cubicBezTo>
                  <a:cubicBezTo>
                    <a:pt x="3346" y="1989"/>
                    <a:pt x="5049" y="2417"/>
                    <a:pt x="6787" y="2453"/>
                  </a:cubicBezTo>
                  <a:cubicBezTo>
                    <a:pt x="7740" y="2441"/>
                    <a:pt x="8692" y="2275"/>
                    <a:pt x="9597" y="1977"/>
                  </a:cubicBezTo>
                  <a:cubicBezTo>
                    <a:pt x="10335" y="1739"/>
                    <a:pt x="11050" y="1453"/>
                    <a:pt x="11740" y="1096"/>
                  </a:cubicBezTo>
                  <a:cubicBezTo>
                    <a:pt x="12217" y="870"/>
                    <a:pt x="12669" y="608"/>
                    <a:pt x="13109" y="334"/>
                  </a:cubicBezTo>
                  <a:cubicBezTo>
                    <a:pt x="13264" y="227"/>
                    <a:pt x="13383" y="143"/>
                    <a:pt x="13455" y="96"/>
                  </a:cubicBezTo>
                  <a:cubicBezTo>
                    <a:pt x="13538" y="36"/>
                    <a:pt x="13574" y="0"/>
                    <a:pt x="135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p:cNvSpPr/>
            <p:nvPr/>
          </p:nvSpPr>
          <p:spPr>
            <a:xfrm>
              <a:off x="4897625" y="2897875"/>
              <a:ext cx="344125" cy="137475"/>
            </a:xfrm>
            <a:custGeom>
              <a:avLst/>
              <a:gdLst/>
              <a:ahLst/>
              <a:cxnLst/>
              <a:rect l="l" t="t" r="r" b="b"/>
              <a:pathLst>
                <a:path w="13765" h="5499" extrusionOk="0">
                  <a:moveTo>
                    <a:pt x="11984" y="1"/>
                  </a:moveTo>
                  <a:cubicBezTo>
                    <a:pt x="11826" y="1"/>
                    <a:pt x="11669" y="4"/>
                    <a:pt x="11514" y="10"/>
                  </a:cubicBezTo>
                  <a:lnTo>
                    <a:pt x="10966" y="34"/>
                  </a:lnTo>
                  <a:lnTo>
                    <a:pt x="10383" y="93"/>
                  </a:lnTo>
                  <a:cubicBezTo>
                    <a:pt x="9978" y="117"/>
                    <a:pt x="9549" y="212"/>
                    <a:pt x="9097" y="284"/>
                  </a:cubicBezTo>
                  <a:cubicBezTo>
                    <a:pt x="8109" y="486"/>
                    <a:pt x="7156" y="772"/>
                    <a:pt x="6227" y="1129"/>
                  </a:cubicBezTo>
                  <a:cubicBezTo>
                    <a:pt x="5299" y="1498"/>
                    <a:pt x="4394" y="1939"/>
                    <a:pt x="3537" y="2450"/>
                  </a:cubicBezTo>
                  <a:cubicBezTo>
                    <a:pt x="3156" y="2712"/>
                    <a:pt x="2787" y="2939"/>
                    <a:pt x="2465" y="3189"/>
                  </a:cubicBezTo>
                  <a:cubicBezTo>
                    <a:pt x="2310" y="3308"/>
                    <a:pt x="2132" y="3427"/>
                    <a:pt x="1989" y="3546"/>
                  </a:cubicBezTo>
                  <a:lnTo>
                    <a:pt x="1572" y="3891"/>
                  </a:lnTo>
                  <a:cubicBezTo>
                    <a:pt x="1298" y="4117"/>
                    <a:pt x="1072" y="4344"/>
                    <a:pt x="870" y="4534"/>
                  </a:cubicBezTo>
                  <a:lnTo>
                    <a:pt x="596" y="4808"/>
                  </a:lnTo>
                  <a:lnTo>
                    <a:pt x="381" y="5046"/>
                  </a:lnTo>
                  <a:lnTo>
                    <a:pt x="96" y="5368"/>
                  </a:lnTo>
                  <a:cubicBezTo>
                    <a:pt x="24" y="5451"/>
                    <a:pt x="0" y="5498"/>
                    <a:pt x="0" y="5498"/>
                  </a:cubicBezTo>
                  <a:cubicBezTo>
                    <a:pt x="36" y="5463"/>
                    <a:pt x="84" y="5427"/>
                    <a:pt x="120" y="5391"/>
                  </a:cubicBezTo>
                  <a:lnTo>
                    <a:pt x="441" y="5070"/>
                  </a:lnTo>
                  <a:lnTo>
                    <a:pt x="655" y="4844"/>
                  </a:lnTo>
                  <a:lnTo>
                    <a:pt x="941" y="4582"/>
                  </a:lnTo>
                  <a:cubicBezTo>
                    <a:pt x="1143" y="4403"/>
                    <a:pt x="1370" y="4177"/>
                    <a:pt x="1644" y="3974"/>
                  </a:cubicBezTo>
                  <a:lnTo>
                    <a:pt x="2048" y="3605"/>
                  </a:lnTo>
                  <a:lnTo>
                    <a:pt x="2536" y="3260"/>
                  </a:lnTo>
                  <a:cubicBezTo>
                    <a:pt x="2858" y="3022"/>
                    <a:pt x="3227" y="2808"/>
                    <a:pt x="3608" y="2558"/>
                  </a:cubicBezTo>
                  <a:cubicBezTo>
                    <a:pt x="4465" y="2058"/>
                    <a:pt x="5358" y="1617"/>
                    <a:pt x="6275" y="1248"/>
                  </a:cubicBezTo>
                  <a:cubicBezTo>
                    <a:pt x="7192" y="891"/>
                    <a:pt x="8144" y="605"/>
                    <a:pt x="9121" y="403"/>
                  </a:cubicBezTo>
                  <a:cubicBezTo>
                    <a:pt x="9573" y="319"/>
                    <a:pt x="10002" y="224"/>
                    <a:pt x="10407" y="188"/>
                  </a:cubicBezTo>
                  <a:lnTo>
                    <a:pt x="10978" y="129"/>
                  </a:lnTo>
                  <a:lnTo>
                    <a:pt x="11526" y="93"/>
                  </a:lnTo>
                  <a:lnTo>
                    <a:pt x="12835" y="93"/>
                  </a:lnTo>
                  <a:lnTo>
                    <a:pt x="13157" y="117"/>
                  </a:lnTo>
                  <a:lnTo>
                    <a:pt x="13609" y="141"/>
                  </a:lnTo>
                  <a:lnTo>
                    <a:pt x="13764" y="141"/>
                  </a:lnTo>
                  <a:cubicBezTo>
                    <a:pt x="13730" y="132"/>
                    <a:pt x="13691" y="124"/>
                    <a:pt x="13649" y="124"/>
                  </a:cubicBezTo>
                  <a:cubicBezTo>
                    <a:pt x="13632" y="124"/>
                    <a:pt x="13615" y="125"/>
                    <a:pt x="13597" y="129"/>
                  </a:cubicBezTo>
                  <a:lnTo>
                    <a:pt x="13157" y="69"/>
                  </a:lnTo>
                  <a:lnTo>
                    <a:pt x="12835" y="34"/>
                  </a:lnTo>
                  <a:lnTo>
                    <a:pt x="12454" y="10"/>
                  </a:lnTo>
                  <a:cubicBezTo>
                    <a:pt x="12300" y="4"/>
                    <a:pt x="12142" y="1"/>
                    <a:pt x="119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5186650" y="2872200"/>
              <a:ext cx="200650" cy="159875"/>
            </a:xfrm>
            <a:custGeom>
              <a:avLst/>
              <a:gdLst/>
              <a:ahLst/>
              <a:cxnLst/>
              <a:rect l="l" t="t" r="r" b="b"/>
              <a:pathLst>
                <a:path w="8026" h="6395" extrusionOk="0">
                  <a:moveTo>
                    <a:pt x="8025" y="1"/>
                  </a:moveTo>
                  <a:cubicBezTo>
                    <a:pt x="7739" y="1823"/>
                    <a:pt x="6656" y="3430"/>
                    <a:pt x="5061" y="4359"/>
                  </a:cubicBezTo>
                  <a:cubicBezTo>
                    <a:pt x="3953" y="5025"/>
                    <a:pt x="2775" y="5549"/>
                    <a:pt x="1536" y="5894"/>
                  </a:cubicBezTo>
                  <a:lnTo>
                    <a:pt x="405" y="6252"/>
                  </a:lnTo>
                  <a:cubicBezTo>
                    <a:pt x="274" y="6275"/>
                    <a:pt x="131" y="6335"/>
                    <a:pt x="0" y="6395"/>
                  </a:cubicBezTo>
                  <a:cubicBezTo>
                    <a:pt x="143" y="6383"/>
                    <a:pt x="286" y="6347"/>
                    <a:pt x="429" y="6311"/>
                  </a:cubicBezTo>
                  <a:cubicBezTo>
                    <a:pt x="703" y="6252"/>
                    <a:pt x="1084" y="6144"/>
                    <a:pt x="1560" y="6014"/>
                  </a:cubicBezTo>
                  <a:cubicBezTo>
                    <a:pt x="2822" y="5680"/>
                    <a:pt x="4025" y="5168"/>
                    <a:pt x="5144" y="4490"/>
                  </a:cubicBezTo>
                  <a:cubicBezTo>
                    <a:pt x="6251" y="3787"/>
                    <a:pt x="7132" y="2775"/>
                    <a:pt x="7680" y="1572"/>
                  </a:cubicBezTo>
                  <a:cubicBezTo>
                    <a:pt x="7835" y="1215"/>
                    <a:pt x="7942" y="822"/>
                    <a:pt x="8001" y="429"/>
                  </a:cubicBezTo>
                  <a:cubicBezTo>
                    <a:pt x="8013" y="322"/>
                    <a:pt x="8025" y="227"/>
                    <a:pt x="8025" y="108"/>
                  </a:cubicBezTo>
                  <a:lnTo>
                    <a:pt x="802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3807000" y="2901850"/>
              <a:ext cx="683750" cy="132600"/>
            </a:xfrm>
            <a:custGeom>
              <a:avLst/>
              <a:gdLst/>
              <a:ahLst/>
              <a:cxnLst/>
              <a:rect l="l" t="t" r="r" b="b"/>
              <a:pathLst>
                <a:path w="27350" h="5304" extrusionOk="0">
                  <a:moveTo>
                    <a:pt x="12390" y="0"/>
                  </a:moveTo>
                  <a:cubicBezTo>
                    <a:pt x="10865" y="0"/>
                    <a:pt x="9351" y="292"/>
                    <a:pt x="7919" y="863"/>
                  </a:cubicBezTo>
                  <a:cubicBezTo>
                    <a:pt x="7133" y="1160"/>
                    <a:pt x="6359" y="1518"/>
                    <a:pt x="5621" y="1922"/>
                  </a:cubicBezTo>
                  <a:cubicBezTo>
                    <a:pt x="4918" y="2280"/>
                    <a:pt x="4275" y="2649"/>
                    <a:pt x="3692" y="2982"/>
                  </a:cubicBezTo>
                  <a:cubicBezTo>
                    <a:pt x="2525" y="3661"/>
                    <a:pt x="1620" y="4244"/>
                    <a:pt x="977" y="4649"/>
                  </a:cubicBezTo>
                  <a:cubicBezTo>
                    <a:pt x="656" y="4851"/>
                    <a:pt x="418" y="5018"/>
                    <a:pt x="251" y="5125"/>
                  </a:cubicBezTo>
                  <a:lnTo>
                    <a:pt x="72" y="5256"/>
                  </a:lnTo>
                  <a:cubicBezTo>
                    <a:pt x="49" y="5268"/>
                    <a:pt x="25" y="5292"/>
                    <a:pt x="1" y="5304"/>
                  </a:cubicBezTo>
                  <a:cubicBezTo>
                    <a:pt x="13" y="5304"/>
                    <a:pt x="37" y="5292"/>
                    <a:pt x="72" y="5268"/>
                  </a:cubicBezTo>
                  <a:lnTo>
                    <a:pt x="275" y="5149"/>
                  </a:lnTo>
                  <a:lnTo>
                    <a:pt x="1013" y="4697"/>
                  </a:lnTo>
                  <a:cubicBezTo>
                    <a:pt x="1644" y="4316"/>
                    <a:pt x="2585" y="3756"/>
                    <a:pt x="3751" y="3089"/>
                  </a:cubicBezTo>
                  <a:cubicBezTo>
                    <a:pt x="4335" y="2768"/>
                    <a:pt x="4978" y="2411"/>
                    <a:pt x="5680" y="2053"/>
                  </a:cubicBezTo>
                  <a:cubicBezTo>
                    <a:pt x="6418" y="1660"/>
                    <a:pt x="7192" y="1315"/>
                    <a:pt x="7978" y="1018"/>
                  </a:cubicBezTo>
                  <a:cubicBezTo>
                    <a:pt x="9380" y="466"/>
                    <a:pt x="10871" y="179"/>
                    <a:pt x="12374" y="179"/>
                  </a:cubicBezTo>
                  <a:cubicBezTo>
                    <a:pt x="12786" y="179"/>
                    <a:pt x="13198" y="200"/>
                    <a:pt x="13610" y="244"/>
                  </a:cubicBezTo>
                  <a:cubicBezTo>
                    <a:pt x="14598" y="386"/>
                    <a:pt x="15562" y="625"/>
                    <a:pt x="16503" y="934"/>
                  </a:cubicBezTo>
                  <a:cubicBezTo>
                    <a:pt x="17396" y="1232"/>
                    <a:pt x="18301" y="1458"/>
                    <a:pt x="19218" y="1613"/>
                  </a:cubicBezTo>
                  <a:cubicBezTo>
                    <a:pt x="20111" y="1768"/>
                    <a:pt x="20944" y="1875"/>
                    <a:pt x="21718" y="1994"/>
                  </a:cubicBezTo>
                  <a:cubicBezTo>
                    <a:pt x="22444" y="2101"/>
                    <a:pt x="23159" y="2256"/>
                    <a:pt x="23861" y="2458"/>
                  </a:cubicBezTo>
                  <a:cubicBezTo>
                    <a:pt x="24873" y="2756"/>
                    <a:pt x="25814" y="3280"/>
                    <a:pt x="26600" y="3994"/>
                  </a:cubicBezTo>
                  <a:cubicBezTo>
                    <a:pt x="26873" y="4268"/>
                    <a:pt x="27123" y="4566"/>
                    <a:pt x="27350" y="4887"/>
                  </a:cubicBezTo>
                  <a:cubicBezTo>
                    <a:pt x="27159" y="4530"/>
                    <a:pt x="26933" y="4220"/>
                    <a:pt x="26647" y="3946"/>
                  </a:cubicBezTo>
                  <a:cubicBezTo>
                    <a:pt x="25873" y="3208"/>
                    <a:pt x="24921" y="2649"/>
                    <a:pt x="23897" y="2339"/>
                  </a:cubicBezTo>
                  <a:cubicBezTo>
                    <a:pt x="23194" y="2125"/>
                    <a:pt x="22468" y="1958"/>
                    <a:pt x="21742" y="1851"/>
                  </a:cubicBezTo>
                  <a:cubicBezTo>
                    <a:pt x="20968" y="1720"/>
                    <a:pt x="20123" y="1613"/>
                    <a:pt x="19253" y="1458"/>
                  </a:cubicBezTo>
                  <a:cubicBezTo>
                    <a:pt x="18337" y="1291"/>
                    <a:pt x="17444" y="1065"/>
                    <a:pt x="16563" y="767"/>
                  </a:cubicBezTo>
                  <a:cubicBezTo>
                    <a:pt x="15610" y="458"/>
                    <a:pt x="14634" y="220"/>
                    <a:pt x="13634" y="65"/>
                  </a:cubicBezTo>
                  <a:cubicBezTo>
                    <a:pt x="13219" y="22"/>
                    <a:pt x="12804" y="0"/>
                    <a:pt x="1239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3554600" y="2888275"/>
              <a:ext cx="170875" cy="146475"/>
            </a:xfrm>
            <a:custGeom>
              <a:avLst/>
              <a:gdLst/>
              <a:ahLst/>
              <a:cxnLst/>
              <a:rect l="l" t="t" r="r" b="b"/>
              <a:pathLst>
                <a:path w="6835" h="5859" extrusionOk="0">
                  <a:moveTo>
                    <a:pt x="6835" y="1"/>
                  </a:moveTo>
                  <a:lnTo>
                    <a:pt x="6835" y="1"/>
                  </a:lnTo>
                  <a:cubicBezTo>
                    <a:pt x="6739" y="465"/>
                    <a:pt x="6597" y="918"/>
                    <a:pt x="6430" y="1346"/>
                  </a:cubicBezTo>
                  <a:cubicBezTo>
                    <a:pt x="6001" y="2382"/>
                    <a:pt x="5275" y="3275"/>
                    <a:pt x="4358" y="3918"/>
                  </a:cubicBezTo>
                  <a:cubicBezTo>
                    <a:pt x="3394" y="4513"/>
                    <a:pt x="2382" y="5001"/>
                    <a:pt x="1322" y="5371"/>
                  </a:cubicBezTo>
                  <a:lnTo>
                    <a:pt x="358" y="5716"/>
                  </a:lnTo>
                  <a:cubicBezTo>
                    <a:pt x="227" y="5752"/>
                    <a:pt x="108" y="5799"/>
                    <a:pt x="0" y="5859"/>
                  </a:cubicBezTo>
                  <a:cubicBezTo>
                    <a:pt x="120" y="5847"/>
                    <a:pt x="250" y="5823"/>
                    <a:pt x="370" y="5775"/>
                  </a:cubicBezTo>
                  <a:cubicBezTo>
                    <a:pt x="608" y="5716"/>
                    <a:pt x="941" y="5621"/>
                    <a:pt x="1358" y="5478"/>
                  </a:cubicBezTo>
                  <a:cubicBezTo>
                    <a:pt x="2441" y="5132"/>
                    <a:pt x="3489" y="4656"/>
                    <a:pt x="4453" y="4061"/>
                  </a:cubicBezTo>
                  <a:cubicBezTo>
                    <a:pt x="5406" y="3394"/>
                    <a:pt x="6132" y="2465"/>
                    <a:pt x="6549" y="1382"/>
                  </a:cubicBezTo>
                  <a:cubicBezTo>
                    <a:pt x="6668" y="1060"/>
                    <a:pt x="6763" y="727"/>
                    <a:pt x="6811" y="382"/>
                  </a:cubicBezTo>
                  <a:cubicBezTo>
                    <a:pt x="6835" y="263"/>
                    <a:pt x="6835" y="132"/>
                    <a:pt x="68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p:cNvSpPr/>
            <p:nvPr/>
          </p:nvSpPr>
          <p:spPr>
            <a:xfrm>
              <a:off x="2936675" y="2887975"/>
              <a:ext cx="250050" cy="146775"/>
            </a:xfrm>
            <a:custGeom>
              <a:avLst/>
              <a:gdLst/>
              <a:ahLst/>
              <a:cxnLst/>
              <a:rect l="l" t="t" r="r" b="b"/>
              <a:pathLst>
                <a:path w="10002" h="5871" extrusionOk="0">
                  <a:moveTo>
                    <a:pt x="10001" y="1"/>
                  </a:moveTo>
                  <a:lnTo>
                    <a:pt x="10001" y="1"/>
                  </a:lnTo>
                  <a:cubicBezTo>
                    <a:pt x="9858" y="37"/>
                    <a:pt x="9716" y="96"/>
                    <a:pt x="9573" y="156"/>
                  </a:cubicBezTo>
                  <a:cubicBezTo>
                    <a:pt x="9311" y="275"/>
                    <a:pt x="8918" y="453"/>
                    <a:pt x="8442" y="668"/>
                  </a:cubicBezTo>
                  <a:cubicBezTo>
                    <a:pt x="7477" y="1108"/>
                    <a:pt x="6156" y="1727"/>
                    <a:pt x="4751" y="2513"/>
                  </a:cubicBezTo>
                  <a:cubicBezTo>
                    <a:pt x="3536" y="3168"/>
                    <a:pt x="2381" y="3918"/>
                    <a:pt x="1286" y="4763"/>
                  </a:cubicBezTo>
                  <a:cubicBezTo>
                    <a:pt x="869" y="5085"/>
                    <a:pt x="536" y="5347"/>
                    <a:pt x="322" y="5549"/>
                  </a:cubicBezTo>
                  <a:cubicBezTo>
                    <a:pt x="202" y="5644"/>
                    <a:pt x="95" y="5752"/>
                    <a:pt x="0" y="5871"/>
                  </a:cubicBezTo>
                  <a:cubicBezTo>
                    <a:pt x="131" y="5787"/>
                    <a:pt x="250" y="5692"/>
                    <a:pt x="357" y="5585"/>
                  </a:cubicBezTo>
                  <a:cubicBezTo>
                    <a:pt x="583" y="5406"/>
                    <a:pt x="929" y="5156"/>
                    <a:pt x="1357" y="4835"/>
                  </a:cubicBezTo>
                  <a:cubicBezTo>
                    <a:pt x="2465" y="4037"/>
                    <a:pt x="3631" y="3311"/>
                    <a:pt x="4834" y="2656"/>
                  </a:cubicBezTo>
                  <a:cubicBezTo>
                    <a:pt x="6239" y="1882"/>
                    <a:pt x="7549" y="1239"/>
                    <a:pt x="8489" y="775"/>
                  </a:cubicBezTo>
                  <a:lnTo>
                    <a:pt x="9608" y="215"/>
                  </a:lnTo>
                  <a:cubicBezTo>
                    <a:pt x="9751" y="156"/>
                    <a:pt x="9882" y="84"/>
                    <a:pt x="1000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p:cNvSpPr/>
            <p:nvPr/>
          </p:nvSpPr>
          <p:spPr>
            <a:xfrm>
              <a:off x="2568475" y="2892625"/>
              <a:ext cx="528350" cy="142125"/>
            </a:xfrm>
            <a:custGeom>
              <a:avLst/>
              <a:gdLst/>
              <a:ahLst/>
              <a:cxnLst/>
              <a:rect l="l" t="t" r="r" b="b"/>
              <a:pathLst>
                <a:path w="21134" h="5685" extrusionOk="0">
                  <a:moveTo>
                    <a:pt x="20413" y="1"/>
                  </a:moveTo>
                  <a:cubicBezTo>
                    <a:pt x="20356" y="1"/>
                    <a:pt x="20298" y="2"/>
                    <a:pt x="20241" y="5"/>
                  </a:cubicBezTo>
                  <a:cubicBezTo>
                    <a:pt x="19431" y="65"/>
                    <a:pt x="18645" y="279"/>
                    <a:pt x="17919" y="648"/>
                  </a:cubicBezTo>
                  <a:cubicBezTo>
                    <a:pt x="16883" y="1208"/>
                    <a:pt x="15883" y="1875"/>
                    <a:pt x="14954" y="2613"/>
                  </a:cubicBezTo>
                  <a:cubicBezTo>
                    <a:pt x="14395" y="3030"/>
                    <a:pt x="13811" y="3411"/>
                    <a:pt x="13204" y="3744"/>
                  </a:cubicBezTo>
                  <a:cubicBezTo>
                    <a:pt x="12537" y="4089"/>
                    <a:pt x="11835" y="4351"/>
                    <a:pt x="11109" y="4542"/>
                  </a:cubicBezTo>
                  <a:cubicBezTo>
                    <a:pt x="9704" y="4875"/>
                    <a:pt x="8263" y="5054"/>
                    <a:pt x="6810" y="5066"/>
                  </a:cubicBezTo>
                  <a:cubicBezTo>
                    <a:pt x="5465" y="5113"/>
                    <a:pt x="4262" y="5101"/>
                    <a:pt x="3250" y="5161"/>
                  </a:cubicBezTo>
                  <a:cubicBezTo>
                    <a:pt x="2441" y="5197"/>
                    <a:pt x="1643" y="5292"/>
                    <a:pt x="857" y="5447"/>
                  </a:cubicBezTo>
                  <a:cubicBezTo>
                    <a:pt x="572" y="5506"/>
                    <a:pt x="357" y="5566"/>
                    <a:pt x="214" y="5601"/>
                  </a:cubicBezTo>
                  <a:cubicBezTo>
                    <a:pt x="131" y="5625"/>
                    <a:pt x="60" y="5649"/>
                    <a:pt x="0" y="5685"/>
                  </a:cubicBezTo>
                  <a:cubicBezTo>
                    <a:pt x="71" y="5673"/>
                    <a:pt x="143" y="5661"/>
                    <a:pt x="226" y="5637"/>
                  </a:cubicBezTo>
                  <a:cubicBezTo>
                    <a:pt x="369" y="5601"/>
                    <a:pt x="583" y="5566"/>
                    <a:pt x="869" y="5506"/>
                  </a:cubicBezTo>
                  <a:cubicBezTo>
                    <a:pt x="1655" y="5375"/>
                    <a:pt x="2453" y="5304"/>
                    <a:pt x="3250" y="5280"/>
                  </a:cubicBezTo>
                  <a:cubicBezTo>
                    <a:pt x="4262" y="5220"/>
                    <a:pt x="5465" y="5268"/>
                    <a:pt x="6810" y="5220"/>
                  </a:cubicBezTo>
                  <a:cubicBezTo>
                    <a:pt x="8275" y="5208"/>
                    <a:pt x="9727" y="5042"/>
                    <a:pt x="11156" y="4708"/>
                  </a:cubicBezTo>
                  <a:cubicBezTo>
                    <a:pt x="11882" y="4518"/>
                    <a:pt x="12597" y="4244"/>
                    <a:pt x="13276" y="3887"/>
                  </a:cubicBezTo>
                  <a:cubicBezTo>
                    <a:pt x="13895" y="3542"/>
                    <a:pt x="14478" y="3161"/>
                    <a:pt x="15050" y="2732"/>
                  </a:cubicBezTo>
                  <a:cubicBezTo>
                    <a:pt x="15966" y="1994"/>
                    <a:pt x="16955" y="1339"/>
                    <a:pt x="17990" y="755"/>
                  </a:cubicBezTo>
                  <a:cubicBezTo>
                    <a:pt x="18693" y="386"/>
                    <a:pt x="19467" y="148"/>
                    <a:pt x="20253" y="77"/>
                  </a:cubicBezTo>
                  <a:cubicBezTo>
                    <a:pt x="20417" y="63"/>
                    <a:pt x="20562" y="58"/>
                    <a:pt x="20683" y="58"/>
                  </a:cubicBezTo>
                  <a:cubicBezTo>
                    <a:pt x="20935" y="58"/>
                    <a:pt x="21088" y="78"/>
                    <a:pt x="21125" y="78"/>
                  </a:cubicBezTo>
                  <a:cubicBezTo>
                    <a:pt x="21131" y="78"/>
                    <a:pt x="21134" y="78"/>
                    <a:pt x="21134" y="77"/>
                  </a:cubicBezTo>
                  <a:cubicBezTo>
                    <a:pt x="21050" y="41"/>
                    <a:pt x="20967" y="29"/>
                    <a:pt x="20884" y="29"/>
                  </a:cubicBezTo>
                  <a:cubicBezTo>
                    <a:pt x="20727" y="12"/>
                    <a:pt x="20570" y="1"/>
                    <a:pt x="204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4581225" y="2883525"/>
              <a:ext cx="634325" cy="4175"/>
            </a:xfrm>
            <a:custGeom>
              <a:avLst/>
              <a:gdLst/>
              <a:ahLst/>
              <a:cxnLst/>
              <a:rect l="l" t="t" r="r" b="b"/>
              <a:pathLst>
                <a:path w="25373" h="167" extrusionOk="0">
                  <a:moveTo>
                    <a:pt x="12692" y="0"/>
                  </a:moveTo>
                  <a:cubicBezTo>
                    <a:pt x="5679" y="0"/>
                    <a:pt x="0" y="36"/>
                    <a:pt x="0" y="84"/>
                  </a:cubicBezTo>
                  <a:cubicBezTo>
                    <a:pt x="0" y="131"/>
                    <a:pt x="5691" y="167"/>
                    <a:pt x="12692" y="167"/>
                  </a:cubicBezTo>
                  <a:cubicBezTo>
                    <a:pt x="19693" y="167"/>
                    <a:pt x="25372" y="131"/>
                    <a:pt x="25372" y="84"/>
                  </a:cubicBezTo>
                  <a:cubicBezTo>
                    <a:pt x="25372" y="48"/>
                    <a:pt x="19705" y="0"/>
                    <a:pt x="126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4946150" y="3849125"/>
              <a:ext cx="273850" cy="311350"/>
            </a:xfrm>
            <a:custGeom>
              <a:avLst/>
              <a:gdLst/>
              <a:ahLst/>
              <a:cxnLst/>
              <a:rect l="l" t="t" r="r" b="b"/>
              <a:pathLst>
                <a:path w="10954" h="12454" extrusionOk="0">
                  <a:moveTo>
                    <a:pt x="7906" y="0"/>
                  </a:moveTo>
                  <a:lnTo>
                    <a:pt x="2596" y="1953"/>
                  </a:lnTo>
                  <a:lnTo>
                    <a:pt x="4786" y="7370"/>
                  </a:lnTo>
                  <a:cubicBezTo>
                    <a:pt x="4786" y="7370"/>
                    <a:pt x="0" y="11418"/>
                    <a:pt x="286" y="12454"/>
                  </a:cubicBezTo>
                  <a:lnTo>
                    <a:pt x="10954" y="8596"/>
                  </a:lnTo>
                  <a:lnTo>
                    <a:pt x="79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5133675" y="3991900"/>
              <a:ext cx="22625" cy="21850"/>
            </a:xfrm>
            <a:custGeom>
              <a:avLst/>
              <a:gdLst/>
              <a:ahLst/>
              <a:cxnLst/>
              <a:rect l="l" t="t" r="r" b="b"/>
              <a:pathLst>
                <a:path w="905" h="874" extrusionOk="0">
                  <a:moveTo>
                    <a:pt x="410" y="1"/>
                  </a:moveTo>
                  <a:cubicBezTo>
                    <a:pt x="199" y="1"/>
                    <a:pt x="0" y="245"/>
                    <a:pt x="0" y="468"/>
                  </a:cubicBezTo>
                  <a:cubicBezTo>
                    <a:pt x="35" y="699"/>
                    <a:pt x="237" y="874"/>
                    <a:pt x="477" y="874"/>
                  </a:cubicBezTo>
                  <a:cubicBezTo>
                    <a:pt x="484" y="874"/>
                    <a:pt x="492" y="874"/>
                    <a:pt x="500" y="873"/>
                  </a:cubicBezTo>
                  <a:cubicBezTo>
                    <a:pt x="738" y="838"/>
                    <a:pt x="905" y="635"/>
                    <a:pt x="881" y="397"/>
                  </a:cubicBezTo>
                  <a:cubicBezTo>
                    <a:pt x="848" y="175"/>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4949425" y="4042900"/>
              <a:ext cx="270875" cy="117575"/>
            </a:xfrm>
            <a:custGeom>
              <a:avLst/>
              <a:gdLst/>
              <a:ahLst/>
              <a:cxnLst/>
              <a:rect l="l" t="t" r="r" b="b"/>
              <a:pathLst>
                <a:path w="10835" h="4703" extrusionOk="0">
                  <a:moveTo>
                    <a:pt x="10490" y="0"/>
                  </a:moveTo>
                  <a:lnTo>
                    <a:pt x="393" y="4012"/>
                  </a:lnTo>
                  <a:cubicBezTo>
                    <a:pt x="393" y="4012"/>
                    <a:pt x="0" y="4393"/>
                    <a:pt x="167" y="4703"/>
                  </a:cubicBezTo>
                  <a:lnTo>
                    <a:pt x="10835" y="845"/>
                  </a:lnTo>
                  <a:lnTo>
                    <a:pt x="10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5060025" y="4030200"/>
              <a:ext cx="31100" cy="10450"/>
            </a:xfrm>
            <a:custGeom>
              <a:avLst/>
              <a:gdLst/>
              <a:ahLst/>
              <a:cxnLst/>
              <a:rect l="l" t="t" r="r" b="b"/>
              <a:pathLst>
                <a:path w="1244" h="418" extrusionOk="0">
                  <a:moveTo>
                    <a:pt x="463" y="0"/>
                  </a:moveTo>
                  <a:cubicBezTo>
                    <a:pt x="189" y="0"/>
                    <a:pt x="0" y="103"/>
                    <a:pt x="29" y="151"/>
                  </a:cubicBezTo>
                  <a:cubicBezTo>
                    <a:pt x="53" y="198"/>
                    <a:pt x="315" y="151"/>
                    <a:pt x="636" y="210"/>
                  </a:cubicBezTo>
                  <a:cubicBezTo>
                    <a:pt x="918" y="265"/>
                    <a:pt x="1121" y="417"/>
                    <a:pt x="1191" y="417"/>
                  </a:cubicBezTo>
                  <a:cubicBezTo>
                    <a:pt x="1198" y="417"/>
                    <a:pt x="1204" y="416"/>
                    <a:pt x="1208" y="413"/>
                  </a:cubicBezTo>
                  <a:cubicBezTo>
                    <a:pt x="1244" y="377"/>
                    <a:pt x="1065" y="91"/>
                    <a:pt x="672" y="20"/>
                  </a:cubicBezTo>
                  <a:cubicBezTo>
                    <a:pt x="599" y="6"/>
                    <a:pt x="529" y="0"/>
                    <a:pt x="46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5036600" y="4053725"/>
              <a:ext cx="25650" cy="15725"/>
            </a:xfrm>
            <a:custGeom>
              <a:avLst/>
              <a:gdLst/>
              <a:ahLst/>
              <a:cxnLst/>
              <a:rect l="l" t="t" r="r" b="b"/>
              <a:pathLst>
                <a:path w="1026" h="629" extrusionOk="0">
                  <a:moveTo>
                    <a:pt x="228" y="1"/>
                  </a:moveTo>
                  <a:cubicBezTo>
                    <a:pt x="91" y="1"/>
                    <a:pt x="1" y="41"/>
                    <a:pt x="14" y="67"/>
                  </a:cubicBezTo>
                  <a:cubicBezTo>
                    <a:pt x="14" y="115"/>
                    <a:pt x="276" y="127"/>
                    <a:pt x="526" y="281"/>
                  </a:cubicBezTo>
                  <a:cubicBezTo>
                    <a:pt x="774" y="428"/>
                    <a:pt x="905" y="629"/>
                    <a:pt x="968" y="629"/>
                  </a:cubicBezTo>
                  <a:cubicBezTo>
                    <a:pt x="972" y="629"/>
                    <a:pt x="975" y="628"/>
                    <a:pt x="978" y="627"/>
                  </a:cubicBezTo>
                  <a:cubicBezTo>
                    <a:pt x="1026" y="615"/>
                    <a:pt x="954" y="305"/>
                    <a:pt x="633" y="115"/>
                  </a:cubicBezTo>
                  <a:cubicBezTo>
                    <a:pt x="487" y="28"/>
                    <a:pt x="341" y="1"/>
                    <a:pt x="22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5014600" y="4075425"/>
              <a:ext cx="19675" cy="19025"/>
            </a:xfrm>
            <a:custGeom>
              <a:avLst/>
              <a:gdLst/>
              <a:ahLst/>
              <a:cxnLst/>
              <a:rect l="l" t="t" r="r" b="b"/>
              <a:pathLst>
                <a:path w="787" h="761" extrusionOk="0">
                  <a:moveTo>
                    <a:pt x="61" y="0"/>
                  </a:moveTo>
                  <a:cubicBezTo>
                    <a:pt x="26" y="0"/>
                    <a:pt x="4" y="8"/>
                    <a:pt x="1" y="21"/>
                  </a:cubicBezTo>
                  <a:cubicBezTo>
                    <a:pt x="1" y="80"/>
                    <a:pt x="203" y="175"/>
                    <a:pt x="394" y="366"/>
                  </a:cubicBezTo>
                  <a:cubicBezTo>
                    <a:pt x="574" y="558"/>
                    <a:pt x="680" y="761"/>
                    <a:pt x="731" y="761"/>
                  </a:cubicBezTo>
                  <a:cubicBezTo>
                    <a:pt x="734" y="761"/>
                    <a:pt x="736" y="760"/>
                    <a:pt x="739" y="759"/>
                  </a:cubicBezTo>
                  <a:cubicBezTo>
                    <a:pt x="786" y="759"/>
                    <a:pt x="763" y="473"/>
                    <a:pt x="536" y="235"/>
                  </a:cubicBezTo>
                  <a:cubicBezTo>
                    <a:pt x="361" y="60"/>
                    <a:pt x="160" y="0"/>
                    <a:pt x="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5050625" y="3990850"/>
              <a:ext cx="29400" cy="11125"/>
            </a:xfrm>
            <a:custGeom>
              <a:avLst/>
              <a:gdLst/>
              <a:ahLst/>
              <a:cxnLst/>
              <a:rect l="l" t="t" r="r" b="b"/>
              <a:pathLst>
                <a:path w="1176" h="445" extrusionOk="0">
                  <a:moveTo>
                    <a:pt x="839" y="0"/>
                  </a:moveTo>
                  <a:cubicBezTo>
                    <a:pt x="747" y="0"/>
                    <a:pt x="639" y="13"/>
                    <a:pt x="524" y="46"/>
                  </a:cubicBezTo>
                  <a:cubicBezTo>
                    <a:pt x="155" y="153"/>
                    <a:pt x="0" y="391"/>
                    <a:pt x="36" y="439"/>
                  </a:cubicBezTo>
                  <a:cubicBezTo>
                    <a:pt x="41" y="443"/>
                    <a:pt x="47" y="444"/>
                    <a:pt x="55" y="444"/>
                  </a:cubicBezTo>
                  <a:cubicBezTo>
                    <a:pt x="125" y="444"/>
                    <a:pt x="317" y="312"/>
                    <a:pt x="596" y="237"/>
                  </a:cubicBezTo>
                  <a:cubicBezTo>
                    <a:pt x="893" y="141"/>
                    <a:pt x="1155" y="153"/>
                    <a:pt x="1167" y="94"/>
                  </a:cubicBezTo>
                  <a:cubicBezTo>
                    <a:pt x="1175" y="61"/>
                    <a:pt x="1043" y="0"/>
                    <a:pt x="8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5041100" y="3939700"/>
              <a:ext cx="36025" cy="35050"/>
            </a:xfrm>
            <a:custGeom>
              <a:avLst/>
              <a:gdLst/>
              <a:ahLst/>
              <a:cxnLst/>
              <a:rect l="l" t="t" r="r" b="b"/>
              <a:pathLst>
                <a:path w="1441" h="1402" extrusionOk="0">
                  <a:moveTo>
                    <a:pt x="1145" y="189"/>
                  </a:moveTo>
                  <a:cubicBezTo>
                    <a:pt x="1168" y="189"/>
                    <a:pt x="1188" y="196"/>
                    <a:pt x="1203" y="211"/>
                  </a:cubicBezTo>
                  <a:cubicBezTo>
                    <a:pt x="1250" y="247"/>
                    <a:pt x="1227" y="235"/>
                    <a:pt x="1203" y="270"/>
                  </a:cubicBezTo>
                  <a:cubicBezTo>
                    <a:pt x="1179" y="318"/>
                    <a:pt x="1155" y="366"/>
                    <a:pt x="1119" y="401"/>
                  </a:cubicBezTo>
                  <a:cubicBezTo>
                    <a:pt x="1048" y="497"/>
                    <a:pt x="977" y="592"/>
                    <a:pt x="893" y="675"/>
                  </a:cubicBezTo>
                  <a:cubicBezTo>
                    <a:pt x="762" y="806"/>
                    <a:pt x="607" y="937"/>
                    <a:pt x="453" y="1056"/>
                  </a:cubicBezTo>
                  <a:cubicBezTo>
                    <a:pt x="336" y="1128"/>
                    <a:pt x="218" y="1200"/>
                    <a:pt x="106" y="1283"/>
                  </a:cubicBezTo>
                  <a:lnTo>
                    <a:pt x="106" y="1283"/>
                  </a:lnTo>
                  <a:cubicBezTo>
                    <a:pt x="150" y="1197"/>
                    <a:pt x="214" y="1072"/>
                    <a:pt x="310" y="925"/>
                  </a:cubicBezTo>
                  <a:cubicBezTo>
                    <a:pt x="417" y="759"/>
                    <a:pt x="548" y="604"/>
                    <a:pt x="691" y="485"/>
                  </a:cubicBezTo>
                  <a:cubicBezTo>
                    <a:pt x="774" y="401"/>
                    <a:pt x="858" y="330"/>
                    <a:pt x="953" y="270"/>
                  </a:cubicBezTo>
                  <a:cubicBezTo>
                    <a:pt x="1026" y="221"/>
                    <a:pt x="1094" y="189"/>
                    <a:pt x="1145" y="189"/>
                  </a:cubicBezTo>
                  <a:close/>
                  <a:moveTo>
                    <a:pt x="1155" y="0"/>
                  </a:moveTo>
                  <a:cubicBezTo>
                    <a:pt x="1119" y="0"/>
                    <a:pt x="1084" y="7"/>
                    <a:pt x="1048" y="20"/>
                  </a:cubicBezTo>
                  <a:cubicBezTo>
                    <a:pt x="977" y="44"/>
                    <a:pt x="917" y="68"/>
                    <a:pt x="858" y="116"/>
                  </a:cubicBezTo>
                  <a:cubicBezTo>
                    <a:pt x="750" y="187"/>
                    <a:pt x="655" y="259"/>
                    <a:pt x="572" y="354"/>
                  </a:cubicBezTo>
                  <a:cubicBezTo>
                    <a:pt x="417" y="497"/>
                    <a:pt x="286" y="663"/>
                    <a:pt x="191" y="854"/>
                  </a:cubicBezTo>
                  <a:cubicBezTo>
                    <a:pt x="95" y="992"/>
                    <a:pt x="37" y="1159"/>
                    <a:pt x="35" y="1338"/>
                  </a:cubicBezTo>
                  <a:lnTo>
                    <a:pt x="35" y="1338"/>
                  </a:lnTo>
                  <a:cubicBezTo>
                    <a:pt x="23" y="1347"/>
                    <a:pt x="12" y="1356"/>
                    <a:pt x="0" y="1366"/>
                  </a:cubicBezTo>
                  <a:cubicBezTo>
                    <a:pt x="12" y="1365"/>
                    <a:pt x="23" y="1364"/>
                    <a:pt x="35" y="1363"/>
                  </a:cubicBezTo>
                  <a:lnTo>
                    <a:pt x="35" y="1363"/>
                  </a:lnTo>
                  <a:cubicBezTo>
                    <a:pt x="35" y="1376"/>
                    <a:pt x="35" y="1389"/>
                    <a:pt x="36" y="1402"/>
                  </a:cubicBezTo>
                  <a:cubicBezTo>
                    <a:pt x="42" y="1402"/>
                    <a:pt x="52" y="1387"/>
                    <a:pt x="67" y="1359"/>
                  </a:cubicBezTo>
                  <a:lnTo>
                    <a:pt x="67" y="1359"/>
                  </a:lnTo>
                  <a:cubicBezTo>
                    <a:pt x="235" y="1336"/>
                    <a:pt x="399" y="1269"/>
                    <a:pt x="536" y="1163"/>
                  </a:cubicBezTo>
                  <a:cubicBezTo>
                    <a:pt x="715" y="1068"/>
                    <a:pt x="881" y="937"/>
                    <a:pt x="1036" y="794"/>
                  </a:cubicBezTo>
                  <a:cubicBezTo>
                    <a:pt x="1119" y="711"/>
                    <a:pt x="1203" y="616"/>
                    <a:pt x="1274" y="520"/>
                  </a:cubicBezTo>
                  <a:cubicBezTo>
                    <a:pt x="1322" y="461"/>
                    <a:pt x="1369" y="401"/>
                    <a:pt x="1393" y="342"/>
                  </a:cubicBezTo>
                  <a:cubicBezTo>
                    <a:pt x="1441" y="235"/>
                    <a:pt x="1405" y="116"/>
                    <a:pt x="1322" y="56"/>
                  </a:cubicBezTo>
                  <a:cubicBezTo>
                    <a:pt x="1270" y="19"/>
                    <a:pt x="1213" y="0"/>
                    <a:pt x="11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5013400" y="3936175"/>
              <a:ext cx="31300" cy="38875"/>
            </a:xfrm>
            <a:custGeom>
              <a:avLst/>
              <a:gdLst/>
              <a:ahLst/>
              <a:cxnLst/>
              <a:rect l="l" t="t" r="r" b="b"/>
              <a:pathLst>
                <a:path w="1252" h="1555" extrusionOk="0">
                  <a:moveTo>
                    <a:pt x="262" y="1"/>
                  </a:moveTo>
                  <a:cubicBezTo>
                    <a:pt x="234" y="1"/>
                    <a:pt x="207" y="3"/>
                    <a:pt x="180" y="7"/>
                  </a:cubicBezTo>
                  <a:cubicBezTo>
                    <a:pt x="84" y="42"/>
                    <a:pt x="25" y="138"/>
                    <a:pt x="13" y="245"/>
                  </a:cubicBezTo>
                  <a:cubicBezTo>
                    <a:pt x="1" y="316"/>
                    <a:pt x="1" y="388"/>
                    <a:pt x="13" y="459"/>
                  </a:cubicBezTo>
                  <a:cubicBezTo>
                    <a:pt x="37" y="578"/>
                    <a:pt x="84" y="697"/>
                    <a:pt x="144" y="816"/>
                  </a:cubicBezTo>
                  <a:cubicBezTo>
                    <a:pt x="251" y="1007"/>
                    <a:pt x="394" y="1162"/>
                    <a:pt x="572" y="1281"/>
                  </a:cubicBezTo>
                  <a:cubicBezTo>
                    <a:pt x="801" y="1424"/>
                    <a:pt x="981" y="1460"/>
                    <a:pt x="1067" y="1460"/>
                  </a:cubicBezTo>
                  <a:cubicBezTo>
                    <a:pt x="1101" y="1460"/>
                    <a:pt x="1120" y="1454"/>
                    <a:pt x="1120" y="1447"/>
                  </a:cubicBezTo>
                  <a:cubicBezTo>
                    <a:pt x="953" y="1364"/>
                    <a:pt x="799" y="1281"/>
                    <a:pt x="656" y="1173"/>
                  </a:cubicBezTo>
                  <a:cubicBezTo>
                    <a:pt x="501" y="1054"/>
                    <a:pt x="382" y="900"/>
                    <a:pt x="299" y="733"/>
                  </a:cubicBezTo>
                  <a:cubicBezTo>
                    <a:pt x="251" y="638"/>
                    <a:pt x="215" y="519"/>
                    <a:pt x="203" y="411"/>
                  </a:cubicBezTo>
                  <a:cubicBezTo>
                    <a:pt x="168" y="292"/>
                    <a:pt x="203" y="185"/>
                    <a:pt x="227" y="185"/>
                  </a:cubicBezTo>
                  <a:cubicBezTo>
                    <a:pt x="322" y="185"/>
                    <a:pt x="418" y="221"/>
                    <a:pt x="477" y="292"/>
                  </a:cubicBezTo>
                  <a:cubicBezTo>
                    <a:pt x="572" y="364"/>
                    <a:pt x="644" y="447"/>
                    <a:pt x="715" y="530"/>
                  </a:cubicBezTo>
                  <a:cubicBezTo>
                    <a:pt x="834" y="685"/>
                    <a:pt x="942" y="852"/>
                    <a:pt x="1013" y="1031"/>
                  </a:cubicBezTo>
                  <a:cubicBezTo>
                    <a:pt x="1156" y="1340"/>
                    <a:pt x="1168" y="1554"/>
                    <a:pt x="1204" y="1554"/>
                  </a:cubicBezTo>
                  <a:cubicBezTo>
                    <a:pt x="1251" y="1364"/>
                    <a:pt x="1239" y="1173"/>
                    <a:pt x="1156" y="983"/>
                  </a:cubicBezTo>
                  <a:cubicBezTo>
                    <a:pt x="1096" y="792"/>
                    <a:pt x="1001" y="602"/>
                    <a:pt x="870" y="435"/>
                  </a:cubicBezTo>
                  <a:cubicBezTo>
                    <a:pt x="799" y="328"/>
                    <a:pt x="715" y="233"/>
                    <a:pt x="620" y="161"/>
                  </a:cubicBezTo>
                  <a:cubicBezTo>
                    <a:pt x="531" y="52"/>
                    <a:pt x="399" y="1"/>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5197075" y="3825000"/>
              <a:ext cx="274150" cy="310775"/>
            </a:xfrm>
            <a:custGeom>
              <a:avLst/>
              <a:gdLst/>
              <a:ahLst/>
              <a:cxnLst/>
              <a:rect l="l" t="t" r="r" b="b"/>
              <a:pathLst>
                <a:path w="10966" h="12431" extrusionOk="0">
                  <a:moveTo>
                    <a:pt x="7918" y="1"/>
                  </a:moveTo>
                  <a:lnTo>
                    <a:pt x="2596" y="1929"/>
                  </a:lnTo>
                  <a:lnTo>
                    <a:pt x="4775" y="7347"/>
                  </a:lnTo>
                  <a:cubicBezTo>
                    <a:pt x="4775" y="7347"/>
                    <a:pt x="0" y="11395"/>
                    <a:pt x="298" y="12431"/>
                  </a:cubicBezTo>
                  <a:lnTo>
                    <a:pt x="10966" y="8573"/>
                  </a:lnTo>
                  <a:lnTo>
                    <a:pt x="791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5384600" y="3967200"/>
              <a:ext cx="22625" cy="21850"/>
            </a:xfrm>
            <a:custGeom>
              <a:avLst/>
              <a:gdLst/>
              <a:ahLst/>
              <a:cxnLst/>
              <a:rect l="l" t="t" r="r" b="b"/>
              <a:pathLst>
                <a:path w="905" h="874" extrusionOk="0">
                  <a:moveTo>
                    <a:pt x="410" y="1"/>
                  </a:moveTo>
                  <a:cubicBezTo>
                    <a:pt x="199" y="1"/>
                    <a:pt x="0" y="244"/>
                    <a:pt x="0" y="456"/>
                  </a:cubicBezTo>
                  <a:cubicBezTo>
                    <a:pt x="35" y="698"/>
                    <a:pt x="237" y="874"/>
                    <a:pt x="477" y="874"/>
                  </a:cubicBezTo>
                  <a:cubicBezTo>
                    <a:pt x="484" y="874"/>
                    <a:pt x="492" y="873"/>
                    <a:pt x="500" y="873"/>
                  </a:cubicBezTo>
                  <a:cubicBezTo>
                    <a:pt x="738" y="837"/>
                    <a:pt x="905" y="623"/>
                    <a:pt x="893" y="385"/>
                  </a:cubicBezTo>
                  <a:cubicBezTo>
                    <a:pt x="849" y="174"/>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5200650" y="4017875"/>
              <a:ext cx="270575" cy="117900"/>
            </a:xfrm>
            <a:custGeom>
              <a:avLst/>
              <a:gdLst/>
              <a:ahLst/>
              <a:cxnLst/>
              <a:rect l="l" t="t" r="r" b="b"/>
              <a:pathLst>
                <a:path w="10823" h="4716" extrusionOk="0">
                  <a:moveTo>
                    <a:pt x="10489" y="1"/>
                  </a:moveTo>
                  <a:lnTo>
                    <a:pt x="393" y="4025"/>
                  </a:lnTo>
                  <a:cubicBezTo>
                    <a:pt x="393" y="4025"/>
                    <a:pt x="0" y="4394"/>
                    <a:pt x="167" y="4716"/>
                  </a:cubicBezTo>
                  <a:lnTo>
                    <a:pt x="10823" y="858"/>
                  </a:lnTo>
                  <a:lnTo>
                    <a:pt x="10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5310925" y="4005225"/>
              <a:ext cx="31125" cy="10200"/>
            </a:xfrm>
            <a:custGeom>
              <a:avLst/>
              <a:gdLst/>
              <a:ahLst/>
              <a:cxnLst/>
              <a:rect l="l" t="t" r="r" b="b"/>
              <a:pathLst>
                <a:path w="1245" h="408" extrusionOk="0">
                  <a:moveTo>
                    <a:pt x="474" y="0"/>
                  </a:moveTo>
                  <a:cubicBezTo>
                    <a:pt x="194" y="0"/>
                    <a:pt x="1" y="111"/>
                    <a:pt x="30" y="150"/>
                  </a:cubicBezTo>
                  <a:cubicBezTo>
                    <a:pt x="37" y="164"/>
                    <a:pt x="65" y="168"/>
                    <a:pt x="110" y="168"/>
                  </a:cubicBezTo>
                  <a:cubicBezTo>
                    <a:pt x="157" y="168"/>
                    <a:pt x="222" y="163"/>
                    <a:pt x="300" y="163"/>
                  </a:cubicBezTo>
                  <a:cubicBezTo>
                    <a:pt x="397" y="163"/>
                    <a:pt x="513" y="170"/>
                    <a:pt x="637" y="197"/>
                  </a:cubicBezTo>
                  <a:cubicBezTo>
                    <a:pt x="922" y="261"/>
                    <a:pt x="1122" y="408"/>
                    <a:pt x="1189" y="408"/>
                  </a:cubicBezTo>
                  <a:cubicBezTo>
                    <a:pt x="1198" y="408"/>
                    <a:pt x="1205" y="405"/>
                    <a:pt x="1209" y="400"/>
                  </a:cubicBezTo>
                  <a:cubicBezTo>
                    <a:pt x="1244" y="364"/>
                    <a:pt x="1066" y="78"/>
                    <a:pt x="673" y="19"/>
                  </a:cubicBezTo>
                  <a:cubicBezTo>
                    <a:pt x="603" y="6"/>
                    <a:pt x="537" y="0"/>
                    <a:pt x="4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5287700" y="4028925"/>
              <a:ext cx="25475" cy="15825"/>
            </a:xfrm>
            <a:custGeom>
              <a:avLst/>
              <a:gdLst/>
              <a:ahLst/>
              <a:cxnLst/>
              <a:rect l="l" t="t" r="r" b="b"/>
              <a:pathLst>
                <a:path w="1019" h="633" extrusionOk="0">
                  <a:moveTo>
                    <a:pt x="216" y="0"/>
                  </a:moveTo>
                  <a:cubicBezTo>
                    <a:pt x="86" y="0"/>
                    <a:pt x="0" y="39"/>
                    <a:pt x="7" y="71"/>
                  </a:cubicBezTo>
                  <a:cubicBezTo>
                    <a:pt x="7" y="119"/>
                    <a:pt x="268" y="130"/>
                    <a:pt x="530" y="285"/>
                  </a:cubicBezTo>
                  <a:cubicBezTo>
                    <a:pt x="768" y="432"/>
                    <a:pt x="908" y="632"/>
                    <a:pt x="963" y="632"/>
                  </a:cubicBezTo>
                  <a:cubicBezTo>
                    <a:pt x="966" y="632"/>
                    <a:pt x="968" y="632"/>
                    <a:pt x="971" y="630"/>
                  </a:cubicBezTo>
                  <a:cubicBezTo>
                    <a:pt x="1019" y="607"/>
                    <a:pt x="947" y="309"/>
                    <a:pt x="626" y="119"/>
                  </a:cubicBezTo>
                  <a:cubicBezTo>
                    <a:pt x="476" y="30"/>
                    <a:pt x="329" y="0"/>
                    <a:pt x="2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5265525" y="4050725"/>
              <a:ext cx="19975" cy="19000"/>
            </a:xfrm>
            <a:custGeom>
              <a:avLst/>
              <a:gdLst/>
              <a:ahLst/>
              <a:cxnLst/>
              <a:rect l="l" t="t" r="r" b="b"/>
              <a:pathLst>
                <a:path w="799" h="760" extrusionOk="0">
                  <a:moveTo>
                    <a:pt x="66" y="0"/>
                  </a:moveTo>
                  <a:cubicBezTo>
                    <a:pt x="32" y="0"/>
                    <a:pt x="12" y="8"/>
                    <a:pt x="12" y="20"/>
                  </a:cubicBezTo>
                  <a:cubicBezTo>
                    <a:pt x="1" y="68"/>
                    <a:pt x="203" y="175"/>
                    <a:pt x="393" y="366"/>
                  </a:cubicBezTo>
                  <a:cubicBezTo>
                    <a:pt x="579" y="562"/>
                    <a:pt x="685" y="759"/>
                    <a:pt x="735" y="759"/>
                  </a:cubicBezTo>
                  <a:cubicBezTo>
                    <a:pt x="736" y="759"/>
                    <a:pt x="737" y="759"/>
                    <a:pt x="739" y="759"/>
                  </a:cubicBezTo>
                  <a:cubicBezTo>
                    <a:pt x="798" y="759"/>
                    <a:pt x="774" y="473"/>
                    <a:pt x="536" y="235"/>
                  </a:cubicBezTo>
                  <a:cubicBezTo>
                    <a:pt x="361" y="59"/>
                    <a:pt x="160" y="0"/>
                    <a:pt x="6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5301550" y="3965550"/>
              <a:ext cx="29400" cy="11200"/>
            </a:xfrm>
            <a:custGeom>
              <a:avLst/>
              <a:gdLst/>
              <a:ahLst/>
              <a:cxnLst/>
              <a:rect l="l" t="t" r="r" b="b"/>
              <a:pathLst>
                <a:path w="1176" h="448" extrusionOk="0">
                  <a:moveTo>
                    <a:pt x="835" y="0"/>
                  </a:moveTo>
                  <a:cubicBezTo>
                    <a:pt x="744" y="0"/>
                    <a:pt x="638" y="13"/>
                    <a:pt x="524" y="46"/>
                  </a:cubicBezTo>
                  <a:cubicBezTo>
                    <a:pt x="167" y="153"/>
                    <a:pt x="0" y="403"/>
                    <a:pt x="48" y="439"/>
                  </a:cubicBezTo>
                  <a:cubicBezTo>
                    <a:pt x="52" y="445"/>
                    <a:pt x="59" y="447"/>
                    <a:pt x="69" y="447"/>
                  </a:cubicBezTo>
                  <a:cubicBezTo>
                    <a:pt x="137" y="447"/>
                    <a:pt x="334" y="310"/>
                    <a:pt x="596" y="237"/>
                  </a:cubicBezTo>
                  <a:cubicBezTo>
                    <a:pt x="893" y="153"/>
                    <a:pt x="1167" y="165"/>
                    <a:pt x="1167" y="106"/>
                  </a:cubicBezTo>
                  <a:cubicBezTo>
                    <a:pt x="1175" y="64"/>
                    <a:pt x="1041" y="0"/>
                    <a:pt x="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5292025" y="3914900"/>
              <a:ext cx="36025" cy="34850"/>
            </a:xfrm>
            <a:custGeom>
              <a:avLst/>
              <a:gdLst/>
              <a:ahLst/>
              <a:cxnLst/>
              <a:rect l="l" t="t" r="r" b="b"/>
              <a:pathLst>
                <a:path w="1441" h="1394" extrusionOk="0">
                  <a:moveTo>
                    <a:pt x="1155" y="189"/>
                  </a:moveTo>
                  <a:cubicBezTo>
                    <a:pt x="1174" y="189"/>
                    <a:pt x="1190" y="193"/>
                    <a:pt x="1203" y="203"/>
                  </a:cubicBezTo>
                  <a:cubicBezTo>
                    <a:pt x="1262" y="250"/>
                    <a:pt x="1227" y="227"/>
                    <a:pt x="1203" y="274"/>
                  </a:cubicBezTo>
                  <a:cubicBezTo>
                    <a:pt x="1191" y="322"/>
                    <a:pt x="1155" y="369"/>
                    <a:pt x="1119" y="405"/>
                  </a:cubicBezTo>
                  <a:cubicBezTo>
                    <a:pt x="1048" y="500"/>
                    <a:pt x="977" y="584"/>
                    <a:pt x="905" y="667"/>
                  </a:cubicBezTo>
                  <a:cubicBezTo>
                    <a:pt x="762" y="810"/>
                    <a:pt x="619" y="941"/>
                    <a:pt x="453" y="1060"/>
                  </a:cubicBezTo>
                  <a:cubicBezTo>
                    <a:pt x="338" y="1122"/>
                    <a:pt x="223" y="1197"/>
                    <a:pt x="113" y="1275"/>
                  </a:cubicBezTo>
                  <a:lnTo>
                    <a:pt x="113" y="1275"/>
                  </a:lnTo>
                  <a:cubicBezTo>
                    <a:pt x="155" y="1191"/>
                    <a:pt x="216" y="1067"/>
                    <a:pt x="310" y="917"/>
                  </a:cubicBezTo>
                  <a:cubicBezTo>
                    <a:pt x="417" y="750"/>
                    <a:pt x="548" y="608"/>
                    <a:pt x="691" y="477"/>
                  </a:cubicBezTo>
                  <a:cubicBezTo>
                    <a:pt x="774" y="405"/>
                    <a:pt x="869" y="334"/>
                    <a:pt x="965" y="274"/>
                  </a:cubicBezTo>
                  <a:cubicBezTo>
                    <a:pt x="1034" y="222"/>
                    <a:pt x="1104" y="189"/>
                    <a:pt x="1155" y="189"/>
                  </a:cubicBezTo>
                  <a:close/>
                  <a:moveTo>
                    <a:pt x="1143" y="0"/>
                  </a:moveTo>
                  <a:cubicBezTo>
                    <a:pt x="1111" y="0"/>
                    <a:pt x="1080" y="4"/>
                    <a:pt x="1048" y="12"/>
                  </a:cubicBezTo>
                  <a:cubicBezTo>
                    <a:pt x="988" y="36"/>
                    <a:pt x="917" y="72"/>
                    <a:pt x="857" y="119"/>
                  </a:cubicBezTo>
                  <a:cubicBezTo>
                    <a:pt x="762" y="179"/>
                    <a:pt x="655" y="262"/>
                    <a:pt x="572" y="346"/>
                  </a:cubicBezTo>
                  <a:cubicBezTo>
                    <a:pt x="417" y="500"/>
                    <a:pt x="286" y="667"/>
                    <a:pt x="191" y="846"/>
                  </a:cubicBezTo>
                  <a:cubicBezTo>
                    <a:pt x="96" y="994"/>
                    <a:pt x="47" y="1161"/>
                    <a:pt x="38" y="1330"/>
                  </a:cubicBezTo>
                  <a:lnTo>
                    <a:pt x="38" y="1330"/>
                  </a:lnTo>
                  <a:cubicBezTo>
                    <a:pt x="25" y="1339"/>
                    <a:pt x="13" y="1348"/>
                    <a:pt x="0" y="1358"/>
                  </a:cubicBezTo>
                  <a:cubicBezTo>
                    <a:pt x="12" y="1357"/>
                    <a:pt x="24" y="1356"/>
                    <a:pt x="37" y="1355"/>
                  </a:cubicBezTo>
                  <a:lnTo>
                    <a:pt x="37" y="1355"/>
                  </a:lnTo>
                  <a:cubicBezTo>
                    <a:pt x="36" y="1368"/>
                    <a:pt x="36" y="1381"/>
                    <a:pt x="36" y="1393"/>
                  </a:cubicBezTo>
                  <a:cubicBezTo>
                    <a:pt x="46" y="1393"/>
                    <a:pt x="58" y="1378"/>
                    <a:pt x="74" y="1351"/>
                  </a:cubicBezTo>
                  <a:lnTo>
                    <a:pt x="74" y="1351"/>
                  </a:lnTo>
                  <a:cubicBezTo>
                    <a:pt x="239" y="1329"/>
                    <a:pt x="401" y="1271"/>
                    <a:pt x="536" y="1167"/>
                  </a:cubicBezTo>
                  <a:cubicBezTo>
                    <a:pt x="715" y="1060"/>
                    <a:pt x="881" y="941"/>
                    <a:pt x="1036" y="798"/>
                  </a:cubicBezTo>
                  <a:cubicBezTo>
                    <a:pt x="1119" y="703"/>
                    <a:pt x="1203" y="619"/>
                    <a:pt x="1286" y="524"/>
                  </a:cubicBezTo>
                  <a:cubicBezTo>
                    <a:pt x="1334" y="465"/>
                    <a:pt x="1369" y="405"/>
                    <a:pt x="1393" y="334"/>
                  </a:cubicBezTo>
                  <a:cubicBezTo>
                    <a:pt x="1441" y="238"/>
                    <a:pt x="1405" y="119"/>
                    <a:pt x="1322" y="48"/>
                  </a:cubicBezTo>
                  <a:cubicBezTo>
                    <a:pt x="1266" y="16"/>
                    <a:pt x="1205" y="0"/>
                    <a:pt x="114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4"/>
            <p:cNvSpPr/>
            <p:nvPr/>
          </p:nvSpPr>
          <p:spPr>
            <a:xfrm>
              <a:off x="5264325" y="3911375"/>
              <a:ext cx="31300" cy="38975"/>
            </a:xfrm>
            <a:custGeom>
              <a:avLst/>
              <a:gdLst/>
              <a:ahLst/>
              <a:cxnLst/>
              <a:rect l="l" t="t" r="r" b="b"/>
              <a:pathLst>
                <a:path w="1252" h="1559" extrusionOk="0">
                  <a:moveTo>
                    <a:pt x="276" y="0"/>
                  </a:moveTo>
                  <a:cubicBezTo>
                    <a:pt x="244" y="0"/>
                    <a:pt x="212" y="3"/>
                    <a:pt x="180" y="10"/>
                  </a:cubicBezTo>
                  <a:cubicBezTo>
                    <a:pt x="84" y="46"/>
                    <a:pt x="25" y="129"/>
                    <a:pt x="13" y="237"/>
                  </a:cubicBezTo>
                  <a:cubicBezTo>
                    <a:pt x="1" y="308"/>
                    <a:pt x="1" y="379"/>
                    <a:pt x="13" y="451"/>
                  </a:cubicBezTo>
                  <a:cubicBezTo>
                    <a:pt x="37" y="582"/>
                    <a:pt x="84" y="701"/>
                    <a:pt x="144" y="808"/>
                  </a:cubicBezTo>
                  <a:cubicBezTo>
                    <a:pt x="251" y="999"/>
                    <a:pt x="394" y="1165"/>
                    <a:pt x="572" y="1284"/>
                  </a:cubicBezTo>
                  <a:cubicBezTo>
                    <a:pt x="804" y="1430"/>
                    <a:pt x="986" y="1459"/>
                    <a:pt x="1070" y="1459"/>
                  </a:cubicBezTo>
                  <a:cubicBezTo>
                    <a:pt x="1103" y="1459"/>
                    <a:pt x="1120" y="1454"/>
                    <a:pt x="1120" y="1451"/>
                  </a:cubicBezTo>
                  <a:cubicBezTo>
                    <a:pt x="953" y="1368"/>
                    <a:pt x="799" y="1272"/>
                    <a:pt x="656" y="1177"/>
                  </a:cubicBezTo>
                  <a:cubicBezTo>
                    <a:pt x="513" y="1058"/>
                    <a:pt x="394" y="903"/>
                    <a:pt x="299" y="737"/>
                  </a:cubicBezTo>
                  <a:cubicBezTo>
                    <a:pt x="251" y="630"/>
                    <a:pt x="215" y="522"/>
                    <a:pt x="203" y="415"/>
                  </a:cubicBezTo>
                  <a:cubicBezTo>
                    <a:pt x="180" y="296"/>
                    <a:pt x="203" y="177"/>
                    <a:pt x="239" y="177"/>
                  </a:cubicBezTo>
                  <a:cubicBezTo>
                    <a:pt x="334" y="177"/>
                    <a:pt x="418" y="213"/>
                    <a:pt x="489" y="284"/>
                  </a:cubicBezTo>
                  <a:cubicBezTo>
                    <a:pt x="572" y="368"/>
                    <a:pt x="656" y="439"/>
                    <a:pt x="727" y="534"/>
                  </a:cubicBezTo>
                  <a:cubicBezTo>
                    <a:pt x="846" y="677"/>
                    <a:pt x="942" y="844"/>
                    <a:pt x="1013" y="1022"/>
                  </a:cubicBezTo>
                  <a:cubicBezTo>
                    <a:pt x="1168" y="1344"/>
                    <a:pt x="1180" y="1558"/>
                    <a:pt x="1203" y="1558"/>
                  </a:cubicBezTo>
                  <a:cubicBezTo>
                    <a:pt x="1251" y="1368"/>
                    <a:pt x="1239" y="1165"/>
                    <a:pt x="1168" y="987"/>
                  </a:cubicBezTo>
                  <a:cubicBezTo>
                    <a:pt x="1096" y="784"/>
                    <a:pt x="1001" y="594"/>
                    <a:pt x="882" y="427"/>
                  </a:cubicBezTo>
                  <a:cubicBezTo>
                    <a:pt x="799" y="332"/>
                    <a:pt x="715" y="237"/>
                    <a:pt x="620" y="153"/>
                  </a:cubicBezTo>
                  <a:cubicBezTo>
                    <a:pt x="534" y="57"/>
                    <a:pt x="409" y="0"/>
                    <a:pt x="27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5188725" y="2030725"/>
              <a:ext cx="271200" cy="396800"/>
            </a:xfrm>
            <a:custGeom>
              <a:avLst/>
              <a:gdLst/>
              <a:ahLst/>
              <a:cxnLst/>
              <a:rect l="l" t="t" r="r" b="b"/>
              <a:pathLst>
                <a:path w="10848" h="15872" extrusionOk="0">
                  <a:moveTo>
                    <a:pt x="2049" y="1"/>
                  </a:moveTo>
                  <a:cubicBezTo>
                    <a:pt x="2049" y="1"/>
                    <a:pt x="1" y="9240"/>
                    <a:pt x="72" y="10526"/>
                  </a:cubicBezTo>
                  <a:cubicBezTo>
                    <a:pt x="191" y="12514"/>
                    <a:pt x="3287" y="12860"/>
                    <a:pt x="3287" y="12860"/>
                  </a:cubicBezTo>
                  <a:lnTo>
                    <a:pt x="4573" y="15872"/>
                  </a:lnTo>
                  <a:lnTo>
                    <a:pt x="10847" y="15646"/>
                  </a:lnTo>
                  <a:lnTo>
                    <a:pt x="9264" y="11788"/>
                  </a:lnTo>
                  <a:lnTo>
                    <a:pt x="10276" y="3430"/>
                  </a:lnTo>
                  <a:lnTo>
                    <a:pt x="204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5183675" y="1981450"/>
              <a:ext cx="317925" cy="385600"/>
            </a:xfrm>
            <a:custGeom>
              <a:avLst/>
              <a:gdLst/>
              <a:ahLst/>
              <a:cxnLst/>
              <a:rect l="l" t="t" r="r" b="b"/>
              <a:pathLst>
                <a:path w="12717" h="15424" extrusionOk="0">
                  <a:moveTo>
                    <a:pt x="8751" y="15188"/>
                  </a:moveTo>
                  <a:lnTo>
                    <a:pt x="8648" y="15240"/>
                  </a:lnTo>
                  <a:lnTo>
                    <a:pt x="8648" y="15240"/>
                  </a:lnTo>
                  <a:cubicBezTo>
                    <a:pt x="8683" y="15223"/>
                    <a:pt x="8717" y="15206"/>
                    <a:pt x="8751" y="15188"/>
                  </a:cubicBezTo>
                  <a:close/>
                  <a:moveTo>
                    <a:pt x="3026" y="0"/>
                  </a:moveTo>
                  <a:cubicBezTo>
                    <a:pt x="2411" y="0"/>
                    <a:pt x="1819" y="345"/>
                    <a:pt x="1536" y="936"/>
                  </a:cubicBezTo>
                  <a:cubicBezTo>
                    <a:pt x="1536" y="948"/>
                    <a:pt x="1524" y="948"/>
                    <a:pt x="1524" y="960"/>
                  </a:cubicBezTo>
                  <a:cubicBezTo>
                    <a:pt x="1524" y="960"/>
                    <a:pt x="477" y="1436"/>
                    <a:pt x="238" y="2401"/>
                  </a:cubicBezTo>
                  <a:lnTo>
                    <a:pt x="238" y="2424"/>
                  </a:lnTo>
                  <a:cubicBezTo>
                    <a:pt x="0" y="3413"/>
                    <a:pt x="441" y="4425"/>
                    <a:pt x="1310" y="4937"/>
                  </a:cubicBezTo>
                  <a:lnTo>
                    <a:pt x="1632" y="5127"/>
                  </a:lnTo>
                  <a:cubicBezTo>
                    <a:pt x="1941" y="5270"/>
                    <a:pt x="2215" y="5496"/>
                    <a:pt x="2429" y="5770"/>
                  </a:cubicBezTo>
                  <a:cubicBezTo>
                    <a:pt x="2715" y="6199"/>
                    <a:pt x="2655" y="6758"/>
                    <a:pt x="2524" y="7258"/>
                  </a:cubicBezTo>
                  <a:cubicBezTo>
                    <a:pt x="2358" y="7746"/>
                    <a:pt x="2274" y="8258"/>
                    <a:pt x="2298" y="8782"/>
                  </a:cubicBezTo>
                  <a:cubicBezTo>
                    <a:pt x="2321" y="8945"/>
                    <a:pt x="2412" y="9152"/>
                    <a:pt x="2582" y="9152"/>
                  </a:cubicBezTo>
                  <a:cubicBezTo>
                    <a:pt x="2586" y="9152"/>
                    <a:pt x="2591" y="9152"/>
                    <a:pt x="2596" y="9151"/>
                  </a:cubicBezTo>
                  <a:cubicBezTo>
                    <a:pt x="2775" y="9140"/>
                    <a:pt x="2846" y="8866"/>
                    <a:pt x="2917" y="8663"/>
                  </a:cubicBezTo>
                  <a:cubicBezTo>
                    <a:pt x="3029" y="8298"/>
                    <a:pt x="3408" y="8049"/>
                    <a:pt x="3786" y="8049"/>
                  </a:cubicBezTo>
                  <a:cubicBezTo>
                    <a:pt x="4011" y="8049"/>
                    <a:pt x="4237" y="8137"/>
                    <a:pt x="4406" y="8342"/>
                  </a:cubicBezTo>
                  <a:cubicBezTo>
                    <a:pt x="4691" y="8675"/>
                    <a:pt x="4703" y="9151"/>
                    <a:pt x="4441" y="9497"/>
                  </a:cubicBezTo>
                  <a:cubicBezTo>
                    <a:pt x="4156" y="9878"/>
                    <a:pt x="3644" y="10116"/>
                    <a:pt x="3477" y="10556"/>
                  </a:cubicBezTo>
                  <a:cubicBezTo>
                    <a:pt x="3156" y="11306"/>
                    <a:pt x="3941" y="12164"/>
                    <a:pt x="4203" y="12676"/>
                  </a:cubicBezTo>
                  <a:cubicBezTo>
                    <a:pt x="4287" y="12854"/>
                    <a:pt x="4394" y="13033"/>
                    <a:pt x="4525" y="13188"/>
                  </a:cubicBezTo>
                  <a:cubicBezTo>
                    <a:pt x="5120" y="13962"/>
                    <a:pt x="5858" y="14604"/>
                    <a:pt x="6704" y="15093"/>
                  </a:cubicBezTo>
                  <a:cubicBezTo>
                    <a:pt x="7040" y="15313"/>
                    <a:pt x="7426" y="15424"/>
                    <a:pt x="7811" y="15424"/>
                  </a:cubicBezTo>
                  <a:cubicBezTo>
                    <a:pt x="8052" y="15424"/>
                    <a:pt x="8293" y="15380"/>
                    <a:pt x="8521" y="15293"/>
                  </a:cubicBezTo>
                  <a:lnTo>
                    <a:pt x="8521" y="15293"/>
                  </a:lnTo>
                  <a:cubicBezTo>
                    <a:pt x="8503" y="15306"/>
                    <a:pt x="8484" y="15318"/>
                    <a:pt x="8466" y="15331"/>
                  </a:cubicBezTo>
                  <a:lnTo>
                    <a:pt x="8648" y="15240"/>
                  </a:lnTo>
                  <a:lnTo>
                    <a:pt x="8648" y="15240"/>
                  </a:lnTo>
                  <a:cubicBezTo>
                    <a:pt x="8606" y="15259"/>
                    <a:pt x="8564" y="15277"/>
                    <a:pt x="8521" y="15293"/>
                  </a:cubicBezTo>
                  <a:lnTo>
                    <a:pt x="8521" y="15293"/>
                  </a:lnTo>
                  <a:cubicBezTo>
                    <a:pt x="9223" y="14814"/>
                    <a:pt x="9593" y="14476"/>
                    <a:pt x="9906" y="13664"/>
                  </a:cubicBezTo>
                  <a:cubicBezTo>
                    <a:pt x="10228" y="12830"/>
                    <a:pt x="10442" y="11961"/>
                    <a:pt x="10811" y="11140"/>
                  </a:cubicBezTo>
                  <a:cubicBezTo>
                    <a:pt x="11180" y="10330"/>
                    <a:pt x="11776" y="9521"/>
                    <a:pt x="12145" y="8663"/>
                  </a:cubicBezTo>
                  <a:cubicBezTo>
                    <a:pt x="12502" y="7806"/>
                    <a:pt x="12716" y="6794"/>
                    <a:pt x="12347" y="5937"/>
                  </a:cubicBezTo>
                  <a:cubicBezTo>
                    <a:pt x="12347" y="5937"/>
                    <a:pt x="12204" y="4841"/>
                    <a:pt x="10740" y="4437"/>
                  </a:cubicBezTo>
                  <a:cubicBezTo>
                    <a:pt x="10740" y="4437"/>
                    <a:pt x="9894" y="2103"/>
                    <a:pt x="7978" y="1877"/>
                  </a:cubicBezTo>
                  <a:cubicBezTo>
                    <a:pt x="5358" y="1579"/>
                    <a:pt x="5453" y="817"/>
                    <a:pt x="3739" y="162"/>
                  </a:cubicBezTo>
                  <a:cubicBezTo>
                    <a:pt x="3509" y="52"/>
                    <a:pt x="3266" y="0"/>
                    <a:pt x="302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4640150" y="2460200"/>
              <a:ext cx="263450" cy="260825"/>
            </a:xfrm>
            <a:custGeom>
              <a:avLst/>
              <a:gdLst/>
              <a:ahLst/>
              <a:cxnLst/>
              <a:rect l="l" t="t" r="r" b="b"/>
              <a:pathLst>
                <a:path w="10538" h="10433" extrusionOk="0">
                  <a:moveTo>
                    <a:pt x="6097" y="1"/>
                  </a:moveTo>
                  <a:cubicBezTo>
                    <a:pt x="6039" y="1"/>
                    <a:pt x="5980" y="17"/>
                    <a:pt x="5930" y="50"/>
                  </a:cubicBezTo>
                  <a:cubicBezTo>
                    <a:pt x="5716" y="253"/>
                    <a:pt x="5335" y="1146"/>
                    <a:pt x="5549" y="2146"/>
                  </a:cubicBezTo>
                  <a:cubicBezTo>
                    <a:pt x="5549" y="2170"/>
                    <a:pt x="5549" y="2193"/>
                    <a:pt x="5549" y="2217"/>
                  </a:cubicBezTo>
                  <a:cubicBezTo>
                    <a:pt x="5527" y="2429"/>
                    <a:pt x="5348" y="2589"/>
                    <a:pt x="5130" y="2589"/>
                  </a:cubicBezTo>
                  <a:cubicBezTo>
                    <a:pt x="5115" y="2589"/>
                    <a:pt x="5100" y="2588"/>
                    <a:pt x="5085" y="2586"/>
                  </a:cubicBezTo>
                  <a:cubicBezTo>
                    <a:pt x="5043" y="2587"/>
                    <a:pt x="4994" y="2587"/>
                    <a:pt x="4940" y="2587"/>
                  </a:cubicBezTo>
                  <a:cubicBezTo>
                    <a:pt x="4275" y="2587"/>
                    <a:pt x="2765" y="2537"/>
                    <a:pt x="1977" y="2537"/>
                  </a:cubicBezTo>
                  <a:cubicBezTo>
                    <a:pt x="1761" y="2537"/>
                    <a:pt x="1599" y="2541"/>
                    <a:pt x="1525" y="2551"/>
                  </a:cubicBezTo>
                  <a:cubicBezTo>
                    <a:pt x="1155" y="2598"/>
                    <a:pt x="751" y="2753"/>
                    <a:pt x="1072" y="2920"/>
                  </a:cubicBezTo>
                  <a:cubicBezTo>
                    <a:pt x="1616" y="3089"/>
                    <a:pt x="2167" y="3239"/>
                    <a:pt x="2724" y="3358"/>
                  </a:cubicBezTo>
                  <a:lnTo>
                    <a:pt x="2724" y="3358"/>
                  </a:lnTo>
                  <a:cubicBezTo>
                    <a:pt x="2257" y="3273"/>
                    <a:pt x="1599" y="3171"/>
                    <a:pt x="1165" y="3171"/>
                  </a:cubicBezTo>
                  <a:cubicBezTo>
                    <a:pt x="911" y="3171"/>
                    <a:pt x="733" y="3206"/>
                    <a:pt x="715" y="3301"/>
                  </a:cubicBezTo>
                  <a:cubicBezTo>
                    <a:pt x="691" y="3465"/>
                    <a:pt x="946" y="3666"/>
                    <a:pt x="1602" y="3842"/>
                  </a:cubicBezTo>
                  <a:lnTo>
                    <a:pt x="1602" y="3842"/>
                  </a:lnTo>
                  <a:cubicBezTo>
                    <a:pt x="1300" y="3797"/>
                    <a:pt x="1014" y="3764"/>
                    <a:pt x="826" y="3764"/>
                  </a:cubicBezTo>
                  <a:cubicBezTo>
                    <a:pt x="736" y="3764"/>
                    <a:pt x="668" y="3771"/>
                    <a:pt x="632" y="3789"/>
                  </a:cubicBezTo>
                  <a:cubicBezTo>
                    <a:pt x="1" y="4086"/>
                    <a:pt x="2477" y="4634"/>
                    <a:pt x="2477" y="4634"/>
                  </a:cubicBezTo>
                  <a:cubicBezTo>
                    <a:pt x="1386" y="4402"/>
                    <a:pt x="998" y="4288"/>
                    <a:pt x="837" y="4288"/>
                  </a:cubicBezTo>
                  <a:cubicBezTo>
                    <a:pt x="742" y="4288"/>
                    <a:pt x="727" y="4328"/>
                    <a:pt x="691" y="4408"/>
                  </a:cubicBezTo>
                  <a:cubicBezTo>
                    <a:pt x="620" y="4575"/>
                    <a:pt x="977" y="4789"/>
                    <a:pt x="1882" y="5110"/>
                  </a:cubicBezTo>
                  <a:cubicBezTo>
                    <a:pt x="2620" y="5372"/>
                    <a:pt x="3322" y="5801"/>
                    <a:pt x="4430" y="6265"/>
                  </a:cubicBezTo>
                  <a:lnTo>
                    <a:pt x="9025" y="10432"/>
                  </a:lnTo>
                  <a:lnTo>
                    <a:pt x="10538" y="6801"/>
                  </a:lnTo>
                  <a:lnTo>
                    <a:pt x="7025" y="2967"/>
                  </a:lnTo>
                  <a:cubicBezTo>
                    <a:pt x="6918" y="2765"/>
                    <a:pt x="6787" y="2527"/>
                    <a:pt x="6644" y="2241"/>
                  </a:cubicBezTo>
                  <a:cubicBezTo>
                    <a:pt x="6525" y="1991"/>
                    <a:pt x="6442" y="1717"/>
                    <a:pt x="6418" y="1443"/>
                  </a:cubicBezTo>
                  <a:cubicBezTo>
                    <a:pt x="6370" y="1098"/>
                    <a:pt x="6370" y="753"/>
                    <a:pt x="6418" y="407"/>
                  </a:cubicBezTo>
                  <a:cubicBezTo>
                    <a:pt x="6442" y="312"/>
                    <a:pt x="6418" y="229"/>
                    <a:pt x="6370" y="146"/>
                  </a:cubicBezTo>
                  <a:cubicBezTo>
                    <a:pt x="6309" y="53"/>
                    <a:pt x="6203" y="1"/>
                    <a:pt x="609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4669325" y="2568300"/>
              <a:ext cx="58950" cy="14025"/>
            </a:xfrm>
            <a:custGeom>
              <a:avLst/>
              <a:gdLst/>
              <a:ahLst/>
              <a:cxnLst/>
              <a:rect l="l" t="t" r="r" b="b"/>
              <a:pathLst>
                <a:path w="2358" h="561" extrusionOk="0">
                  <a:moveTo>
                    <a:pt x="0" y="1"/>
                  </a:moveTo>
                  <a:lnTo>
                    <a:pt x="0" y="1"/>
                  </a:lnTo>
                  <a:cubicBezTo>
                    <a:pt x="369" y="167"/>
                    <a:pt x="762" y="286"/>
                    <a:pt x="1155" y="358"/>
                  </a:cubicBezTo>
                  <a:cubicBezTo>
                    <a:pt x="1548" y="465"/>
                    <a:pt x="1953" y="536"/>
                    <a:pt x="2358" y="560"/>
                  </a:cubicBezTo>
                  <a:cubicBezTo>
                    <a:pt x="1989" y="382"/>
                    <a:pt x="1596" y="263"/>
                    <a:pt x="1191" y="191"/>
                  </a:cubicBezTo>
                  <a:cubicBezTo>
                    <a:pt x="810" y="72"/>
                    <a:pt x="405" y="13"/>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4669625" y="2554900"/>
              <a:ext cx="64025" cy="11050"/>
            </a:xfrm>
            <a:custGeom>
              <a:avLst/>
              <a:gdLst/>
              <a:ahLst/>
              <a:cxnLst/>
              <a:rect l="l" t="t" r="r" b="b"/>
              <a:pathLst>
                <a:path w="2561" h="442" extrusionOk="0">
                  <a:moveTo>
                    <a:pt x="0" y="1"/>
                  </a:moveTo>
                  <a:lnTo>
                    <a:pt x="0" y="1"/>
                  </a:lnTo>
                  <a:cubicBezTo>
                    <a:pt x="405" y="144"/>
                    <a:pt x="834" y="251"/>
                    <a:pt x="1262" y="298"/>
                  </a:cubicBezTo>
                  <a:cubicBezTo>
                    <a:pt x="1691" y="394"/>
                    <a:pt x="2120" y="441"/>
                    <a:pt x="2548" y="441"/>
                  </a:cubicBezTo>
                  <a:lnTo>
                    <a:pt x="2560" y="441"/>
                  </a:lnTo>
                  <a:cubicBezTo>
                    <a:pt x="1727" y="179"/>
                    <a:pt x="869" y="37"/>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a:off x="4678250" y="2539075"/>
              <a:ext cx="60450" cy="9950"/>
            </a:xfrm>
            <a:custGeom>
              <a:avLst/>
              <a:gdLst/>
              <a:ahLst/>
              <a:cxnLst/>
              <a:rect l="l" t="t" r="r" b="b"/>
              <a:pathLst>
                <a:path w="2418" h="398" extrusionOk="0">
                  <a:moveTo>
                    <a:pt x="151" y="1"/>
                  </a:moveTo>
                  <a:cubicBezTo>
                    <a:pt x="100" y="1"/>
                    <a:pt x="50" y="1"/>
                    <a:pt x="1" y="3"/>
                  </a:cubicBezTo>
                  <a:cubicBezTo>
                    <a:pt x="382" y="146"/>
                    <a:pt x="786" y="241"/>
                    <a:pt x="1191" y="277"/>
                  </a:cubicBezTo>
                  <a:cubicBezTo>
                    <a:pt x="1546" y="360"/>
                    <a:pt x="1910" y="398"/>
                    <a:pt x="2268" y="398"/>
                  </a:cubicBezTo>
                  <a:cubicBezTo>
                    <a:pt x="2318" y="398"/>
                    <a:pt x="2368" y="397"/>
                    <a:pt x="2418" y="396"/>
                  </a:cubicBezTo>
                  <a:cubicBezTo>
                    <a:pt x="2037" y="253"/>
                    <a:pt x="1632" y="158"/>
                    <a:pt x="1227" y="122"/>
                  </a:cubicBezTo>
                  <a:cubicBezTo>
                    <a:pt x="872" y="38"/>
                    <a:pt x="508" y="1"/>
                    <a:pt x="1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4787200" y="3013300"/>
              <a:ext cx="861125" cy="930200"/>
            </a:xfrm>
            <a:custGeom>
              <a:avLst/>
              <a:gdLst/>
              <a:ahLst/>
              <a:cxnLst/>
              <a:rect l="l" t="t" r="r" b="b"/>
              <a:pathLst>
                <a:path w="34445" h="37208" extrusionOk="0">
                  <a:moveTo>
                    <a:pt x="21491" y="0"/>
                  </a:moveTo>
                  <a:lnTo>
                    <a:pt x="21491" y="477"/>
                  </a:lnTo>
                  <a:lnTo>
                    <a:pt x="6513" y="2727"/>
                  </a:lnTo>
                  <a:cubicBezTo>
                    <a:pt x="4453" y="3036"/>
                    <a:pt x="2632" y="4203"/>
                    <a:pt x="1489" y="5942"/>
                  </a:cubicBezTo>
                  <a:cubicBezTo>
                    <a:pt x="322" y="7728"/>
                    <a:pt x="0" y="9930"/>
                    <a:pt x="596" y="11978"/>
                  </a:cubicBezTo>
                  <a:lnTo>
                    <a:pt x="8501" y="37207"/>
                  </a:lnTo>
                  <a:lnTo>
                    <a:pt x="15645" y="34517"/>
                  </a:lnTo>
                  <a:lnTo>
                    <a:pt x="11264" y="12216"/>
                  </a:lnTo>
                  <a:lnTo>
                    <a:pt x="34445" y="10656"/>
                  </a:lnTo>
                  <a:lnTo>
                    <a:pt x="34445" y="477"/>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a:off x="5050925" y="3013300"/>
              <a:ext cx="668850" cy="893000"/>
            </a:xfrm>
            <a:custGeom>
              <a:avLst/>
              <a:gdLst/>
              <a:ahLst/>
              <a:cxnLst/>
              <a:rect l="l" t="t" r="r" b="b"/>
              <a:pathLst>
                <a:path w="26754" h="35720" extrusionOk="0">
                  <a:moveTo>
                    <a:pt x="21491" y="0"/>
                  </a:moveTo>
                  <a:lnTo>
                    <a:pt x="21491" y="477"/>
                  </a:lnTo>
                  <a:lnTo>
                    <a:pt x="6513" y="2727"/>
                  </a:lnTo>
                  <a:cubicBezTo>
                    <a:pt x="4453" y="3036"/>
                    <a:pt x="2631" y="4203"/>
                    <a:pt x="1488" y="5942"/>
                  </a:cubicBezTo>
                  <a:cubicBezTo>
                    <a:pt x="322" y="7739"/>
                    <a:pt x="0" y="9942"/>
                    <a:pt x="595" y="11990"/>
                  </a:cubicBezTo>
                  <a:lnTo>
                    <a:pt x="7501" y="35719"/>
                  </a:lnTo>
                  <a:lnTo>
                    <a:pt x="15478" y="33624"/>
                  </a:lnTo>
                  <a:lnTo>
                    <a:pt x="11263" y="12216"/>
                  </a:lnTo>
                  <a:lnTo>
                    <a:pt x="26754" y="11180"/>
                  </a:lnTo>
                  <a:lnTo>
                    <a:pt x="26754" y="1001"/>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4768450" y="2557875"/>
              <a:ext cx="337550" cy="262575"/>
            </a:xfrm>
            <a:custGeom>
              <a:avLst/>
              <a:gdLst/>
              <a:ahLst/>
              <a:cxnLst/>
              <a:rect l="l" t="t" r="r" b="b"/>
              <a:pathLst>
                <a:path w="13502" h="10503" extrusionOk="0">
                  <a:moveTo>
                    <a:pt x="3015" y="1"/>
                  </a:moveTo>
                  <a:cubicBezTo>
                    <a:pt x="3014" y="1"/>
                    <a:pt x="3013" y="1"/>
                    <a:pt x="3012" y="1"/>
                  </a:cubicBezTo>
                  <a:cubicBezTo>
                    <a:pt x="0" y="418"/>
                    <a:pt x="429" y="3966"/>
                    <a:pt x="429" y="3966"/>
                  </a:cubicBezTo>
                  <a:lnTo>
                    <a:pt x="7013" y="10502"/>
                  </a:lnTo>
                  <a:lnTo>
                    <a:pt x="13502" y="7895"/>
                  </a:lnTo>
                  <a:cubicBezTo>
                    <a:pt x="13502" y="7895"/>
                    <a:pt x="3380" y="1"/>
                    <a:pt x="30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4930075" y="2390000"/>
              <a:ext cx="892100" cy="745650"/>
            </a:xfrm>
            <a:custGeom>
              <a:avLst/>
              <a:gdLst/>
              <a:ahLst/>
              <a:cxnLst/>
              <a:rect l="l" t="t" r="r" b="b"/>
              <a:pathLst>
                <a:path w="35684" h="29826" extrusionOk="0">
                  <a:moveTo>
                    <a:pt x="14528" y="1"/>
                  </a:moveTo>
                  <a:cubicBezTo>
                    <a:pt x="12984" y="1"/>
                    <a:pt x="11491" y="595"/>
                    <a:pt x="10371" y="1668"/>
                  </a:cubicBezTo>
                  <a:cubicBezTo>
                    <a:pt x="9073" y="2954"/>
                    <a:pt x="7954" y="4394"/>
                    <a:pt x="7037" y="5966"/>
                  </a:cubicBezTo>
                  <a:lnTo>
                    <a:pt x="2679" y="12026"/>
                  </a:lnTo>
                  <a:lnTo>
                    <a:pt x="0" y="16527"/>
                  </a:lnTo>
                  <a:lnTo>
                    <a:pt x="548" y="17217"/>
                  </a:lnTo>
                  <a:cubicBezTo>
                    <a:pt x="1419" y="18351"/>
                    <a:pt x="2743" y="18974"/>
                    <a:pt x="4106" y="18974"/>
                  </a:cubicBezTo>
                  <a:cubicBezTo>
                    <a:pt x="4719" y="18974"/>
                    <a:pt x="5339" y="18848"/>
                    <a:pt x="5930" y="18586"/>
                  </a:cubicBezTo>
                  <a:cubicBezTo>
                    <a:pt x="6811" y="18182"/>
                    <a:pt x="7454" y="17408"/>
                    <a:pt x="8061" y="16527"/>
                  </a:cubicBezTo>
                  <a:cubicBezTo>
                    <a:pt x="9156" y="14919"/>
                    <a:pt x="10311" y="13169"/>
                    <a:pt x="11049" y="11847"/>
                  </a:cubicBezTo>
                  <a:lnTo>
                    <a:pt x="15431" y="24349"/>
                  </a:lnTo>
                  <a:lnTo>
                    <a:pt x="13085" y="25837"/>
                  </a:lnTo>
                  <a:lnTo>
                    <a:pt x="22944" y="29826"/>
                  </a:lnTo>
                  <a:lnTo>
                    <a:pt x="33207" y="25432"/>
                  </a:lnTo>
                  <a:lnTo>
                    <a:pt x="30373" y="15336"/>
                  </a:lnTo>
                  <a:lnTo>
                    <a:pt x="30373" y="15336"/>
                  </a:lnTo>
                  <a:cubicBezTo>
                    <a:pt x="30373" y="15336"/>
                    <a:pt x="30855" y="15382"/>
                    <a:pt x="31518" y="15382"/>
                  </a:cubicBezTo>
                  <a:cubicBezTo>
                    <a:pt x="32880" y="15382"/>
                    <a:pt x="35006" y="15188"/>
                    <a:pt x="35278" y="14002"/>
                  </a:cubicBezTo>
                  <a:cubicBezTo>
                    <a:pt x="35683" y="12240"/>
                    <a:pt x="31552" y="6609"/>
                    <a:pt x="29468" y="3608"/>
                  </a:cubicBezTo>
                  <a:cubicBezTo>
                    <a:pt x="27778" y="1144"/>
                    <a:pt x="24884" y="298"/>
                    <a:pt x="23884" y="72"/>
                  </a:cubicBezTo>
                  <a:cubicBezTo>
                    <a:pt x="23682" y="25"/>
                    <a:pt x="23456" y="1"/>
                    <a:pt x="23241" y="1"/>
                  </a:cubicBezTo>
                  <a:lnTo>
                    <a:pt x="14573" y="1"/>
                  </a:lnTo>
                  <a:cubicBezTo>
                    <a:pt x="14558" y="1"/>
                    <a:pt x="14543" y="1"/>
                    <a:pt x="14528"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5640425" y="2591125"/>
              <a:ext cx="59725" cy="100050"/>
            </a:xfrm>
            <a:custGeom>
              <a:avLst/>
              <a:gdLst/>
              <a:ahLst/>
              <a:cxnLst/>
              <a:rect l="l" t="t" r="r" b="b"/>
              <a:pathLst>
                <a:path w="2389" h="4002" extrusionOk="0">
                  <a:moveTo>
                    <a:pt x="137" y="1"/>
                  </a:moveTo>
                  <a:cubicBezTo>
                    <a:pt x="71" y="1"/>
                    <a:pt x="0" y="68"/>
                    <a:pt x="42" y="135"/>
                  </a:cubicBezTo>
                  <a:cubicBezTo>
                    <a:pt x="792" y="1362"/>
                    <a:pt x="1471" y="2636"/>
                    <a:pt x="2090" y="3922"/>
                  </a:cubicBezTo>
                  <a:cubicBezTo>
                    <a:pt x="2116" y="3978"/>
                    <a:pt x="2158" y="4001"/>
                    <a:pt x="2201" y="4001"/>
                  </a:cubicBezTo>
                  <a:cubicBezTo>
                    <a:pt x="2293" y="4001"/>
                    <a:pt x="2389" y="3893"/>
                    <a:pt x="2340" y="3779"/>
                  </a:cubicBezTo>
                  <a:cubicBezTo>
                    <a:pt x="1721" y="2493"/>
                    <a:pt x="1007" y="1243"/>
                    <a:pt x="209" y="40"/>
                  </a:cubicBezTo>
                  <a:cubicBezTo>
                    <a:pt x="191" y="12"/>
                    <a:pt x="165" y="1"/>
                    <a:pt x="1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5691625" y="2572850"/>
              <a:ext cx="59725" cy="100025"/>
            </a:xfrm>
            <a:custGeom>
              <a:avLst/>
              <a:gdLst/>
              <a:ahLst/>
              <a:cxnLst/>
              <a:rect l="l" t="t" r="r" b="b"/>
              <a:pathLst>
                <a:path w="2389" h="4001" extrusionOk="0">
                  <a:moveTo>
                    <a:pt x="136" y="0"/>
                  </a:moveTo>
                  <a:cubicBezTo>
                    <a:pt x="70" y="0"/>
                    <a:pt x="0" y="73"/>
                    <a:pt x="42" y="140"/>
                  </a:cubicBezTo>
                  <a:cubicBezTo>
                    <a:pt x="792" y="1366"/>
                    <a:pt x="1471" y="2628"/>
                    <a:pt x="2090" y="3926"/>
                  </a:cubicBezTo>
                  <a:cubicBezTo>
                    <a:pt x="2116" y="3979"/>
                    <a:pt x="2158" y="4001"/>
                    <a:pt x="2200" y="4001"/>
                  </a:cubicBezTo>
                  <a:cubicBezTo>
                    <a:pt x="2293" y="4001"/>
                    <a:pt x="2389" y="3898"/>
                    <a:pt x="2340" y="3783"/>
                  </a:cubicBezTo>
                  <a:cubicBezTo>
                    <a:pt x="1721" y="2486"/>
                    <a:pt x="1006" y="1235"/>
                    <a:pt x="209" y="45"/>
                  </a:cubicBezTo>
                  <a:cubicBezTo>
                    <a:pt x="191" y="13"/>
                    <a:pt x="164" y="0"/>
                    <a:pt x="1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5592050" y="2599175"/>
              <a:ext cx="36175" cy="133475"/>
            </a:xfrm>
            <a:custGeom>
              <a:avLst/>
              <a:gdLst/>
              <a:ahLst/>
              <a:cxnLst/>
              <a:rect l="l" t="t" r="r" b="b"/>
              <a:pathLst>
                <a:path w="1447" h="5339" extrusionOk="0">
                  <a:moveTo>
                    <a:pt x="91" y="1"/>
                  </a:moveTo>
                  <a:cubicBezTo>
                    <a:pt x="85" y="1"/>
                    <a:pt x="78" y="2"/>
                    <a:pt x="72" y="4"/>
                  </a:cubicBezTo>
                  <a:cubicBezTo>
                    <a:pt x="25" y="16"/>
                    <a:pt x="1" y="63"/>
                    <a:pt x="13" y="111"/>
                  </a:cubicBezTo>
                  <a:lnTo>
                    <a:pt x="1" y="111"/>
                  </a:lnTo>
                  <a:cubicBezTo>
                    <a:pt x="441" y="1790"/>
                    <a:pt x="775" y="3492"/>
                    <a:pt x="1060" y="5195"/>
                  </a:cubicBezTo>
                  <a:cubicBezTo>
                    <a:pt x="1075" y="5295"/>
                    <a:pt x="1143" y="5338"/>
                    <a:pt x="1216" y="5338"/>
                  </a:cubicBezTo>
                  <a:cubicBezTo>
                    <a:pt x="1325" y="5338"/>
                    <a:pt x="1446" y="5242"/>
                    <a:pt x="1418" y="5100"/>
                  </a:cubicBezTo>
                  <a:cubicBezTo>
                    <a:pt x="1132" y="3397"/>
                    <a:pt x="715" y="1706"/>
                    <a:pt x="167" y="63"/>
                  </a:cubicBezTo>
                  <a:cubicBezTo>
                    <a:pt x="158" y="24"/>
                    <a:pt x="123" y="1"/>
                    <a:pt x="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5475550" y="2610925"/>
              <a:ext cx="31100" cy="133625"/>
            </a:xfrm>
            <a:custGeom>
              <a:avLst/>
              <a:gdLst/>
              <a:ahLst/>
              <a:cxnLst/>
              <a:rect l="l" t="t" r="r" b="b"/>
              <a:pathLst>
                <a:path w="1244" h="5345" extrusionOk="0">
                  <a:moveTo>
                    <a:pt x="110" y="1"/>
                  </a:moveTo>
                  <a:cubicBezTo>
                    <a:pt x="53" y="1"/>
                    <a:pt x="1" y="46"/>
                    <a:pt x="29" y="117"/>
                  </a:cubicBezTo>
                  <a:cubicBezTo>
                    <a:pt x="517" y="1760"/>
                    <a:pt x="803" y="3451"/>
                    <a:pt x="875" y="5165"/>
                  </a:cubicBezTo>
                  <a:cubicBezTo>
                    <a:pt x="875" y="5285"/>
                    <a:pt x="967" y="5344"/>
                    <a:pt x="1059" y="5344"/>
                  </a:cubicBezTo>
                  <a:cubicBezTo>
                    <a:pt x="1151" y="5344"/>
                    <a:pt x="1244" y="5285"/>
                    <a:pt x="1244" y="5165"/>
                  </a:cubicBezTo>
                  <a:cubicBezTo>
                    <a:pt x="1160" y="3415"/>
                    <a:pt x="815" y="1701"/>
                    <a:pt x="208" y="70"/>
                  </a:cubicBezTo>
                  <a:cubicBezTo>
                    <a:pt x="189" y="22"/>
                    <a:pt x="148" y="1"/>
                    <a:pt x="1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5534025" y="2592750"/>
              <a:ext cx="37500" cy="125875"/>
            </a:xfrm>
            <a:custGeom>
              <a:avLst/>
              <a:gdLst/>
              <a:ahLst/>
              <a:cxnLst/>
              <a:rect l="l" t="t" r="r" b="b"/>
              <a:pathLst>
                <a:path w="1500" h="5035" extrusionOk="0">
                  <a:moveTo>
                    <a:pt x="168" y="0"/>
                  </a:moveTo>
                  <a:cubicBezTo>
                    <a:pt x="84" y="0"/>
                    <a:pt x="6" y="54"/>
                    <a:pt x="12" y="166"/>
                  </a:cubicBezTo>
                  <a:cubicBezTo>
                    <a:pt x="0" y="1856"/>
                    <a:pt x="441" y="3523"/>
                    <a:pt x="1298" y="4988"/>
                  </a:cubicBezTo>
                  <a:cubicBezTo>
                    <a:pt x="1318" y="5020"/>
                    <a:pt x="1350" y="5035"/>
                    <a:pt x="1381" y="5035"/>
                  </a:cubicBezTo>
                  <a:cubicBezTo>
                    <a:pt x="1441" y="5035"/>
                    <a:pt x="1500" y="4982"/>
                    <a:pt x="1476" y="4904"/>
                  </a:cubicBezTo>
                  <a:lnTo>
                    <a:pt x="1476" y="4904"/>
                  </a:lnTo>
                  <a:lnTo>
                    <a:pt x="1476" y="4928"/>
                  </a:lnTo>
                  <a:cubicBezTo>
                    <a:pt x="941" y="3380"/>
                    <a:pt x="560" y="1785"/>
                    <a:pt x="357" y="166"/>
                  </a:cubicBezTo>
                  <a:cubicBezTo>
                    <a:pt x="345" y="57"/>
                    <a:pt x="254" y="0"/>
                    <a:pt x="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5423875" y="2615000"/>
              <a:ext cx="26825" cy="125425"/>
            </a:xfrm>
            <a:custGeom>
              <a:avLst/>
              <a:gdLst/>
              <a:ahLst/>
              <a:cxnLst/>
              <a:rect l="l" t="t" r="r" b="b"/>
              <a:pathLst>
                <a:path w="1073" h="5017" extrusionOk="0">
                  <a:moveTo>
                    <a:pt x="113" y="1"/>
                  </a:moveTo>
                  <a:cubicBezTo>
                    <a:pt x="61" y="1"/>
                    <a:pt x="1" y="32"/>
                    <a:pt x="1" y="85"/>
                  </a:cubicBezTo>
                  <a:lnTo>
                    <a:pt x="13" y="85"/>
                  </a:lnTo>
                  <a:cubicBezTo>
                    <a:pt x="72" y="1716"/>
                    <a:pt x="310" y="3324"/>
                    <a:pt x="715" y="4895"/>
                  </a:cubicBezTo>
                  <a:cubicBezTo>
                    <a:pt x="739" y="4980"/>
                    <a:pt x="803" y="5016"/>
                    <a:pt x="868" y="5016"/>
                  </a:cubicBezTo>
                  <a:cubicBezTo>
                    <a:pt x="969" y="5016"/>
                    <a:pt x="1073" y="4930"/>
                    <a:pt x="1037" y="4800"/>
                  </a:cubicBezTo>
                  <a:cubicBezTo>
                    <a:pt x="739" y="3217"/>
                    <a:pt x="453" y="1657"/>
                    <a:pt x="191" y="61"/>
                  </a:cubicBezTo>
                  <a:cubicBezTo>
                    <a:pt x="191" y="20"/>
                    <a:pt x="155"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a:off x="5361975" y="2622375"/>
              <a:ext cx="34575" cy="137375"/>
            </a:xfrm>
            <a:custGeom>
              <a:avLst/>
              <a:gdLst/>
              <a:ahLst/>
              <a:cxnLst/>
              <a:rect l="l" t="t" r="r" b="b"/>
              <a:pathLst>
                <a:path w="1383" h="5495" extrusionOk="0">
                  <a:moveTo>
                    <a:pt x="74" y="0"/>
                  </a:moveTo>
                  <a:cubicBezTo>
                    <a:pt x="66" y="0"/>
                    <a:pt x="57" y="2"/>
                    <a:pt x="48" y="5"/>
                  </a:cubicBezTo>
                  <a:cubicBezTo>
                    <a:pt x="12" y="16"/>
                    <a:pt x="0" y="52"/>
                    <a:pt x="0" y="76"/>
                  </a:cubicBezTo>
                  <a:cubicBezTo>
                    <a:pt x="441" y="1838"/>
                    <a:pt x="762" y="3612"/>
                    <a:pt x="1072" y="5386"/>
                  </a:cubicBezTo>
                  <a:cubicBezTo>
                    <a:pt x="1088" y="5461"/>
                    <a:pt x="1154" y="5495"/>
                    <a:pt x="1220" y="5495"/>
                  </a:cubicBezTo>
                  <a:cubicBezTo>
                    <a:pt x="1301" y="5495"/>
                    <a:pt x="1383" y="5443"/>
                    <a:pt x="1369" y="5350"/>
                  </a:cubicBezTo>
                  <a:cubicBezTo>
                    <a:pt x="1131" y="3541"/>
                    <a:pt x="715" y="1767"/>
                    <a:pt x="131" y="40"/>
                  </a:cubicBezTo>
                  <a:cubicBezTo>
                    <a:pt x="122" y="13"/>
                    <a:pt x="100"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5304825" y="2632300"/>
              <a:ext cx="20625" cy="127400"/>
            </a:xfrm>
            <a:custGeom>
              <a:avLst/>
              <a:gdLst/>
              <a:ahLst/>
              <a:cxnLst/>
              <a:rect l="l" t="t" r="r" b="b"/>
              <a:pathLst>
                <a:path w="825" h="5096" extrusionOk="0">
                  <a:moveTo>
                    <a:pt x="119" y="0"/>
                  </a:moveTo>
                  <a:cubicBezTo>
                    <a:pt x="60" y="0"/>
                    <a:pt x="12" y="48"/>
                    <a:pt x="12" y="108"/>
                  </a:cubicBezTo>
                  <a:lnTo>
                    <a:pt x="12" y="96"/>
                  </a:lnTo>
                  <a:lnTo>
                    <a:pt x="12" y="96"/>
                  </a:lnTo>
                  <a:cubicBezTo>
                    <a:pt x="0" y="1739"/>
                    <a:pt x="179" y="3394"/>
                    <a:pt x="548" y="5001"/>
                  </a:cubicBezTo>
                  <a:cubicBezTo>
                    <a:pt x="567" y="5067"/>
                    <a:pt x="616" y="5096"/>
                    <a:pt x="667" y="5096"/>
                  </a:cubicBezTo>
                  <a:cubicBezTo>
                    <a:pt x="743" y="5096"/>
                    <a:pt x="824" y="5030"/>
                    <a:pt x="810" y="4930"/>
                  </a:cubicBezTo>
                  <a:cubicBezTo>
                    <a:pt x="536" y="3334"/>
                    <a:pt x="334" y="1715"/>
                    <a:pt x="226" y="108"/>
                  </a:cubicBezTo>
                  <a:cubicBezTo>
                    <a:pt x="226" y="48"/>
                    <a:pt x="179" y="0"/>
                    <a:pt x="1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5120800" y="2631875"/>
              <a:ext cx="96775" cy="115475"/>
            </a:xfrm>
            <a:custGeom>
              <a:avLst/>
              <a:gdLst/>
              <a:ahLst/>
              <a:cxnLst/>
              <a:rect l="l" t="t" r="r" b="b"/>
              <a:pathLst>
                <a:path w="3871" h="4619" extrusionOk="0">
                  <a:moveTo>
                    <a:pt x="3655" y="0"/>
                  </a:moveTo>
                  <a:cubicBezTo>
                    <a:pt x="3622" y="0"/>
                    <a:pt x="3589" y="13"/>
                    <a:pt x="3563" y="41"/>
                  </a:cubicBezTo>
                  <a:cubicBezTo>
                    <a:pt x="2337" y="1446"/>
                    <a:pt x="991" y="2934"/>
                    <a:pt x="27" y="4530"/>
                  </a:cubicBezTo>
                  <a:cubicBezTo>
                    <a:pt x="0" y="4574"/>
                    <a:pt x="40" y="4619"/>
                    <a:pt x="81" y="4619"/>
                  </a:cubicBezTo>
                  <a:cubicBezTo>
                    <a:pt x="96" y="4619"/>
                    <a:pt x="110" y="4613"/>
                    <a:pt x="122" y="4601"/>
                  </a:cubicBezTo>
                  <a:lnTo>
                    <a:pt x="110" y="4601"/>
                  </a:lnTo>
                  <a:cubicBezTo>
                    <a:pt x="1468" y="3315"/>
                    <a:pt x="2682" y="1708"/>
                    <a:pt x="3789" y="220"/>
                  </a:cubicBezTo>
                  <a:cubicBezTo>
                    <a:pt x="3871" y="120"/>
                    <a:pt x="3760" y="0"/>
                    <a:pt x="36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5079500" y="2608175"/>
              <a:ext cx="84625" cy="103475"/>
            </a:xfrm>
            <a:custGeom>
              <a:avLst/>
              <a:gdLst/>
              <a:ahLst/>
              <a:cxnLst/>
              <a:rect l="l" t="t" r="r" b="b"/>
              <a:pathLst>
                <a:path w="3385" h="4139" extrusionOk="0">
                  <a:moveTo>
                    <a:pt x="3178" y="1"/>
                  </a:moveTo>
                  <a:cubicBezTo>
                    <a:pt x="3133" y="1"/>
                    <a:pt x="3089" y="22"/>
                    <a:pt x="3060" y="72"/>
                  </a:cubicBezTo>
                  <a:cubicBezTo>
                    <a:pt x="2108" y="1454"/>
                    <a:pt x="1060" y="2704"/>
                    <a:pt x="36" y="4002"/>
                  </a:cubicBezTo>
                  <a:cubicBezTo>
                    <a:pt x="0" y="4037"/>
                    <a:pt x="0" y="4085"/>
                    <a:pt x="36" y="4121"/>
                  </a:cubicBezTo>
                  <a:cubicBezTo>
                    <a:pt x="54" y="4133"/>
                    <a:pt x="75" y="4138"/>
                    <a:pt x="95" y="4138"/>
                  </a:cubicBezTo>
                  <a:cubicBezTo>
                    <a:pt x="116" y="4138"/>
                    <a:pt x="137" y="4133"/>
                    <a:pt x="155" y="4121"/>
                  </a:cubicBezTo>
                  <a:lnTo>
                    <a:pt x="167" y="4121"/>
                  </a:lnTo>
                  <a:cubicBezTo>
                    <a:pt x="1417" y="3001"/>
                    <a:pt x="2477" y="1692"/>
                    <a:pt x="3310" y="227"/>
                  </a:cubicBezTo>
                  <a:cubicBezTo>
                    <a:pt x="3385" y="111"/>
                    <a:pt x="3280" y="1"/>
                    <a:pt x="317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5037875" y="2593600"/>
              <a:ext cx="73675" cy="83700"/>
            </a:xfrm>
            <a:custGeom>
              <a:avLst/>
              <a:gdLst/>
              <a:ahLst/>
              <a:cxnLst/>
              <a:rect l="l" t="t" r="r" b="b"/>
              <a:pathLst>
                <a:path w="2947" h="3348" extrusionOk="0">
                  <a:moveTo>
                    <a:pt x="2837" y="1"/>
                  </a:moveTo>
                  <a:cubicBezTo>
                    <a:pt x="2819" y="1"/>
                    <a:pt x="2801" y="8"/>
                    <a:pt x="2784" y="24"/>
                  </a:cubicBezTo>
                  <a:cubicBezTo>
                    <a:pt x="1879" y="1036"/>
                    <a:pt x="939" y="2037"/>
                    <a:pt x="82" y="3096"/>
                  </a:cubicBezTo>
                  <a:cubicBezTo>
                    <a:pt x="0" y="3205"/>
                    <a:pt x="90" y="3347"/>
                    <a:pt x="196" y="3347"/>
                  </a:cubicBezTo>
                  <a:cubicBezTo>
                    <a:pt x="229" y="3347"/>
                    <a:pt x="264" y="3333"/>
                    <a:pt x="296" y="3299"/>
                  </a:cubicBezTo>
                  <a:cubicBezTo>
                    <a:pt x="1201" y="2287"/>
                    <a:pt x="2034" y="1191"/>
                    <a:pt x="2892" y="132"/>
                  </a:cubicBezTo>
                  <a:cubicBezTo>
                    <a:pt x="2946" y="77"/>
                    <a:pt x="2896" y="1"/>
                    <a:pt x="28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5247075" y="2637425"/>
              <a:ext cx="31750" cy="128800"/>
            </a:xfrm>
            <a:custGeom>
              <a:avLst/>
              <a:gdLst/>
              <a:ahLst/>
              <a:cxnLst/>
              <a:rect l="l" t="t" r="r" b="b"/>
              <a:pathLst>
                <a:path w="1270" h="5152" extrusionOk="0">
                  <a:moveTo>
                    <a:pt x="119" y="1"/>
                  </a:moveTo>
                  <a:cubicBezTo>
                    <a:pt x="103" y="1"/>
                    <a:pt x="87" y="4"/>
                    <a:pt x="72" y="10"/>
                  </a:cubicBezTo>
                  <a:cubicBezTo>
                    <a:pt x="24" y="22"/>
                    <a:pt x="0" y="81"/>
                    <a:pt x="12" y="129"/>
                  </a:cubicBezTo>
                  <a:cubicBezTo>
                    <a:pt x="405" y="1760"/>
                    <a:pt x="631" y="3415"/>
                    <a:pt x="977" y="5058"/>
                  </a:cubicBezTo>
                  <a:cubicBezTo>
                    <a:pt x="993" y="5121"/>
                    <a:pt x="1053" y="5152"/>
                    <a:pt x="1114" y="5152"/>
                  </a:cubicBezTo>
                  <a:cubicBezTo>
                    <a:pt x="1191" y="5152"/>
                    <a:pt x="1269" y="5103"/>
                    <a:pt x="1262" y="5010"/>
                  </a:cubicBezTo>
                  <a:cubicBezTo>
                    <a:pt x="1024" y="3343"/>
                    <a:pt x="679" y="1689"/>
                    <a:pt x="227" y="69"/>
                  </a:cubicBezTo>
                  <a:cubicBezTo>
                    <a:pt x="209" y="25"/>
                    <a:pt x="165" y="1"/>
                    <a:pt x="11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5385175" y="2728150"/>
              <a:ext cx="190825" cy="408700"/>
            </a:xfrm>
            <a:custGeom>
              <a:avLst/>
              <a:gdLst/>
              <a:ahLst/>
              <a:cxnLst/>
              <a:rect l="l" t="t" r="r" b="b"/>
              <a:pathLst>
                <a:path w="7633" h="16348" extrusionOk="0">
                  <a:moveTo>
                    <a:pt x="7633" y="0"/>
                  </a:moveTo>
                  <a:lnTo>
                    <a:pt x="7633" y="0"/>
                  </a:lnTo>
                  <a:cubicBezTo>
                    <a:pt x="6918" y="12"/>
                    <a:pt x="6240" y="357"/>
                    <a:pt x="5799" y="929"/>
                  </a:cubicBezTo>
                  <a:cubicBezTo>
                    <a:pt x="5359" y="1489"/>
                    <a:pt x="5037" y="2131"/>
                    <a:pt x="4835" y="2810"/>
                  </a:cubicBezTo>
                  <a:cubicBezTo>
                    <a:pt x="4109" y="4965"/>
                    <a:pt x="3763" y="7227"/>
                    <a:pt x="3811" y="9501"/>
                  </a:cubicBezTo>
                  <a:cubicBezTo>
                    <a:pt x="3811" y="10192"/>
                    <a:pt x="3835" y="10990"/>
                    <a:pt x="3311" y="11442"/>
                  </a:cubicBezTo>
                  <a:cubicBezTo>
                    <a:pt x="2858" y="11835"/>
                    <a:pt x="2192" y="11799"/>
                    <a:pt x="1644" y="12026"/>
                  </a:cubicBezTo>
                  <a:cubicBezTo>
                    <a:pt x="751" y="12371"/>
                    <a:pt x="1" y="13550"/>
                    <a:pt x="251" y="14466"/>
                  </a:cubicBezTo>
                  <a:lnTo>
                    <a:pt x="5228" y="16347"/>
                  </a:lnTo>
                  <a:lnTo>
                    <a:pt x="7633"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5335775" y="2990075"/>
              <a:ext cx="101225" cy="11225"/>
            </a:xfrm>
            <a:custGeom>
              <a:avLst/>
              <a:gdLst/>
              <a:ahLst/>
              <a:cxnLst/>
              <a:rect l="l" t="t" r="r" b="b"/>
              <a:pathLst>
                <a:path w="4049" h="449" extrusionOk="0">
                  <a:moveTo>
                    <a:pt x="4049" y="1"/>
                  </a:moveTo>
                  <a:lnTo>
                    <a:pt x="4049" y="1"/>
                  </a:lnTo>
                  <a:cubicBezTo>
                    <a:pt x="3382" y="120"/>
                    <a:pt x="2703" y="215"/>
                    <a:pt x="2036" y="275"/>
                  </a:cubicBezTo>
                  <a:cubicBezTo>
                    <a:pt x="1891" y="282"/>
                    <a:pt x="1748" y="286"/>
                    <a:pt x="1611" y="286"/>
                  </a:cubicBezTo>
                  <a:cubicBezTo>
                    <a:pt x="807" y="286"/>
                    <a:pt x="174" y="172"/>
                    <a:pt x="31" y="172"/>
                  </a:cubicBezTo>
                  <a:cubicBezTo>
                    <a:pt x="11" y="172"/>
                    <a:pt x="0" y="174"/>
                    <a:pt x="0" y="179"/>
                  </a:cubicBezTo>
                  <a:cubicBezTo>
                    <a:pt x="179" y="263"/>
                    <a:pt x="381" y="322"/>
                    <a:pt x="584" y="346"/>
                  </a:cubicBezTo>
                  <a:cubicBezTo>
                    <a:pt x="963" y="412"/>
                    <a:pt x="1349" y="448"/>
                    <a:pt x="1738" y="448"/>
                  </a:cubicBezTo>
                  <a:cubicBezTo>
                    <a:pt x="1837" y="448"/>
                    <a:pt x="1937" y="446"/>
                    <a:pt x="2036" y="441"/>
                  </a:cubicBezTo>
                  <a:cubicBezTo>
                    <a:pt x="2525" y="417"/>
                    <a:pt x="3013" y="346"/>
                    <a:pt x="3489" y="215"/>
                  </a:cubicBezTo>
                  <a:cubicBezTo>
                    <a:pt x="3679" y="179"/>
                    <a:pt x="3870" y="108"/>
                    <a:pt x="404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4892575" y="3329100"/>
              <a:ext cx="147050" cy="826625"/>
            </a:xfrm>
            <a:custGeom>
              <a:avLst/>
              <a:gdLst/>
              <a:ahLst/>
              <a:cxnLst/>
              <a:rect l="l" t="t" r="r" b="b"/>
              <a:pathLst>
                <a:path w="5882" h="33065" extrusionOk="0">
                  <a:moveTo>
                    <a:pt x="3941" y="1"/>
                  </a:moveTo>
                  <a:lnTo>
                    <a:pt x="0" y="33065"/>
                  </a:lnTo>
                  <a:lnTo>
                    <a:pt x="1703" y="33065"/>
                  </a:lnTo>
                  <a:lnTo>
                    <a:pt x="5882"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5383700" y="3329100"/>
              <a:ext cx="136950" cy="826625"/>
            </a:xfrm>
            <a:custGeom>
              <a:avLst/>
              <a:gdLst/>
              <a:ahLst/>
              <a:cxnLst/>
              <a:rect l="l" t="t" r="r" b="b"/>
              <a:pathLst>
                <a:path w="5478" h="33065" extrusionOk="0">
                  <a:moveTo>
                    <a:pt x="0" y="1"/>
                  </a:moveTo>
                  <a:lnTo>
                    <a:pt x="3620" y="33065"/>
                  </a:lnTo>
                  <a:lnTo>
                    <a:pt x="5477" y="33065"/>
                  </a:lnTo>
                  <a:lnTo>
                    <a:pt x="19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5870950" y="3329100"/>
              <a:ext cx="127125" cy="826625"/>
            </a:xfrm>
            <a:custGeom>
              <a:avLst/>
              <a:gdLst/>
              <a:ahLst/>
              <a:cxnLst/>
              <a:rect l="l" t="t" r="r" b="b"/>
              <a:pathLst>
                <a:path w="5085" h="33065" extrusionOk="0">
                  <a:moveTo>
                    <a:pt x="1" y="1"/>
                  </a:moveTo>
                  <a:lnTo>
                    <a:pt x="3013" y="33065"/>
                  </a:lnTo>
                  <a:lnTo>
                    <a:pt x="5085" y="33065"/>
                  </a:lnTo>
                  <a:lnTo>
                    <a:pt x="1644"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5432500" y="2618600"/>
              <a:ext cx="608750" cy="710525"/>
            </a:xfrm>
            <a:custGeom>
              <a:avLst/>
              <a:gdLst/>
              <a:ahLst/>
              <a:cxnLst/>
              <a:rect l="l" t="t" r="r" b="b"/>
              <a:pathLst>
                <a:path w="24350" h="28421" extrusionOk="0">
                  <a:moveTo>
                    <a:pt x="7466" y="1"/>
                  </a:moveTo>
                  <a:lnTo>
                    <a:pt x="1" y="28421"/>
                  </a:lnTo>
                  <a:lnTo>
                    <a:pt x="18932" y="28421"/>
                  </a:lnTo>
                  <a:cubicBezTo>
                    <a:pt x="19908" y="28409"/>
                    <a:pt x="20730" y="27695"/>
                    <a:pt x="20861" y="26742"/>
                  </a:cubicBezTo>
                  <a:lnTo>
                    <a:pt x="24325" y="2596"/>
                  </a:lnTo>
                  <a:cubicBezTo>
                    <a:pt x="24337" y="2489"/>
                    <a:pt x="24349" y="2382"/>
                    <a:pt x="24349" y="2275"/>
                  </a:cubicBezTo>
                  <a:cubicBezTo>
                    <a:pt x="24349" y="1025"/>
                    <a:pt x="23325" y="1"/>
                    <a:pt x="2207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4942275" y="2618300"/>
              <a:ext cx="676900" cy="710825"/>
            </a:xfrm>
            <a:custGeom>
              <a:avLst/>
              <a:gdLst/>
              <a:ahLst/>
              <a:cxnLst/>
              <a:rect l="l" t="t" r="r" b="b"/>
              <a:pathLst>
                <a:path w="27076" h="28433" extrusionOk="0">
                  <a:moveTo>
                    <a:pt x="27075" y="1"/>
                  </a:moveTo>
                  <a:cubicBezTo>
                    <a:pt x="25813" y="1"/>
                    <a:pt x="24730" y="918"/>
                    <a:pt x="24527" y="2168"/>
                  </a:cubicBezTo>
                  <a:lnTo>
                    <a:pt x="20920" y="24230"/>
                  </a:lnTo>
                  <a:cubicBezTo>
                    <a:pt x="20696" y="25571"/>
                    <a:pt x="19530" y="26564"/>
                    <a:pt x="18170" y="26564"/>
                  </a:cubicBezTo>
                  <a:cubicBezTo>
                    <a:pt x="18154" y="26564"/>
                    <a:pt x="18138" y="26564"/>
                    <a:pt x="18122" y="26564"/>
                  </a:cubicBezTo>
                  <a:lnTo>
                    <a:pt x="0" y="26242"/>
                  </a:lnTo>
                  <a:lnTo>
                    <a:pt x="0" y="26242"/>
                  </a:lnTo>
                  <a:cubicBezTo>
                    <a:pt x="0" y="26242"/>
                    <a:pt x="36" y="28064"/>
                    <a:pt x="0" y="28433"/>
                  </a:cubicBezTo>
                  <a:lnTo>
                    <a:pt x="18955" y="28409"/>
                  </a:lnTo>
                  <a:cubicBezTo>
                    <a:pt x="21039" y="28409"/>
                    <a:pt x="22813" y="26897"/>
                    <a:pt x="23134" y="24837"/>
                  </a:cubicBezTo>
                  <a:lnTo>
                    <a:pt x="270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5451550" y="2620700"/>
              <a:ext cx="167625" cy="701875"/>
            </a:xfrm>
            <a:custGeom>
              <a:avLst/>
              <a:gdLst/>
              <a:ahLst/>
              <a:cxnLst/>
              <a:rect l="l" t="t" r="r" b="b"/>
              <a:pathLst>
                <a:path w="6705" h="28075" extrusionOk="0">
                  <a:moveTo>
                    <a:pt x="6704" y="0"/>
                  </a:moveTo>
                  <a:lnTo>
                    <a:pt x="6704" y="0"/>
                  </a:lnTo>
                  <a:cubicBezTo>
                    <a:pt x="6692" y="48"/>
                    <a:pt x="6680" y="131"/>
                    <a:pt x="6657" y="214"/>
                  </a:cubicBezTo>
                  <a:cubicBezTo>
                    <a:pt x="6621" y="429"/>
                    <a:pt x="6573" y="703"/>
                    <a:pt x="6514" y="1072"/>
                  </a:cubicBezTo>
                  <a:cubicBezTo>
                    <a:pt x="6383" y="1822"/>
                    <a:pt x="6204" y="2881"/>
                    <a:pt x="5978" y="4203"/>
                  </a:cubicBezTo>
                  <a:cubicBezTo>
                    <a:pt x="5549" y="6858"/>
                    <a:pt x="4954" y="10513"/>
                    <a:pt x="4311" y="14538"/>
                  </a:cubicBezTo>
                  <a:cubicBezTo>
                    <a:pt x="4001" y="16562"/>
                    <a:pt x="3692" y="18490"/>
                    <a:pt x="3418" y="20241"/>
                  </a:cubicBezTo>
                  <a:cubicBezTo>
                    <a:pt x="3275" y="21122"/>
                    <a:pt x="3144" y="21943"/>
                    <a:pt x="3025" y="22729"/>
                  </a:cubicBezTo>
                  <a:cubicBezTo>
                    <a:pt x="2930" y="23455"/>
                    <a:pt x="2799" y="24170"/>
                    <a:pt x="2608" y="24872"/>
                  </a:cubicBezTo>
                  <a:cubicBezTo>
                    <a:pt x="2370" y="25908"/>
                    <a:pt x="1811" y="26837"/>
                    <a:pt x="1001" y="27515"/>
                  </a:cubicBezTo>
                  <a:cubicBezTo>
                    <a:pt x="703" y="27754"/>
                    <a:pt x="358" y="27944"/>
                    <a:pt x="1" y="28075"/>
                  </a:cubicBezTo>
                  <a:cubicBezTo>
                    <a:pt x="96" y="28063"/>
                    <a:pt x="191" y="28039"/>
                    <a:pt x="287" y="27992"/>
                  </a:cubicBezTo>
                  <a:cubicBezTo>
                    <a:pt x="561" y="27884"/>
                    <a:pt x="811" y="27742"/>
                    <a:pt x="1037" y="27575"/>
                  </a:cubicBezTo>
                  <a:cubicBezTo>
                    <a:pt x="1406" y="27289"/>
                    <a:pt x="1727" y="26956"/>
                    <a:pt x="1977" y="26563"/>
                  </a:cubicBezTo>
                  <a:cubicBezTo>
                    <a:pt x="2311" y="26051"/>
                    <a:pt x="2561" y="25491"/>
                    <a:pt x="2728" y="24908"/>
                  </a:cubicBezTo>
                  <a:cubicBezTo>
                    <a:pt x="2918" y="24194"/>
                    <a:pt x="3061" y="23479"/>
                    <a:pt x="3168" y="22753"/>
                  </a:cubicBezTo>
                  <a:cubicBezTo>
                    <a:pt x="3287" y="21967"/>
                    <a:pt x="3430" y="21146"/>
                    <a:pt x="3573" y="20264"/>
                  </a:cubicBezTo>
                  <a:cubicBezTo>
                    <a:pt x="3835" y="18514"/>
                    <a:pt x="4156" y="16585"/>
                    <a:pt x="4478" y="14573"/>
                  </a:cubicBezTo>
                  <a:cubicBezTo>
                    <a:pt x="5097" y="10537"/>
                    <a:pt x="5668" y="6882"/>
                    <a:pt x="6085" y="4215"/>
                  </a:cubicBezTo>
                  <a:cubicBezTo>
                    <a:pt x="6276" y="2905"/>
                    <a:pt x="6442" y="1834"/>
                    <a:pt x="6561" y="1072"/>
                  </a:cubicBezTo>
                  <a:cubicBezTo>
                    <a:pt x="6609" y="714"/>
                    <a:pt x="6645" y="429"/>
                    <a:pt x="6680" y="226"/>
                  </a:cubicBezTo>
                  <a:lnTo>
                    <a:pt x="670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5598900" y="2558175"/>
              <a:ext cx="40500" cy="64625"/>
            </a:xfrm>
            <a:custGeom>
              <a:avLst/>
              <a:gdLst/>
              <a:ahLst/>
              <a:cxnLst/>
              <a:rect l="l" t="t" r="r" b="b"/>
              <a:pathLst>
                <a:path w="1620" h="2585" extrusionOk="0">
                  <a:moveTo>
                    <a:pt x="1" y="1"/>
                  </a:moveTo>
                  <a:lnTo>
                    <a:pt x="1" y="1"/>
                  </a:lnTo>
                  <a:cubicBezTo>
                    <a:pt x="191" y="477"/>
                    <a:pt x="441" y="918"/>
                    <a:pt x="739" y="1334"/>
                  </a:cubicBezTo>
                  <a:cubicBezTo>
                    <a:pt x="989" y="1787"/>
                    <a:pt x="1286" y="2203"/>
                    <a:pt x="1620" y="2584"/>
                  </a:cubicBezTo>
                  <a:cubicBezTo>
                    <a:pt x="1417" y="2108"/>
                    <a:pt x="1179" y="1668"/>
                    <a:pt x="882" y="1251"/>
                  </a:cubicBezTo>
                  <a:cubicBezTo>
                    <a:pt x="632" y="799"/>
                    <a:pt x="334" y="382"/>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4950000" y="2670400"/>
              <a:ext cx="60150" cy="85750"/>
            </a:xfrm>
            <a:custGeom>
              <a:avLst/>
              <a:gdLst/>
              <a:ahLst/>
              <a:cxnLst/>
              <a:rect l="l" t="t" r="r" b="b"/>
              <a:pathLst>
                <a:path w="2406" h="3430" extrusionOk="0">
                  <a:moveTo>
                    <a:pt x="2406" y="0"/>
                  </a:moveTo>
                  <a:cubicBezTo>
                    <a:pt x="1942" y="512"/>
                    <a:pt x="1513" y="1072"/>
                    <a:pt x="1132" y="1667"/>
                  </a:cubicBezTo>
                  <a:cubicBezTo>
                    <a:pt x="715" y="2215"/>
                    <a:pt x="334" y="2810"/>
                    <a:pt x="1" y="3429"/>
                  </a:cubicBezTo>
                  <a:cubicBezTo>
                    <a:pt x="465" y="2906"/>
                    <a:pt x="894" y="2346"/>
                    <a:pt x="1275" y="1763"/>
                  </a:cubicBezTo>
                  <a:cubicBezTo>
                    <a:pt x="1692" y="1203"/>
                    <a:pt x="2073" y="608"/>
                    <a:pt x="240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5109850" y="2610275"/>
              <a:ext cx="145875" cy="223275"/>
            </a:xfrm>
            <a:custGeom>
              <a:avLst/>
              <a:gdLst/>
              <a:ahLst/>
              <a:cxnLst/>
              <a:rect l="l" t="t" r="r" b="b"/>
              <a:pathLst>
                <a:path w="5835" h="8931" extrusionOk="0">
                  <a:moveTo>
                    <a:pt x="5835" y="0"/>
                  </a:moveTo>
                  <a:lnTo>
                    <a:pt x="5835" y="0"/>
                  </a:lnTo>
                  <a:cubicBezTo>
                    <a:pt x="5739" y="96"/>
                    <a:pt x="5656" y="215"/>
                    <a:pt x="5585" y="334"/>
                  </a:cubicBezTo>
                  <a:cubicBezTo>
                    <a:pt x="5430" y="560"/>
                    <a:pt x="5227" y="893"/>
                    <a:pt x="4966" y="1298"/>
                  </a:cubicBezTo>
                  <a:lnTo>
                    <a:pt x="2941" y="4477"/>
                  </a:lnTo>
                  <a:cubicBezTo>
                    <a:pt x="2144" y="5715"/>
                    <a:pt x="1406" y="6823"/>
                    <a:pt x="858" y="7620"/>
                  </a:cubicBezTo>
                  <a:lnTo>
                    <a:pt x="215" y="8573"/>
                  </a:lnTo>
                  <a:cubicBezTo>
                    <a:pt x="132" y="8680"/>
                    <a:pt x="60" y="8799"/>
                    <a:pt x="1" y="8930"/>
                  </a:cubicBezTo>
                  <a:cubicBezTo>
                    <a:pt x="108" y="8835"/>
                    <a:pt x="191" y="8728"/>
                    <a:pt x="274" y="8609"/>
                  </a:cubicBezTo>
                  <a:cubicBezTo>
                    <a:pt x="441" y="8394"/>
                    <a:pt x="667" y="8085"/>
                    <a:pt x="953" y="7692"/>
                  </a:cubicBezTo>
                  <a:cubicBezTo>
                    <a:pt x="1513" y="6906"/>
                    <a:pt x="2275" y="5811"/>
                    <a:pt x="3072" y="4572"/>
                  </a:cubicBezTo>
                  <a:cubicBezTo>
                    <a:pt x="3870" y="3322"/>
                    <a:pt x="4573" y="2191"/>
                    <a:pt x="5061" y="1358"/>
                  </a:cubicBezTo>
                  <a:cubicBezTo>
                    <a:pt x="5287" y="965"/>
                    <a:pt x="5477" y="631"/>
                    <a:pt x="5632" y="369"/>
                  </a:cubicBezTo>
                  <a:cubicBezTo>
                    <a:pt x="5716" y="250"/>
                    <a:pt x="5775" y="131"/>
                    <a:pt x="5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3495375" y="1590600"/>
              <a:ext cx="148550" cy="137625"/>
            </a:xfrm>
            <a:custGeom>
              <a:avLst/>
              <a:gdLst/>
              <a:ahLst/>
              <a:cxnLst/>
              <a:rect l="l" t="t" r="r" b="b"/>
              <a:pathLst>
                <a:path w="5942" h="5505" extrusionOk="0">
                  <a:moveTo>
                    <a:pt x="2889" y="1"/>
                  </a:moveTo>
                  <a:cubicBezTo>
                    <a:pt x="2380" y="1"/>
                    <a:pt x="1869" y="129"/>
                    <a:pt x="1405" y="390"/>
                  </a:cubicBezTo>
                  <a:cubicBezTo>
                    <a:pt x="417" y="1032"/>
                    <a:pt x="0" y="2521"/>
                    <a:pt x="667" y="3485"/>
                  </a:cubicBezTo>
                  <a:lnTo>
                    <a:pt x="3262" y="5331"/>
                  </a:lnTo>
                  <a:cubicBezTo>
                    <a:pt x="3465" y="5452"/>
                    <a:pt x="3670" y="5504"/>
                    <a:pt x="3870" y="5504"/>
                  </a:cubicBezTo>
                  <a:cubicBezTo>
                    <a:pt x="4831" y="5504"/>
                    <a:pt x="5688" y="4290"/>
                    <a:pt x="5787" y="3640"/>
                  </a:cubicBezTo>
                  <a:cubicBezTo>
                    <a:pt x="5941" y="2580"/>
                    <a:pt x="5679" y="1342"/>
                    <a:pt x="4727" y="628"/>
                  </a:cubicBezTo>
                  <a:cubicBezTo>
                    <a:pt x="4191" y="213"/>
                    <a:pt x="3543" y="1"/>
                    <a:pt x="28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3276000" y="1661400"/>
              <a:ext cx="342625" cy="298225"/>
            </a:xfrm>
            <a:custGeom>
              <a:avLst/>
              <a:gdLst/>
              <a:ahLst/>
              <a:cxnLst/>
              <a:rect l="l" t="t" r="r" b="b"/>
              <a:pathLst>
                <a:path w="13705" h="11929" extrusionOk="0">
                  <a:moveTo>
                    <a:pt x="7321" y="1"/>
                  </a:moveTo>
                  <a:cubicBezTo>
                    <a:pt x="4201" y="1"/>
                    <a:pt x="0" y="2790"/>
                    <a:pt x="2358" y="7344"/>
                  </a:cubicBezTo>
                  <a:lnTo>
                    <a:pt x="11156" y="11928"/>
                  </a:lnTo>
                  <a:cubicBezTo>
                    <a:pt x="12121" y="11762"/>
                    <a:pt x="12764" y="10809"/>
                    <a:pt x="13085" y="9892"/>
                  </a:cubicBezTo>
                  <a:cubicBezTo>
                    <a:pt x="13704" y="7987"/>
                    <a:pt x="13704" y="5940"/>
                    <a:pt x="13085" y="4046"/>
                  </a:cubicBezTo>
                  <a:cubicBezTo>
                    <a:pt x="12526" y="2153"/>
                    <a:pt x="11228" y="784"/>
                    <a:pt x="8311" y="105"/>
                  </a:cubicBezTo>
                  <a:cubicBezTo>
                    <a:pt x="8001" y="35"/>
                    <a:pt x="7668" y="1"/>
                    <a:pt x="732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3334325" y="1707700"/>
              <a:ext cx="225950" cy="445150"/>
            </a:xfrm>
            <a:custGeom>
              <a:avLst/>
              <a:gdLst/>
              <a:ahLst/>
              <a:cxnLst/>
              <a:rect l="l" t="t" r="r" b="b"/>
              <a:pathLst>
                <a:path w="9038" h="17806" extrusionOk="0">
                  <a:moveTo>
                    <a:pt x="2582" y="1"/>
                  </a:moveTo>
                  <a:cubicBezTo>
                    <a:pt x="981" y="1"/>
                    <a:pt x="24" y="2041"/>
                    <a:pt x="1" y="3671"/>
                  </a:cubicBezTo>
                  <a:cubicBezTo>
                    <a:pt x="1" y="5528"/>
                    <a:pt x="37" y="7790"/>
                    <a:pt x="322" y="9160"/>
                  </a:cubicBezTo>
                  <a:cubicBezTo>
                    <a:pt x="894" y="11864"/>
                    <a:pt x="2960" y="12160"/>
                    <a:pt x="3046" y="12160"/>
                  </a:cubicBezTo>
                  <a:cubicBezTo>
                    <a:pt x="3048" y="12160"/>
                    <a:pt x="3049" y="12160"/>
                    <a:pt x="3049" y="12160"/>
                  </a:cubicBezTo>
                  <a:cubicBezTo>
                    <a:pt x="3049" y="12160"/>
                    <a:pt x="3049" y="12160"/>
                    <a:pt x="3049" y="12160"/>
                  </a:cubicBezTo>
                  <a:cubicBezTo>
                    <a:pt x="3049" y="12160"/>
                    <a:pt x="3097" y="13092"/>
                    <a:pt x="3263" y="15553"/>
                  </a:cubicBezTo>
                  <a:cubicBezTo>
                    <a:pt x="3356" y="16989"/>
                    <a:pt x="3448" y="17805"/>
                    <a:pt x="5008" y="17805"/>
                  </a:cubicBezTo>
                  <a:cubicBezTo>
                    <a:pt x="5053" y="17805"/>
                    <a:pt x="5098" y="17805"/>
                    <a:pt x="5144" y="17804"/>
                  </a:cubicBezTo>
                  <a:cubicBezTo>
                    <a:pt x="6811" y="17756"/>
                    <a:pt x="9038" y="16756"/>
                    <a:pt x="8978" y="15208"/>
                  </a:cubicBezTo>
                  <a:lnTo>
                    <a:pt x="8883" y="1992"/>
                  </a:lnTo>
                  <a:cubicBezTo>
                    <a:pt x="8871" y="1480"/>
                    <a:pt x="8466" y="1075"/>
                    <a:pt x="7954" y="1051"/>
                  </a:cubicBezTo>
                  <a:lnTo>
                    <a:pt x="2692" y="4"/>
                  </a:lnTo>
                  <a:cubicBezTo>
                    <a:pt x="2655" y="2"/>
                    <a:pt x="2619" y="1"/>
                    <a:pt x="258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3353075" y="1833100"/>
              <a:ext cx="17900" cy="17275"/>
            </a:xfrm>
            <a:custGeom>
              <a:avLst/>
              <a:gdLst/>
              <a:ahLst/>
              <a:cxnLst/>
              <a:rect l="l" t="t" r="r" b="b"/>
              <a:pathLst>
                <a:path w="716" h="691" extrusionOk="0">
                  <a:moveTo>
                    <a:pt x="358" y="0"/>
                  </a:moveTo>
                  <a:cubicBezTo>
                    <a:pt x="168" y="0"/>
                    <a:pt x="13" y="143"/>
                    <a:pt x="1" y="334"/>
                  </a:cubicBezTo>
                  <a:cubicBezTo>
                    <a:pt x="1" y="334"/>
                    <a:pt x="1" y="334"/>
                    <a:pt x="1" y="346"/>
                  </a:cubicBezTo>
                  <a:cubicBezTo>
                    <a:pt x="13" y="536"/>
                    <a:pt x="168" y="691"/>
                    <a:pt x="358" y="691"/>
                  </a:cubicBezTo>
                  <a:cubicBezTo>
                    <a:pt x="549" y="691"/>
                    <a:pt x="703" y="548"/>
                    <a:pt x="715" y="357"/>
                  </a:cubicBezTo>
                  <a:cubicBezTo>
                    <a:pt x="715" y="357"/>
                    <a:pt x="715" y="346"/>
                    <a:pt x="715" y="346"/>
                  </a:cubicBezTo>
                  <a:cubicBezTo>
                    <a:pt x="703" y="155"/>
                    <a:pt x="549" y="0"/>
                    <a:pt x="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3348025" y="1817875"/>
              <a:ext cx="36625" cy="10575"/>
            </a:xfrm>
            <a:custGeom>
              <a:avLst/>
              <a:gdLst/>
              <a:ahLst/>
              <a:cxnLst/>
              <a:rect l="l" t="t" r="r" b="b"/>
              <a:pathLst>
                <a:path w="1465" h="423" extrusionOk="0">
                  <a:moveTo>
                    <a:pt x="742" y="1"/>
                  </a:moveTo>
                  <a:cubicBezTo>
                    <a:pt x="725" y="1"/>
                    <a:pt x="708" y="1"/>
                    <a:pt x="691" y="2"/>
                  </a:cubicBezTo>
                  <a:cubicBezTo>
                    <a:pt x="489" y="14"/>
                    <a:pt x="298" y="85"/>
                    <a:pt x="143" y="216"/>
                  </a:cubicBezTo>
                  <a:cubicBezTo>
                    <a:pt x="36" y="312"/>
                    <a:pt x="1" y="395"/>
                    <a:pt x="24" y="419"/>
                  </a:cubicBezTo>
                  <a:cubicBezTo>
                    <a:pt x="27" y="422"/>
                    <a:pt x="32" y="423"/>
                    <a:pt x="37" y="423"/>
                  </a:cubicBezTo>
                  <a:cubicBezTo>
                    <a:pt x="103" y="423"/>
                    <a:pt x="353" y="250"/>
                    <a:pt x="703" y="228"/>
                  </a:cubicBezTo>
                  <a:cubicBezTo>
                    <a:pt x="726" y="227"/>
                    <a:pt x="749" y="226"/>
                    <a:pt x="772" y="226"/>
                  </a:cubicBezTo>
                  <a:cubicBezTo>
                    <a:pt x="1077" y="226"/>
                    <a:pt x="1308" y="347"/>
                    <a:pt x="1389" y="347"/>
                  </a:cubicBezTo>
                  <a:cubicBezTo>
                    <a:pt x="1403" y="347"/>
                    <a:pt x="1412" y="344"/>
                    <a:pt x="1417" y="335"/>
                  </a:cubicBezTo>
                  <a:cubicBezTo>
                    <a:pt x="1465" y="288"/>
                    <a:pt x="1394" y="240"/>
                    <a:pt x="1263" y="157"/>
                  </a:cubicBezTo>
                  <a:cubicBezTo>
                    <a:pt x="1110" y="59"/>
                    <a:pt x="927" y="1"/>
                    <a:pt x="74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3443275" y="1828625"/>
              <a:ext cx="17575" cy="17300"/>
            </a:xfrm>
            <a:custGeom>
              <a:avLst/>
              <a:gdLst/>
              <a:ahLst/>
              <a:cxnLst/>
              <a:rect l="l" t="t" r="r" b="b"/>
              <a:pathLst>
                <a:path w="703" h="692" extrusionOk="0">
                  <a:moveTo>
                    <a:pt x="346" y="1"/>
                  </a:moveTo>
                  <a:cubicBezTo>
                    <a:pt x="167" y="1"/>
                    <a:pt x="1" y="144"/>
                    <a:pt x="1" y="334"/>
                  </a:cubicBezTo>
                  <a:cubicBezTo>
                    <a:pt x="1" y="334"/>
                    <a:pt x="1" y="334"/>
                    <a:pt x="1" y="346"/>
                  </a:cubicBezTo>
                  <a:cubicBezTo>
                    <a:pt x="1" y="536"/>
                    <a:pt x="167" y="691"/>
                    <a:pt x="358" y="691"/>
                  </a:cubicBezTo>
                  <a:cubicBezTo>
                    <a:pt x="548" y="691"/>
                    <a:pt x="703" y="548"/>
                    <a:pt x="703" y="358"/>
                  </a:cubicBezTo>
                  <a:cubicBezTo>
                    <a:pt x="703" y="346"/>
                    <a:pt x="703" y="346"/>
                    <a:pt x="703" y="346"/>
                  </a:cubicBezTo>
                  <a:cubicBezTo>
                    <a:pt x="703" y="155"/>
                    <a:pt x="536" y="1"/>
                    <a:pt x="3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3442075" y="1815200"/>
              <a:ext cx="36650" cy="10350"/>
            </a:xfrm>
            <a:custGeom>
              <a:avLst/>
              <a:gdLst/>
              <a:ahLst/>
              <a:cxnLst/>
              <a:rect l="l" t="t" r="r" b="b"/>
              <a:pathLst>
                <a:path w="1466" h="414" extrusionOk="0">
                  <a:moveTo>
                    <a:pt x="761" y="0"/>
                  </a:moveTo>
                  <a:cubicBezTo>
                    <a:pt x="742" y="0"/>
                    <a:pt x="722" y="1"/>
                    <a:pt x="703" y="2"/>
                  </a:cubicBezTo>
                  <a:cubicBezTo>
                    <a:pt x="501" y="14"/>
                    <a:pt x="310" y="85"/>
                    <a:pt x="156" y="204"/>
                  </a:cubicBezTo>
                  <a:cubicBezTo>
                    <a:pt x="37" y="300"/>
                    <a:pt x="1" y="383"/>
                    <a:pt x="25" y="407"/>
                  </a:cubicBezTo>
                  <a:cubicBezTo>
                    <a:pt x="29" y="411"/>
                    <a:pt x="36" y="414"/>
                    <a:pt x="45" y="414"/>
                  </a:cubicBezTo>
                  <a:cubicBezTo>
                    <a:pt x="126" y="414"/>
                    <a:pt x="372" y="238"/>
                    <a:pt x="715" y="216"/>
                  </a:cubicBezTo>
                  <a:cubicBezTo>
                    <a:pt x="728" y="216"/>
                    <a:pt x="741" y="216"/>
                    <a:pt x="753" y="216"/>
                  </a:cubicBezTo>
                  <a:cubicBezTo>
                    <a:pt x="1071" y="216"/>
                    <a:pt x="1313" y="336"/>
                    <a:pt x="1399" y="336"/>
                  </a:cubicBezTo>
                  <a:cubicBezTo>
                    <a:pt x="1414" y="336"/>
                    <a:pt x="1425" y="332"/>
                    <a:pt x="1430" y="323"/>
                  </a:cubicBezTo>
                  <a:cubicBezTo>
                    <a:pt x="1465" y="276"/>
                    <a:pt x="1394" y="228"/>
                    <a:pt x="1275" y="145"/>
                  </a:cubicBezTo>
                  <a:cubicBezTo>
                    <a:pt x="1114" y="48"/>
                    <a:pt x="934" y="0"/>
                    <a:pt x="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3386125" y="1818200"/>
              <a:ext cx="25325" cy="80800"/>
            </a:xfrm>
            <a:custGeom>
              <a:avLst/>
              <a:gdLst/>
              <a:ahLst/>
              <a:cxnLst/>
              <a:rect l="l" t="t" r="r" b="b"/>
              <a:pathLst>
                <a:path w="1013" h="3232" extrusionOk="0">
                  <a:moveTo>
                    <a:pt x="1013" y="1"/>
                  </a:moveTo>
                  <a:cubicBezTo>
                    <a:pt x="727" y="620"/>
                    <a:pt x="489" y="1263"/>
                    <a:pt x="310" y="1930"/>
                  </a:cubicBezTo>
                  <a:lnTo>
                    <a:pt x="60" y="2692"/>
                  </a:lnTo>
                  <a:cubicBezTo>
                    <a:pt x="12" y="2811"/>
                    <a:pt x="1" y="2942"/>
                    <a:pt x="36" y="3073"/>
                  </a:cubicBezTo>
                  <a:cubicBezTo>
                    <a:pt x="72" y="3144"/>
                    <a:pt x="131" y="3192"/>
                    <a:pt x="203" y="3204"/>
                  </a:cubicBezTo>
                  <a:cubicBezTo>
                    <a:pt x="262" y="3216"/>
                    <a:pt x="310" y="3228"/>
                    <a:pt x="370" y="3228"/>
                  </a:cubicBezTo>
                  <a:cubicBezTo>
                    <a:pt x="423" y="3230"/>
                    <a:pt x="477" y="3232"/>
                    <a:pt x="530" y="3232"/>
                  </a:cubicBezTo>
                  <a:cubicBezTo>
                    <a:pt x="691" y="3232"/>
                    <a:pt x="852" y="3219"/>
                    <a:pt x="1013" y="3192"/>
                  </a:cubicBezTo>
                  <a:cubicBezTo>
                    <a:pt x="837" y="3150"/>
                    <a:pt x="652" y="3118"/>
                    <a:pt x="458" y="3118"/>
                  </a:cubicBezTo>
                  <a:cubicBezTo>
                    <a:pt x="429" y="3118"/>
                    <a:pt x="399" y="3119"/>
                    <a:pt x="370" y="3120"/>
                  </a:cubicBezTo>
                  <a:cubicBezTo>
                    <a:pt x="274" y="3120"/>
                    <a:pt x="179" y="3097"/>
                    <a:pt x="167" y="3025"/>
                  </a:cubicBezTo>
                  <a:cubicBezTo>
                    <a:pt x="143" y="2930"/>
                    <a:pt x="167" y="2823"/>
                    <a:pt x="215" y="2739"/>
                  </a:cubicBezTo>
                  <a:lnTo>
                    <a:pt x="465" y="1977"/>
                  </a:lnTo>
                  <a:cubicBezTo>
                    <a:pt x="703" y="1334"/>
                    <a:pt x="882" y="668"/>
                    <a:pt x="1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3410525" y="1982225"/>
              <a:ext cx="91700" cy="46000"/>
            </a:xfrm>
            <a:custGeom>
              <a:avLst/>
              <a:gdLst/>
              <a:ahLst/>
              <a:cxnLst/>
              <a:rect l="l" t="t" r="r" b="b"/>
              <a:pathLst>
                <a:path w="3668" h="1840" extrusionOk="0">
                  <a:moveTo>
                    <a:pt x="3668" y="0"/>
                  </a:moveTo>
                  <a:lnTo>
                    <a:pt x="3668" y="0"/>
                  </a:lnTo>
                  <a:cubicBezTo>
                    <a:pt x="2584" y="727"/>
                    <a:pt x="1311" y="1131"/>
                    <a:pt x="1" y="1179"/>
                  </a:cubicBezTo>
                  <a:lnTo>
                    <a:pt x="72" y="1834"/>
                  </a:lnTo>
                  <a:cubicBezTo>
                    <a:pt x="155" y="1837"/>
                    <a:pt x="235" y="1839"/>
                    <a:pt x="314" y="1839"/>
                  </a:cubicBezTo>
                  <a:cubicBezTo>
                    <a:pt x="2905" y="1839"/>
                    <a:pt x="3668" y="0"/>
                    <a:pt x="36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3415900" y="1913725"/>
              <a:ext cx="30375" cy="21175"/>
            </a:xfrm>
            <a:custGeom>
              <a:avLst/>
              <a:gdLst/>
              <a:ahLst/>
              <a:cxnLst/>
              <a:rect l="l" t="t" r="r" b="b"/>
              <a:pathLst>
                <a:path w="1215" h="847" extrusionOk="0">
                  <a:moveTo>
                    <a:pt x="607" y="1"/>
                  </a:moveTo>
                  <a:cubicBezTo>
                    <a:pt x="381" y="1"/>
                    <a:pt x="160" y="107"/>
                    <a:pt x="36" y="288"/>
                  </a:cubicBezTo>
                  <a:lnTo>
                    <a:pt x="24" y="299"/>
                  </a:lnTo>
                  <a:cubicBezTo>
                    <a:pt x="0" y="347"/>
                    <a:pt x="0" y="407"/>
                    <a:pt x="24" y="442"/>
                  </a:cubicBezTo>
                  <a:cubicBezTo>
                    <a:pt x="60" y="490"/>
                    <a:pt x="95" y="526"/>
                    <a:pt x="143" y="550"/>
                  </a:cubicBezTo>
                  <a:cubicBezTo>
                    <a:pt x="286" y="680"/>
                    <a:pt x="464" y="764"/>
                    <a:pt x="643" y="823"/>
                  </a:cubicBezTo>
                  <a:cubicBezTo>
                    <a:pt x="689" y="839"/>
                    <a:pt x="736" y="846"/>
                    <a:pt x="783" y="846"/>
                  </a:cubicBezTo>
                  <a:cubicBezTo>
                    <a:pt x="920" y="846"/>
                    <a:pt x="1055" y="784"/>
                    <a:pt x="1143" y="669"/>
                  </a:cubicBezTo>
                  <a:cubicBezTo>
                    <a:pt x="1215" y="526"/>
                    <a:pt x="1191" y="335"/>
                    <a:pt x="1084" y="216"/>
                  </a:cubicBezTo>
                  <a:cubicBezTo>
                    <a:pt x="976" y="85"/>
                    <a:pt x="810" y="14"/>
                    <a:pt x="643" y="2"/>
                  </a:cubicBezTo>
                  <a:cubicBezTo>
                    <a:pt x="631" y="1"/>
                    <a:pt x="619" y="1"/>
                    <a:pt x="6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3410825" y="1903350"/>
              <a:ext cx="31275" cy="28675"/>
            </a:xfrm>
            <a:custGeom>
              <a:avLst/>
              <a:gdLst/>
              <a:ahLst/>
              <a:cxnLst/>
              <a:rect l="l" t="t" r="r" b="b"/>
              <a:pathLst>
                <a:path w="1251" h="1147" extrusionOk="0">
                  <a:moveTo>
                    <a:pt x="1168" y="0"/>
                  </a:moveTo>
                  <a:cubicBezTo>
                    <a:pt x="1108" y="0"/>
                    <a:pt x="1120" y="417"/>
                    <a:pt x="787" y="726"/>
                  </a:cubicBezTo>
                  <a:cubicBezTo>
                    <a:pt x="441" y="1048"/>
                    <a:pt x="1" y="1012"/>
                    <a:pt x="1" y="1072"/>
                  </a:cubicBezTo>
                  <a:cubicBezTo>
                    <a:pt x="1" y="1121"/>
                    <a:pt x="75" y="1146"/>
                    <a:pt x="203" y="1146"/>
                  </a:cubicBezTo>
                  <a:cubicBezTo>
                    <a:pt x="229" y="1146"/>
                    <a:pt x="257" y="1145"/>
                    <a:pt x="286" y="1143"/>
                  </a:cubicBezTo>
                  <a:cubicBezTo>
                    <a:pt x="525" y="1131"/>
                    <a:pt x="751" y="1036"/>
                    <a:pt x="929" y="881"/>
                  </a:cubicBezTo>
                  <a:cubicBezTo>
                    <a:pt x="1108" y="726"/>
                    <a:pt x="1215" y="500"/>
                    <a:pt x="1227" y="274"/>
                  </a:cubicBezTo>
                  <a:cubicBezTo>
                    <a:pt x="1251" y="95"/>
                    <a:pt x="1191" y="0"/>
                    <a:pt x="11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3437025" y="1800600"/>
              <a:ext cx="44975" cy="11825"/>
            </a:xfrm>
            <a:custGeom>
              <a:avLst/>
              <a:gdLst/>
              <a:ahLst/>
              <a:cxnLst/>
              <a:rect l="l" t="t" r="r" b="b"/>
              <a:pathLst>
                <a:path w="1799" h="473" extrusionOk="0">
                  <a:moveTo>
                    <a:pt x="854" y="0"/>
                  </a:moveTo>
                  <a:cubicBezTo>
                    <a:pt x="647" y="0"/>
                    <a:pt x="450" y="38"/>
                    <a:pt x="262" y="122"/>
                  </a:cubicBezTo>
                  <a:cubicBezTo>
                    <a:pt x="72" y="193"/>
                    <a:pt x="0" y="288"/>
                    <a:pt x="24" y="324"/>
                  </a:cubicBezTo>
                  <a:cubicBezTo>
                    <a:pt x="42" y="377"/>
                    <a:pt x="149" y="386"/>
                    <a:pt x="307" y="386"/>
                  </a:cubicBezTo>
                  <a:cubicBezTo>
                    <a:pt x="386" y="386"/>
                    <a:pt x="477" y="384"/>
                    <a:pt x="577" y="384"/>
                  </a:cubicBezTo>
                  <a:cubicBezTo>
                    <a:pt x="676" y="384"/>
                    <a:pt x="783" y="386"/>
                    <a:pt x="893" y="395"/>
                  </a:cubicBezTo>
                  <a:cubicBezTo>
                    <a:pt x="1203" y="420"/>
                    <a:pt x="1474" y="472"/>
                    <a:pt x="1633" y="472"/>
                  </a:cubicBezTo>
                  <a:cubicBezTo>
                    <a:pt x="1706" y="472"/>
                    <a:pt x="1756" y="461"/>
                    <a:pt x="1775" y="431"/>
                  </a:cubicBezTo>
                  <a:cubicBezTo>
                    <a:pt x="1798" y="383"/>
                    <a:pt x="1727" y="288"/>
                    <a:pt x="1584" y="205"/>
                  </a:cubicBezTo>
                  <a:cubicBezTo>
                    <a:pt x="1382" y="86"/>
                    <a:pt x="1167" y="14"/>
                    <a:pt x="941" y="2"/>
                  </a:cubicBezTo>
                  <a:cubicBezTo>
                    <a:pt x="912" y="1"/>
                    <a:pt x="883" y="0"/>
                    <a:pt x="85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3349800" y="1789575"/>
              <a:ext cx="33375" cy="11600"/>
            </a:xfrm>
            <a:custGeom>
              <a:avLst/>
              <a:gdLst/>
              <a:ahLst/>
              <a:cxnLst/>
              <a:rect l="l" t="t" r="r" b="b"/>
              <a:pathLst>
                <a:path w="1335" h="464" extrusionOk="0">
                  <a:moveTo>
                    <a:pt x="702" y="1"/>
                  </a:moveTo>
                  <a:cubicBezTo>
                    <a:pt x="679" y="1"/>
                    <a:pt x="655" y="1"/>
                    <a:pt x="632" y="3"/>
                  </a:cubicBezTo>
                  <a:cubicBezTo>
                    <a:pt x="453" y="15"/>
                    <a:pt x="275" y="86"/>
                    <a:pt x="132" y="205"/>
                  </a:cubicBezTo>
                  <a:cubicBezTo>
                    <a:pt x="25" y="301"/>
                    <a:pt x="1" y="408"/>
                    <a:pt x="25" y="432"/>
                  </a:cubicBezTo>
                  <a:cubicBezTo>
                    <a:pt x="44" y="455"/>
                    <a:pt x="78" y="463"/>
                    <a:pt x="122" y="463"/>
                  </a:cubicBezTo>
                  <a:cubicBezTo>
                    <a:pt x="240" y="463"/>
                    <a:pt x="435" y="404"/>
                    <a:pt x="668" y="396"/>
                  </a:cubicBezTo>
                  <a:cubicBezTo>
                    <a:pt x="989" y="372"/>
                    <a:pt x="1263" y="420"/>
                    <a:pt x="1311" y="324"/>
                  </a:cubicBezTo>
                  <a:cubicBezTo>
                    <a:pt x="1334" y="289"/>
                    <a:pt x="1287" y="193"/>
                    <a:pt x="1168" y="122"/>
                  </a:cubicBezTo>
                  <a:cubicBezTo>
                    <a:pt x="1032" y="38"/>
                    <a:pt x="869" y="1"/>
                    <a:pt x="70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3351000" y="1692750"/>
              <a:ext cx="222975" cy="199100"/>
            </a:xfrm>
            <a:custGeom>
              <a:avLst/>
              <a:gdLst/>
              <a:ahLst/>
              <a:cxnLst/>
              <a:rect l="l" t="t" r="r" b="b"/>
              <a:pathLst>
                <a:path w="8919" h="7964" extrusionOk="0">
                  <a:moveTo>
                    <a:pt x="2471" y="0"/>
                  </a:moveTo>
                  <a:cubicBezTo>
                    <a:pt x="2206" y="0"/>
                    <a:pt x="1941" y="18"/>
                    <a:pt x="1679" y="54"/>
                  </a:cubicBezTo>
                  <a:cubicBezTo>
                    <a:pt x="1144" y="125"/>
                    <a:pt x="655" y="387"/>
                    <a:pt x="310" y="792"/>
                  </a:cubicBezTo>
                  <a:lnTo>
                    <a:pt x="143" y="768"/>
                  </a:lnTo>
                  <a:lnTo>
                    <a:pt x="143" y="768"/>
                  </a:lnTo>
                  <a:cubicBezTo>
                    <a:pt x="1" y="1769"/>
                    <a:pt x="441" y="2769"/>
                    <a:pt x="1263" y="3340"/>
                  </a:cubicBezTo>
                  <a:cubicBezTo>
                    <a:pt x="1751" y="3638"/>
                    <a:pt x="2287" y="3840"/>
                    <a:pt x="2846" y="3959"/>
                  </a:cubicBezTo>
                  <a:lnTo>
                    <a:pt x="3906" y="4257"/>
                  </a:lnTo>
                  <a:cubicBezTo>
                    <a:pt x="4680" y="4507"/>
                    <a:pt x="5477" y="4638"/>
                    <a:pt x="6287" y="4674"/>
                  </a:cubicBezTo>
                  <a:cubicBezTo>
                    <a:pt x="6251" y="5579"/>
                    <a:pt x="6144" y="6186"/>
                    <a:pt x="6632" y="6948"/>
                  </a:cubicBezTo>
                  <a:cubicBezTo>
                    <a:pt x="7002" y="7527"/>
                    <a:pt x="7505" y="7963"/>
                    <a:pt x="8141" y="7963"/>
                  </a:cubicBezTo>
                  <a:cubicBezTo>
                    <a:pt x="8264" y="7963"/>
                    <a:pt x="8392" y="7947"/>
                    <a:pt x="8525" y="7912"/>
                  </a:cubicBezTo>
                  <a:cubicBezTo>
                    <a:pt x="8811" y="6126"/>
                    <a:pt x="8918" y="4305"/>
                    <a:pt x="8847" y="2495"/>
                  </a:cubicBezTo>
                  <a:cubicBezTo>
                    <a:pt x="8883" y="2019"/>
                    <a:pt x="8787" y="1554"/>
                    <a:pt x="8573" y="1137"/>
                  </a:cubicBezTo>
                  <a:cubicBezTo>
                    <a:pt x="8156" y="495"/>
                    <a:pt x="7287" y="364"/>
                    <a:pt x="6513" y="304"/>
                  </a:cubicBezTo>
                  <a:lnTo>
                    <a:pt x="3263" y="54"/>
                  </a:lnTo>
                  <a:cubicBezTo>
                    <a:pt x="3001" y="18"/>
                    <a:pt x="2736" y="0"/>
                    <a:pt x="247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3368575" y="1688425"/>
              <a:ext cx="247075" cy="121475"/>
            </a:xfrm>
            <a:custGeom>
              <a:avLst/>
              <a:gdLst/>
              <a:ahLst/>
              <a:cxnLst/>
              <a:rect l="l" t="t" r="r" b="b"/>
              <a:pathLst>
                <a:path w="9883" h="4859" extrusionOk="0">
                  <a:moveTo>
                    <a:pt x="24" y="1"/>
                  </a:moveTo>
                  <a:cubicBezTo>
                    <a:pt x="0" y="156"/>
                    <a:pt x="12" y="322"/>
                    <a:pt x="48" y="477"/>
                  </a:cubicBezTo>
                  <a:cubicBezTo>
                    <a:pt x="83" y="656"/>
                    <a:pt x="143" y="834"/>
                    <a:pt x="226" y="1001"/>
                  </a:cubicBezTo>
                  <a:cubicBezTo>
                    <a:pt x="345" y="1215"/>
                    <a:pt x="500" y="1418"/>
                    <a:pt x="667" y="1584"/>
                  </a:cubicBezTo>
                  <a:cubicBezTo>
                    <a:pt x="1131" y="2037"/>
                    <a:pt x="1715" y="2346"/>
                    <a:pt x="2346" y="2477"/>
                  </a:cubicBezTo>
                  <a:cubicBezTo>
                    <a:pt x="2984" y="2597"/>
                    <a:pt x="3639" y="2650"/>
                    <a:pt x="4290" y="2650"/>
                  </a:cubicBezTo>
                  <a:cubicBezTo>
                    <a:pt x="4416" y="2650"/>
                    <a:pt x="4542" y="2648"/>
                    <a:pt x="4667" y="2644"/>
                  </a:cubicBezTo>
                  <a:cubicBezTo>
                    <a:pt x="4783" y="2639"/>
                    <a:pt x="4899" y="2636"/>
                    <a:pt x="5015" y="2636"/>
                  </a:cubicBezTo>
                  <a:cubicBezTo>
                    <a:pt x="5673" y="2636"/>
                    <a:pt x="6326" y="2722"/>
                    <a:pt x="6953" y="2894"/>
                  </a:cubicBezTo>
                  <a:cubicBezTo>
                    <a:pt x="7275" y="2989"/>
                    <a:pt x="7584" y="3120"/>
                    <a:pt x="7858" y="3311"/>
                  </a:cubicBezTo>
                  <a:cubicBezTo>
                    <a:pt x="8108" y="3466"/>
                    <a:pt x="8323" y="3668"/>
                    <a:pt x="8501" y="3894"/>
                  </a:cubicBezTo>
                  <a:cubicBezTo>
                    <a:pt x="8644" y="4097"/>
                    <a:pt x="8799" y="4275"/>
                    <a:pt x="8965" y="4466"/>
                  </a:cubicBezTo>
                  <a:cubicBezTo>
                    <a:pt x="9096" y="4597"/>
                    <a:pt x="9251" y="4704"/>
                    <a:pt x="9418" y="4787"/>
                  </a:cubicBezTo>
                  <a:cubicBezTo>
                    <a:pt x="9525" y="4835"/>
                    <a:pt x="9644" y="4859"/>
                    <a:pt x="9763" y="4859"/>
                  </a:cubicBezTo>
                  <a:lnTo>
                    <a:pt x="9882" y="4859"/>
                  </a:lnTo>
                  <a:cubicBezTo>
                    <a:pt x="9727" y="4859"/>
                    <a:pt x="9573" y="4811"/>
                    <a:pt x="9430" y="4739"/>
                  </a:cubicBezTo>
                  <a:cubicBezTo>
                    <a:pt x="9263" y="4656"/>
                    <a:pt x="9120" y="4549"/>
                    <a:pt x="9001" y="4418"/>
                  </a:cubicBezTo>
                  <a:cubicBezTo>
                    <a:pt x="8858" y="4263"/>
                    <a:pt x="8715" y="4061"/>
                    <a:pt x="8549" y="3847"/>
                  </a:cubicBezTo>
                  <a:cubicBezTo>
                    <a:pt x="8370" y="3608"/>
                    <a:pt x="8156" y="3394"/>
                    <a:pt x="7906" y="3227"/>
                  </a:cubicBezTo>
                  <a:cubicBezTo>
                    <a:pt x="7620" y="3037"/>
                    <a:pt x="7310" y="2894"/>
                    <a:pt x="6989" y="2799"/>
                  </a:cubicBezTo>
                  <a:cubicBezTo>
                    <a:pt x="6311" y="2608"/>
                    <a:pt x="5623" y="2521"/>
                    <a:pt x="4926" y="2521"/>
                  </a:cubicBezTo>
                  <a:cubicBezTo>
                    <a:pt x="4840" y="2521"/>
                    <a:pt x="4754" y="2522"/>
                    <a:pt x="4667" y="2525"/>
                  </a:cubicBezTo>
                  <a:cubicBezTo>
                    <a:pt x="4504" y="2533"/>
                    <a:pt x="4340" y="2536"/>
                    <a:pt x="4176" y="2536"/>
                  </a:cubicBezTo>
                  <a:cubicBezTo>
                    <a:pt x="3574" y="2536"/>
                    <a:pt x="2968" y="2485"/>
                    <a:pt x="2369" y="2382"/>
                  </a:cubicBezTo>
                  <a:cubicBezTo>
                    <a:pt x="1750" y="2263"/>
                    <a:pt x="1179" y="1965"/>
                    <a:pt x="726" y="1525"/>
                  </a:cubicBezTo>
                  <a:cubicBezTo>
                    <a:pt x="560" y="1370"/>
                    <a:pt x="405" y="1180"/>
                    <a:pt x="286" y="965"/>
                  </a:cubicBezTo>
                  <a:cubicBezTo>
                    <a:pt x="202" y="810"/>
                    <a:pt x="131" y="644"/>
                    <a:pt x="83" y="465"/>
                  </a:cubicBezTo>
                  <a:cubicBezTo>
                    <a:pt x="60" y="310"/>
                    <a:pt x="36" y="156"/>
                    <a:pt x="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3378375" y="1683975"/>
              <a:ext cx="227150" cy="83650"/>
            </a:xfrm>
            <a:custGeom>
              <a:avLst/>
              <a:gdLst/>
              <a:ahLst/>
              <a:cxnLst/>
              <a:rect l="l" t="t" r="r" b="b"/>
              <a:pathLst>
                <a:path w="9086" h="3346" extrusionOk="0">
                  <a:moveTo>
                    <a:pt x="1" y="0"/>
                  </a:moveTo>
                  <a:cubicBezTo>
                    <a:pt x="1" y="0"/>
                    <a:pt x="2" y="3"/>
                    <a:pt x="5" y="8"/>
                  </a:cubicBezTo>
                  <a:lnTo>
                    <a:pt x="5" y="8"/>
                  </a:lnTo>
                  <a:cubicBezTo>
                    <a:pt x="3" y="5"/>
                    <a:pt x="2" y="3"/>
                    <a:pt x="1" y="0"/>
                  </a:cubicBezTo>
                  <a:close/>
                  <a:moveTo>
                    <a:pt x="5" y="8"/>
                  </a:moveTo>
                  <a:cubicBezTo>
                    <a:pt x="15" y="32"/>
                    <a:pt x="26" y="64"/>
                    <a:pt x="37" y="95"/>
                  </a:cubicBezTo>
                  <a:cubicBezTo>
                    <a:pt x="72" y="191"/>
                    <a:pt x="120" y="274"/>
                    <a:pt x="168" y="369"/>
                  </a:cubicBezTo>
                  <a:cubicBezTo>
                    <a:pt x="382" y="691"/>
                    <a:pt x="644" y="953"/>
                    <a:pt x="965" y="1167"/>
                  </a:cubicBezTo>
                  <a:cubicBezTo>
                    <a:pt x="1442" y="1477"/>
                    <a:pt x="1965" y="1679"/>
                    <a:pt x="2525" y="1774"/>
                  </a:cubicBezTo>
                  <a:cubicBezTo>
                    <a:pt x="2947" y="1835"/>
                    <a:pt x="3379" y="1866"/>
                    <a:pt x="3811" y="1866"/>
                  </a:cubicBezTo>
                  <a:cubicBezTo>
                    <a:pt x="4062" y="1866"/>
                    <a:pt x="4312" y="1856"/>
                    <a:pt x="4561" y="1834"/>
                  </a:cubicBezTo>
                  <a:cubicBezTo>
                    <a:pt x="4900" y="1810"/>
                    <a:pt x="5237" y="1798"/>
                    <a:pt x="5573" y="1798"/>
                  </a:cubicBezTo>
                  <a:cubicBezTo>
                    <a:pt x="5909" y="1798"/>
                    <a:pt x="6246" y="1810"/>
                    <a:pt x="6585" y="1834"/>
                  </a:cubicBezTo>
                  <a:cubicBezTo>
                    <a:pt x="7133" y="1905"/>
                    <a:pt x="7657" y="2048"/>
                    <a:pt x="8169" y="2262"/>
                  </a:cubicBezTo>
                  <a:cubicBezTo>
                    <a:pt x="8514" y="2393"/>
                    <a:pt x="8800" y="2631"/>
                    <a:pt x="8990" y="2953"/>
                  </a:cubicBezTo>
                  <a:cubicBezTo>
                    <a:pt x="9038" y="3072"/>
                    <a:pt x="9062" y="3215"/>
                    <a:pt x="9050" y="3346"/>
                  </a:cubicBezTo>
                  <a:cubicBezTo>
                    <a:pt x="9062" y="3310"/>
                    <a:pt x="9074" y="3286"/>
                    <a:pt x="9074" y="3251"/>
                  </a:cubicBezTo>
                  <a:cubicBezTo>
                    <a:pt x="9085" y="3143"/>
                    <a:pt x="9074" y="3024"/>
                    <a:pt x="9038" y="2929"/>
                  </a:cubicBezTo>
                  <a:cubicBezTo>
                    <a:pt x="8859" y="2584"/>
                    <a:pt x="8562" y="2322"/>
                    <a:pt x="8204" y="2191"/>
                  </a:cubicBezTo>
                  <a:cubicBezTo>
                    <a:pt x="7692" y="1953"/>
                    <a:pt x="7145" y="1798"/>
                    <a:pt x="6597" y="1727"/>
                  </a:cubicBezTo>
                  <a:cubicBezTo>
                    <a:pt x="6258" y="1703"/>
                    <a:pt x="5915" y="1691"/>
                    <a:pt x="5573" y="1691"/>
                  </a:cubicBezTo>
                  <a:cubicBezTo>
                    <a:pt x="5231" y="1691"/>
                    <a:pt x="4888" y="1703"/>
                    <a:pt x="4549" y="1727"/>
                  </a:cubicBezTo>
                  <a:cubicBezTo>
                    <a:pt x="4301" y="1744"/>
                    <a:pt x="4051" y="1754"/>
                    <a:pt x="3801" y="1754"/>
                  </a:cubicBezTo>
                  <a:cubicBezTo>
                    <a:pt x="3379" y="1754"/>
                    <a:pt x="2956" y="1727"/>
                    <a:pt x="2537" y="1667"/>
                  </a:cubicBezTo>
                  <a:cubicBezTo>
                    <a:pt x="1989" y="1584"/>
                    <a:pt x="1477" y="1393"/>
                    <a:pt x="1013" y="1096"/>
                  </a:cubicBezTo>
                  <a:cubicBezTo>
                    <a:pt x="692" y="905"/>
                    <a:pt x="430" y="643"/>
                    <a:pt x="215" y="345"/>
                  </a:cubicBezTo>
                  <a:cubicBezTo>
                    <a:pt x="83" y="162"/>
                    <a:pt x="20" y="39"/>
                    <a:pt x="5" y="8"/>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3546550" y="1634250"/>
              <a:ext cx="89925" cy="57875"/>
            </a:xfrm>
            <a:custGeom>
              <a:avLst/>
              <a:gdLst/>
              <a:ahLst/>
              <a:cxnLst/>
              <a:rect l="l" t="t" r="r" b="b"/>
              <a:pathLst>
                <a:path w="3597" h="2315" extrusionOk="0">
                  <a:moveTo>
                    <a:pt x="3537" y="1"/>
                  </a:moveTo>
                  <a:cubicBezTo>
                    <a:pt x="3561" y="239"/>
                    <a:pt x="3513" y="465"/>
                    <a:pt x="3418" y="680"/>
                  </a:cubicBezTo>
                  <a:cubicBezTo>
                    <a:pt x="3156" y="1168"/>
                    <a:pt x="2763" y="1572"/>
                    <a:pt x="2275" y="1846"/>
                  </a:cubicBezTo>
                  <a:cubicBezTo>
                    <a:pt x="2013" y="2001"/>
                    <a:pt x="1739" y="2108"/>
                    <a:pt x="1442" y="2168"/>
                  </a:cubicBezTo>
                  <a:cubicBezTo>
                    <a:pt x="1259" y="2203"/>
                    <a:pt x="1076" y="2225"/>
                    <a:pt x="893" y="2225"/>
                  </a:cubicBezTo>
                  <a:cubicBezTo>
                    <a:pt x="826" y="2225"/>
                    <a:pt x="759" y="2222"/>
                    <a:pt x="692" y="2215"/>
                  </a:cubicBezTo>
                  <a:cubicBezTo>
                    <a:pt x="323" y="2195"/>
                    <a:pt x="77" y="2139"/>
                    <a:pt x="16" y="2139"/>
                  </a:cubicBezTo>
                  <a:cubicBezTo>
                    <a:pt x="6" y="2139"/>
                    <a:pt x="1" y="2141"/>
                    <a:pt x="1" y="2144"/>
                  </a:cubicBezTo>
                  <a:cubicBezTo>
                    <a:pt x="61" y="2168"/>
                    <a:pt x="120" y="2192"/>
                    <a:pt x="180" y="2204"/>
                  </a:cubicBezTo>
                  <a:cubicBezTo>
                    <a:pt x="346" y="2251"/>
                    <a:pt x="513" y="2275"/>
                    <a:pt x="692" y="2299"/>
                  </a:cubicBezTo>
                  <a:cubicBezTo>
                    <a:pt x="795" y="2309"/>
                    <a:pt x="901" y="2314"/>
                    <a:pt x="1007" y="2314"/>
                  </a:cubicBezTo>
                  <a:cubicBezTo>
                    <a:pt x="1157" y="2314"/>
                    <a:pt x="1307" y="2303"/>
                    <a:pt x="1454" y="2275"/>
                  </a:cubicBezTo>
                  <a:cubicBezTo>
                    <a:pt x="1763" y="2215"/>
                    <a:pt x="2061" y="2096"/>
                    <a:pt x="2335" y="1930"/>
                  </a:cubicBezTo>
                  <a:cubicBezTo>
                    <a:pt x="2835" y="1644"/>
                    <a:pt x="3239" y="1215"/>
                    <a:pt x="3490" y="703"/>
                  </a:cubicBezTo>
                  <a:cubicBezTo>
                    <a:pt x="3561" y="537"/>
                    <a:pt x="3597" y="370"/>
                    <a:pt x="3585" y="191"/>
                  </a:cubicBezTo>
                  <a:cubicBezTo>
                    <a:pt x="3585" y="120"/>
                    <a:pt x="3573" y="60"/>
                    <a:pt x="3537"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3533775" y="1603600"/>
              <a:ext cx="76500" cy="77050"/>
            </a:xfrm>
            <a:custGeom>
              <a:avLst/>
              <a:gdLst/>
              <a:ahLst/>
              <a:cxnLst/>
              <a:rect l="l" t="t" r="r" b="b"/>
              <a:pathLst>
                <a:path w="3060" h="3082" extrusionOk="0">
                  <a:moveTo>
                    <a:pt x="3048" y="1"/>
                  </a:moveTo>
                  <a:cubicBezTo>
                    <a:pt x="3024" y="1"/>
                    <a:pt x="3012" y="262"/>
                    <a:pt x="2881" y="655"/>
                  </a:cubicBezTo>
                  <a:cubicBezTo>
                    <a:pt x="2536" y="1715"/>
                    <a:pt x="1715" y="2548"/>
                    <a:pt x="655" y="2906"/>
                  </a:cubicBezTo>
                  <a:cubicBezTo>
                    <a:pt x="262" y="3037"/>
                    <a:pt x="0" y="3060"/>
                    <a:pt x="0" y="3072"/>
                  </a:cubicBezTo>
                  <a:cubicBezTo>
                    <a:pt x="30" y="3078"/>
                    <a:pt x="63" y="3081"/>
                    <a:pt x="95" y="3081"/>
                  </a:cubicBezTo>
                  <a:cubicBezTo>
                    <a:pt x="128" y="3081"/>
                    <a:pt x="161" y="3078"/>
                    <a:pt x="191" y="3072"/>
                  </a:cubicBezTo>
                  <a:cubicBezTo>
                    <a:pt x="357" y="3060"/>
                    <a:pt x="524" y="3025"/>
                    <a:pt x="679" y="2977"/>
                  </a:cubicBezTo>
                  <a:cubicBezTo>
                    <a:pt x="1226" y="2822"/>
                    <a:pt x="1715" y="2525"/>
                    <a:pt x="2119" y="2132"/>
                  </a:cubicBezTo>
                  <a:cubicBezTo>
                    <a:pt x="2512" y="1727"/>
                    <a:pt x="2798" y="1227"/>
                    <a:pt x="2953" y="691"/>
                  </a:cubicBezTo>
                  <a:cubicBezTo>
                    <a:pt x="3000" y="524"/>
                    <a:pt x="3036" y="358"/>
                    <a:pt x="3048" y="191"/>
                  </a:cubicBezTo>
                  <a:cubicBezTo>
                    <a:pt x="3060" y="131"/>
                    <a:pt x="3060" y="72"/>
                    <a:pt x="30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3352500" y="1711350"/>
              <a:ext cx="251825" cy="192900"/>
            </a:xfrm>
            <a:custGeom>
              <a:avLst/>
              <a:gdLst/>
              <a:ahLst/>
              <a:cxnLst/>
              <a:rect l="l" t="t" r="r" b="b"/>
              <a:pathLst>
                <a:path w="10073" h="7716" extrusionOk="0">
                  <a:moveTo>
                    <a:pt x="12" y="1"/>
                  </a:moveTo>
                  <a:cubicBezTo>
                    <a:pt x="0" y="48"/>
                    <a:pt x="0" y="96"/>
                    <a:pt x="12" y="143"/>
                  </a:cubicBezTo>
                  <a:cubicBezTo>
                    <a:pt x="24" y="286"/>
                    <a:pt x="48" y="429"/>
                    <a:pt x="83" y="560"/>
                  </a:cubicBezTo>
                  <a:cubicBezTo>
                    <a:pt x="214" y="1072"/>
                    <a:pt x="464" y="1536"/>
                    <a:pt x="798" y="1929"/>
                  </a:cubicBezTo>
                  <a:cubicBezTo>
                    <a:pt x="1310" y="2525"/>
                    <a:pt x="1953" y="2977"/>
                    <a:pt x="2679" y="3251"/>
                  </a:cubicBezTo>
                  <a:cubicBezTo>
                    <a:pt x="3560" y="3584"/>
                    <a:pt x="4501" y="3763"/>
                    <a:pt x="5441" y="3787"/>
                  </a:cubicBezTo>
                  <a:cubicBezTo>
                    <a:pt x="6441" y="3822"/>
                    <a:pt x="7406" y="3775"/>
                    <a:pt x="8215" y="4084"/>
                  </a:cubicBezTo>
                  <a:cubicBezTo>
                    <a:pt x="8585" y="4215"/>
                    <a:pt x="8930" y="4454"/>
                    <a:pt x="9204" y="4751"/>
                  </a:cubicBezTo>
                  <a:cubicBezTo>
                    <a:pt x="9430" y="5013"/>
                    <a:pt x="9620" y="5311"/>
                    <a:pt x="9739" y="5644"/>
                  </a:cubicBezTo>
                  <a:cubicBezTo>
                    <a:pt x="9918" y="6132"/>
                    <a:pt x="10013" y="6632"/>
                    <a:pt x="10025" y="7144"/>
                  </a:cubicBezTo>
                  <a:lnTo>
                    <a:pt x="10025" y="7573"/>
                  </a:lnTo>
                  <a:cubicBezTo>
                    <a:pt x="10025" y="7621"/>
                    <a:pt x="10025" y="7668"/>
                    <a:pt x="10025" y="7716"/>
                  </a:cubicBezTo>
                  <a:cubicBezTo>
                    <a:pt x="10025" y="7716"/>
                    <a:pt x="10073" y="7680"/>
                    <a:pt x="10073" y="7585"/>
                  </a:cubicBezTo>
                  <a:lnTo>
                    <a:pt x="10073" y="7156"/>
                  </a:lnTo>
                  <a:cubicBezTo>
                    <a:pt x="10073" y="6632"/>
                    <a:pt x="9989" y="6120"/>
                    <a:pt x="9823" y="5632"/>
                  </a:cubicBezTo>
                  <a:cubicBezTo>
                    <a:pt x="9692" y="5287"/>
                    <a:pt x="9513" y="4965"/>
                    <a:pt x="9275" y="4692"/>
                  </a:cubicBezTo>
                  <a:cubicBezTo>
                    <a:pt x="9001" y="4382"/>
                    <a:pt x="8644" y="4144"/>
                    <a:pt x="8251" y="4001"/>
                  </a:cubicBezTo>
                  <a:cubicBezTo>
                    <a:pt x="7418" y="3680"/>
                    <a:pt x="6441" y="3727"/>
                    <a:pt x="5453" y="3680"/>
                  </a:cubicBezTo>
                  <a:cubicBezTo>
                    <a:pt x="4524" y="3656"/>
                    <a:pt x="3596" y="3489"/>
                    <a:pt x="2727" y="3168"/>
                  </a:cubicBezTo>
                  <a:cubicBezTo>
                    <a:pt x="2012" y="2894"/>
                    <a:pt x="1369" y="2453"/>
                    <a:pt x="869" y="1882"/>
                  </a:cubicBezTo>
                  <a:cubicBezTo>
                    <a:pt x="536" y="1489"/>
                    <a:pt x="274" y="1036"/>
                    <a:pt x="131" y="548"/>
                  </a:cubicBezTo>
                  <a:cubicBezTo>
                    <a:pt x="24" y="203"/>
                    <a:pt x="12"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3506975" y="1669975"/>
              <a:ext cx="80400" cy="55700"/>
            </a:xfrm>
            <a:custGeom>
              <a:avLst/>
              <a:gdLst/>
              <a:ahLst/>
              <a:cxnLst/>
              <a:rect l="l" t="t" r="r" b="b"/>
              <a:pathLst>
                <a:path w="3216" h="2228" extrusionOk="0">
                  <a:moveTo>
                    <a:pt x="0" y="1"/>
                  </a:moveTo>
                  <a:lnTo>
                    <a:pt x="0" y="1"/>
                  </a:lnTo>
                  <a:cubicBezTo>
                    <a:pt x="179" y="84"/>
                    <a:pt x="358" y="167"/>
                    <a:pt x="536" y="227"/>
                  </a:cubicBezTo>
                  <a:cubicBezTo>
                    <a:pt x="1405" y="584"/>
                    <a:pt x="2179" y="1120"/>
                    <a:pt x="2810" y="1798"/>
                  </a:cubicBezTo>
                  <a:cubicBezTo>
                    <a:pt x="2941" y="1953"/>
                    <a:pt x="3072" y="2096"/>
                    <a:pt x="3215" y="2227"/>
                  </a:cubicBezTo>
                  <a:cubicBezTo>
                    <a:pt x="3120" y="2060"/>
                    <a:pt x="3013" y="1906"/>
                    <a:pt x="2882" y="1763"/>
                  </a:cubicBezTo>
                  <a:cubicBezTo>
                    <a:pt x="2263" y="1036"/>
                    <a:pt x="1465" y="477"/>
                    <a:pt x="572" y="155"/>
                  </a:cubicBezTo>
                  <a:cubicBezTo>
                    <a:pt x="381" y="72"/>
                    <a:pt x="191" y="24"/>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a:off x="3547150" y="1844775"/>
              <a:ext cx="42475" cy="62700"/>
            </a:xfrm>
            <a:custGeom>
              <a:avLst/>
              <a:gdLst/>
              <a:ahLst/>
              <a:cxnLst/>
              <a:rect l="l" t="t" r="r" b="b"/>
              <a:pathLst>
                <a:path w="1699" h="2508" extrusionOk="0">
                  <a:moveTo>
                    <a:pt x="748" y="1"/>
                  </a:moveTo>
                  <a:cubicBezTo>
                    <a:pt x="405" y="1"/>
                    <a:pt x="89" y="159"/>
                    <a:pt x="72" y="164"/>
                  </a:cubicBezTo>
                  <a:cubicBezTo>
                    <a:pt x="72" y="164"/>
                    <a:pt x="1" y="2426"/>
                    <a:pt x="13" y="2474"/>
                  </a:cubicBezTo>
                  <a:cubicBezTo>
                    <a:pt x="19" y="2484"/>
                    <a:pt x="142" y="2508"/>
                    <a:pt x="317" y="2508"/>
                  </a:cubicBezTo>
                  <a:cubicBezTo>
                    <a:pt x="805" y="2508"/>
                    <a:pt x="1699" y="2319"/>
                    <a:pt x="1620" y="1093"/>
                  </a:cubicBezTo>
                  <a:cubicBezTo>
                    <a:pt x="1569" y="209"/>
                    <a:pt x="1141" y="1"/>
                    <a:pt x="7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3559350" y="1857200"/>
              <a:ext cx="18800" cy="36575"/>
            </a:xfrm>
            <a:custGeom>
              <a:avLst/>
              <a:gdLst/>
              <a:ahLst/>
              <a:cxnLst/>
              <a:rect l="l" t="t" r="r" b="b"/>
              <a:pathLst>
                <a:path w="752" h="1463" extrusionOk="0">
                  <a:moveTo>
                    <a:pt x="263" y="1"/>
                  </a:moveTo>
                  <a:cubicBezTo>
                    <a:pt x="203" y="1"/>
                    <a:pt x="156" y="24"/>
                    <a:pt x="108" y="60"/>
                  </a:cubicBezTo>
                  <a:cubicBezTo>
                    <a:pt x="72" y="84"/>
                    <a:pt x="49" y="120"/>
                    <a:pt x="49" y="167"/>
                  </a:cubicBezTo>
                  <a:cubicBezTo>
                    <a:pt x="37" y="239"/>
                    <a:pt x="60" y="263"/>
                    <a:pt x="72" y="263"/>
                  </a:cubicBezTo>
                  <a:cubicBezTo>
                    <a:pt x="84" y="263"/>
                    <a:pt x="72" y="227"/>
                    <a:pt x="84" y="179"/>
                  </a:cubicBezTo>
                  <a:cubicBezTo>
                    <a:pt x="115" y="117"/>
                    <a:pt x="174" y="82"/>
                    <a:pt x="236" y="82"/>
                  </a:cubicBezTo>
                  <a:cubicBezTo>
                    <a:pt x="245" y="82"/>
                    <a:pt x="254" y="82"/>
                    <a:pt x="263" y="84"/>
                  </a:cubicBezTo>
                  <a:cubicBezTo>
                    <a:pt x="370" y="108"/>
                    <a:pt x="453" y="191"/>
                    <a:pt x="489" y="298"/>
                  </a:cubicBezTo>
                  <a:cubicBezTo>
                    <a:pt x="549" y="417"/>
                    <a:pt x="596" y="560"/>
                    <a:pt x="596" y="703"/>
                  </a:cubicBezTo>
                  <a:cubicBezTo>
                    <a:pt x="620" y="953"/>
                    <a:pt x="501" y="1203"/>
                    <a:pt x="299" y="1346"/>
                  </a:cubicBezTo>
                  <a:cubicBezTo>
                    <a:pt x="263" y="1364"/>
                    <a:pt x="227" y="1373"/>
                    <a:pt x="191" y="1373"/>
                  </a:cubicBezTo>
                  <a:cubicBezTo>
                    <a:pt x="156" y="1373"/>
                    <a:pt x="120" y="1364"/>
                    <a:pt x="84" y="1346"/>
                  </a:cubicBezTo>
                  <a:cubicBezTo>
                    <a:pt x="37" y="1334"/>
                    <a:pt x="1" y="1310"/>
                    <a:pt x="1" y="1310"/>
                  </a:cubicBezTo>
                  <a:lnTo>
                    <a:pt x="1" y="1310"/>
                  </a:lnTo>
                  <a:cubicBezTo>
                    <a:pt x="1" y="1310"/>
                    <a:pt x="1" y="1358"/>
                    <a:pt x="72" y="1417"/>
                  </a:cubicBezTo>
                  <a:cubicBezTo>
                    <a:pt x="116" y="1446"/>
                    <a:pt x="172" y="1462"/>
                    <a:pt x="228" y="1462"/>
                  </a:cubicBezTo>
                  <a:cubicBezTo>
                    <a:pt x="265" y="1462"/>
                    <a:pt x="301" y="1455"/>
                    <a:pt x="334" y="1441"/>
                  </a:cubicBezTo>
                  <a:cubicBezTo>
                    <a:pt x="596" y="1298"/>
                    <a:pt x="751" y="1001"/>
                    <a:pt x="715" y="703"/>
                  </a:cubicBezTo>
                  <a:cubicBezTo>
                    <a:pt x="703" y="536"/>
                    <a:pt x="668" y="382"/>
                    <a:pt x="584" y="239"/>
                  </a:cubicBezTo>
                  <a:cubicBezTo>
                    <a:pt x="525" y="120"/>
                    <a:pt x="406" y="24"/>
                    <a:pt x="26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2747950" y="2135100"/>
              <a:ext cx="189925" cy="134675"/>
            </a:xfrm>
            <a:custGeom>
              <a:avLst/>
              <a:gdLst/>
              <a:ahLst/>
              <a:cxnLst/>
              <a:rect l="l" t="t" r="r" b="b"/>
              <a:pathLst>
                <a:path w="7597" h="5387" extrusionOk="0">
                  <a:moveTo>
                    <a:pt x="3251" y="1"/>
                  </a:moveTo>
                  <a:cubicBezTo>
                    <a:pt x="3236" y="1"/>
                    <a:pt x="3224" y="2"/>
                    <a:pt x="3215" y="5"/>
                  </a:cubicBezTo>
                  <a:cubicBezTo>
                    <a:pt x="3001" y="76"/>
                    <a:pt x="1" y="648"/>
                    <a:pt x="358" y="981"/>
                  </a:cubicBezTo>
                  <a:cubicBezTo>
                    <a:pt x="464" y="1085"/>
                    <a:pt x="726" y="1121"/>
                    <a:pt x="1039" y="1121"/>
                  </a:cubicBezTo>
                  <a:cubicBezTo>
                    <a:pt x="1775" y="1121"/>
                    <a:pt x="2798" y="922"/>
                    <a:pt x="2798" y="922"/>
                  </a:cubicBezTo>
                  <a:lnTo>
                    <a:pt x="3084" y="1053"/>
                  </a:lnTo>
                  <a:cubicBezTo>
                    <a:pt x="3084" y="1053"/>
                    <a:pt x="1274" y="1374"/>
                    <a:pt x="893" y="1589"/>
                  </a:cubicBezTo>
                  <a:cubicBezTo>
                    <a:pt x="528" y="1806"/>
                    <a:pt x="656" y="2198"/>
                    <a:pt x="961" y="2198"/>
                  </a:cubicBezTo>
                  <a:cubicBezTo>
                    <a:pt x="974" y="2198"/>
                    <a:pt x="987" y="2197"/>
                    <a:pt x="1001" y="2196"/>
                  </a:cubicBezTo>
                  <a:cubicBezTo>
                    <a:pt x="1311" y="2151"/>
                    <a:pt x="2696" y="1870"/>
                    <a:pt x="2961" y="1870"/>
                  </a:cubicBezTo>
                  <a:cubicBezTo>
                    <a:pt x="2981" y="1870"/>
                    <a:pt x="2994" y="1871"/>
                    <a:pt x="3001" y="1874"/>
                  </a:cubicBezTo>
                  <a:cubicBezTo>
                    <a:pt x="3096" y="1922"/>
                    <a:pt x="1298" y="2315"/>
                    <a:pt x="1108" y="2434"/>
                  </a:cubicBezTo>
                  <a:cubicBezTo>
                    <a:pt x="852" y="2596"/>
                    <a:pt x="823" y="3042"/>
                    <a:pt x="1131" y="3042"/>
                  </a:cubicBezTo>
                  <a:cubicBezTo>
                    <a:pt x="1139" y="3042"/>
                    <a:pt x="1147" y="3042"/>
                    <a:pt x="1155" y="3041"/>
                  </a:cubicBezTo>
                  <a:cubicBezTo>
                    <a:pt x="1346" y="3017"/>
                    <a:pt x="3048" y="2553"/>
                    <a:pt x="3049" y="2553"/>
                  </a:cubicBezTo>
                  <a:lnTo>
                    <a:pt x="3049" y="2553"/>
                  </a:lnTo>
                  <a:cubicBezTo>
                    <a:pt x="2548" y="2743"/>
                    <a:pt x="2060" y="2970"/>
                    <a:pt x="1584" y="3220"/>
                  </a:cubicBezTo>
                  <a:cubicBezTo>
                    <a:pt x="1477" y="3303"/>
                    <a:pt x="1453" y="3458"/>
                    <a:pt x="1548" y="3565"/>
                  </a:cubicBezTo>
                  <a:cubicBezTo>
                    <a:pt x="1598" y="3623"/>
                    <a:pt x="1672" y="3653"/>
                    <a:pt x="1744" y="3653"/>
                  </a:cubicBezTo>
                  <a:cubicBezTo>
                    <a:pt x="1775" y="3653"/>
                    <a:pt x="1805" y="3647"/>
                    <a:pt x="1834" y="3636"/>
                  </a:cubicBezTo>
                  <a:cubicBezTo>
                    <a:pt x="2036" y="3589"/>
                    <a:pt x="2989" y="3113"/>
                    <a:pt x="3251" y="3053"/>
                  </a:cubicBezTo>
                  <a:cubicBezTo>
                    <a:pt x="3251" y="3053"/>
                    <a:pt x="3501" y="3113"/>
                    <a:pt x="3739" y="3625"/>
                  </a:cubicBezTo>
                  <a:cubicBezTo>
                    <a:pt x="3977" y="4137"/>
                    <a:pt x="5644" y="5387"/>
                    <a:pt x="5644" y="5387"/>
                  </a:cubicBezTo>
                  <a:lnTo>
                    <a:pt x="7597" y="3410"/>
                  </a:lnTo>
                  <a:cubicBezTo>
                    <a:pt x="7597" y="3410"/>
                    <a:pt x="6489" y="1219"/>
                    <a:pt x="6204" y="1005"/>
                  </a:cubicBezTo>
                  <a:cubicBezTo>
                    <a:pt x="5929" y="811"/>
                    <a:pt x="3622" y="1"/>
                    <a:pt x="325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2831900" y="2182150"/>
              <a:ext cx="88725" cy="42100"/>
            </a:xfrm>
            <a:custGeom>
              <a:avLst/>
              <a:gdLst/>
              <a:ahLst/>
              <a:cxnLst/>
              <a:rect l="l" t="t" r="r" b="b"/>
              <a:pathLst>
                <a:path w="3549" h="1684" extrusionOk="0">
                  <a:moveTo>
                    <a:pt x="240" y="0"/>
                  </a:moveTo>
                  <a:cubicBezTo>
                    <a:pt x="162" y="0"/>
                    <a:pt x="86" y="23"/>
                    <a:pt x="48" y="99"/>
                  </a:cubicBezTo>
                  <a:cubicBezTo>
                    <a:pt x="0" y="195"/>
                    <a:pt x="83" y="290"/>
                    <a:pt x="167" y="361"/>
                  </a:cubicBezTo>
                  <a:cubicBezTo>
                    <a:pt x="762" y="814"/>
                    <a:pt x="1643" y="695"/>
                    <a:pt x="2262" y="1112"/>
                  </a:cubicBezTo>
                  <a:cubicBezTo>
                    <a:pt x="2465" y="1254"/>
                    <a:pt x="2643" y="1445"/>
                    <a:pt x="2858" y="1576"/>
                  </a:cubicBezTo>
                  <a:cubicBezTo>
                    <a:pt x="2959" y="1647"/>
                    <a:pt x="3081" y="1683"/>
                    <a:pt x="3203" y="1683"/>
                  </a:cubicBezTo>
                  <a:cubicBezTo>
                    <a:pt x="3325" y="1683"/>
                    <a:pt x="3447" y="1647"/>
                    <a:pt x="3548" y="1576"/>
                  </a:cubicBezTo>
                  <a:lnTo>
                    <a:pt x="2774" y="16"/>
                  </a:lnTo>
                  <a:lnTo>
                    <a:pt x="298" y="4"/>
                  </a:lnTo>
                  <a:cubicBezTo>
                    <a:pt x="279" y="2"/>
                    <a:pt x="259" y="0"/>
                    <a:pt x="24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2830400" y="2180525"/>
              <a:ext cx="90225" cy="45000"/>
            </a:xfrm>
            <a:custGeom>
              <a:avLst/>
              <a:gdLst/>
              <a:ahLst/>
              <a:cxnLst/>
              <a:rect l="l" t="t" r="r" b="b"/>
              <a:pathLst>
                <a:path w="3609" h="1800" extrusionOk="0">
                  <a:moveTo>
                    <a:pt x="341" y="1"/>
                  </a:moveTo>
                  <a:cubicBezTo>
                    <a:pt x="248" y="1"/>
                    <a:pt x="153" y="30"/>
                    <a:pt x="72" y="93"/>
                  </a:cubicBezTo>
                  <a:cubicBezTo>
                    <a:pt x="12" y="153"/>
                    <a:pt x="1" y="248"/>
                    <a:pt x="36" y="319"/>
                  </a:cubicBezTo>
                  <a:cubicBezTo>
                    <a:pt x="60" y="379"/>
                    <a:pt x="108" y="438"/>
                    <a:pt x="167" y="474"/>
                  </a:cubicBezTo>
                  <a:cubicBezTo>
                    <a:pt x="262" y="557"/>
                    <a:pt x="370" y="617"/>
                    <a:pt x="489" y="665"/>
                  </a:cubicBezTo>
                  <a:cubicBezTo>
                    <a:pt x="905" y="807"/>
                    <a:pt x="1334" y="926"/>
                    <a:pt x="1775" y="1010"/>
                  </a:cubicBezTo>
                  <a:cubicBezTo>
                    <a:pt x="1953" y="1057"/>
                    <a:pt x="2120" y="1141"/>
                    <a:pt x="2275" y="1236"/>
                  </a:cubicBezTo>
                  <a:cubicBezTo>
                    <a:pt x="2429" y="1331"/>
                    <a:pt x="2548" y="1450"/>
                    <a:pt x="2668" y="1558"/>
                  </a:cubicBezTo>
                  <a:cubicBezTo>
                    <a:pt x="2837" y="1716"/>
                    <a:pt x="3062" y="1800"/>
                    <a:pt x="3286" y="1800"/>
                  </a:cubicBezTo>
                  <a:cubicBezTo>
                    <a:pt x="3314" y="1800"/>
                    <a:pt x="3342" y="1798"/>
                    <a:pt x="3370" y="1796"/>
                  </a:cubicBezTo>
                  <a:cubicBezTo>
                    <a:pt x="3560" y="1760"/>
                    <a:pt x="3608" y="1653"/>
                    <a:pt x="3608" y="1653"/>
                  </a:cubicBezTo>
                  <a:lnTo>
                    <a:pt x="3608" y="1653"/>
                  </a:lnTo>
                  <a:cubicBezTo>
                    <a:pt x="3537" y="1700"/>
                    <a:pt x="3453" y="1724"/>
                    <a:pt x="3370" y="1736"/>
                  </a:cubicBezTo>
                  <a:cubicBezTo>
                    <a:pt x="3356" y="1737"/>
                    <a:pt x="3342" y="1737"/>
                    <a:pt x="3328" y="1737"/>
                  </a:cubicBezTo>
                  <a:cubicBezTo>
                    <a:pt x="3095" y="1737"/>
                    <a:pt x="2884" y="1643"/>
                    <a:pt x="2727" y="1486"/>
                  </a:cubicBezTo>
                  <a:cubicBezTo>
                    <a:pt x="2596" y="1367"/>
                    <a:pt x="2465" y="1260"/>
                    <a:pt x="2334" y="1165"/>
                  </a:cubicBezTo>
                  <a:cubicBezTo>
                    <a:pt x="2167" y="1046"/>
                    <a:pt x="1989" y="962"/>
                    <a:pt x="1786" y="915"/>
                  </a:cubicBezTo>
                  <a:cubicBezTo>
                    <a:pt x="1370" y="807"/>
                    <a:pt x="953" y="676"/>
                    <a:pt x="548" y="522"/>
                  </a:cubicBezTo>
                  <a:cubicBezTo>
                    <a:pt x="453" y="474"/>
                    <a:pt x="358" y="415"/>
                    <a:pt x="262" y="355"/>
                  </a:cubicBezTo>
                  <a:cubicBezTo>
                    <a:pt x="179" y="295"/>
                    <a:pt x="143" y="200"/>
                    <a:pt x="191" y="164"/>
                  </a:cubicBezTo>
                  <a:cubicBezTo>
                    <a:pt x="227" y="129"/>
                    <a:pt x="346" y="129"/>
                    <a:pt x="453" y="129"/>
                  </a:cubicBezTo>
                  <a:lnTo>
                    <a:pt x="1858" y="129"/>
                  </a:lnTo>
                  <a:cubicBezTo>
                    <a:pt x="2179" y="129"/>
                    <a:pt x="2418" y="129"/>
                    <a:pt x="2584" y="117"/>
                  </a:cubicBezTo>
                  <a:cubicBezTo>
                    <a:pt x="2668" y="117"/>
                    <a:pt x="2751" y="105"/>
                    <a:pt x="2834" y="93"/>
                  </a:cubicBezTo>
                  <a:cubicBezTo>
                    <a:pt x="2773" y="76"/>
                    <a:pt x="2712" y="65"/>
                    <a:pt x="2647" y="65"/>
                  </a:cubicBezTo>
                  <a:cubicBezTo>
                    <a:pt x="2622" y="65"/>
                    <a:pt x="2598" y="66"/>
                    <a:pt x="2572" y="69"/>
                  </a:cubicBezTo>
                  <a:cubicBezTo>
                    <a:pt x="2394" y="69"/>
                    <a:pt x="2144" y="45"/>
                    <a:pt x="1834" y="34"/>
                  </a:cubicBezTo>
                  <a:lnTo>
                    <a:pt x="751" y="10"/>
                  </a:lnTo>
                  <a:lnTo>
                    <a:pt x="429" y="10"/>
                  </a:lnTo>
                  <a:cubicBezTo>
                    <a:pt x="400" y="4"/>
                    <a:pt x="371" y="1"/>
                    <a:pt x="3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2756875" y="2155450"/>
              <a:ext cx="93200" cy="13125"/>
            </a:xfrm>
            <a:custGeom>
              <a:avLst/>
              <a:gdLst/>
              <a:ahLst/>
              <a:cxnLst/>
              <a:rect l="l" t="t" r="r" b="b"/>
              <a:pathLst>
                <a:path w="3728" h="525" extrusionOk="0">
                  <a:moveTo>
                    <a:pt x="2453" y="1"/>
                  </a:moveTo>
                  <a:lnTo>
                    <a:pt x="1894" y="84"/>
                  </a:lnTo>
                  <a:lnTo>
                    <a:pt x="1156" y="203"/>
                  </a:lnTo>
                  <a:cubicBezTo>
                    <a:pt x="1060" y="215"/>
                    <a:pt x="962" y="221"/>
                    <a:pt x="862" y="221"/>
                  </a:cubicBezTo>
                  <a:cubicBezTo>
                    <a:pt x="763" y="221"/>
                    <a:pt x="661" y="215"/>
                    <a:pt x="560" y="203"/>
                  </a:cubicBezTo>
                  <a:cubicBezTo>
                    <a:pt x="382" y="191"/>
                    <a:pt x="191" y="179"/>
                    <a:pt x="1" y="179"/>
                  </a:cubicBezTo>
                  <a:cubicBezTo>
                    <a:pt x="179" y="263"/>
                    <a:pt x="358" y="310"/>
                    <a:pt x="548" y="322"/>
                  </a:cubicBezTo>
                  <a:cubicBezTo>
                    <a:pt x="674" y="336"/>
                    <a:pt x="795" y="342"/>
                    <a:pt x="918" y="342"/>
                  </a:cubicBezTo>
                  <a:cubicBezTo>
                    <a:pt x="1004" y="342"/>
                    <a:pt x="1091" y="339"/>
                    <a:pt x="1179" y="334"/>
                  </a:cubicBezTo>
                  <a:cubicBezTo>
                    <a:pt x="1406" y="310"/>
                    <a:pt x="1656" y="263"/>
                    <a:pt x="1918" y="227"/>
                  </a:cubicBezTo>
                  <a:lnTo>
                    <a:pt x="2452" y="136"/>
                  </a:lnTo>
                  <a:lnTo>
                    <a:pt x="2452" y="136"/>
                  </a:lnTo>
                  <a:cubicBezTo>
                    <a:pt x="2866" y="301"/>
                    <a:pt x="3291" y="430"/>
                    <a:pt x="3727" y="525"/>
                  </a:cubicBezTo>
                  <a:cubicBezTo>
                    <a:pt x="3323" y="310"/>
                    <a:pt x="2906" y="144"/>
                    <a:pt x="247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3119725" y="3737800"/>
              <a:ext cx="257800" cy="321475"/>
            </a:xfrm>
            <a:custGeom>
              <a:avLst/>
              <a:gdLst/>
              <a:ahLst/>
              <a:cxnLst/>
              <a:rect l="l" t="t" r="r" b="b"/>
              <a:pathLst>
                <a:path w="10312" h="12859" extrusionOk="0">
                  <a:moveTo>
                    <a:pt x="6418" y="0"/>
                  </a:moveTo>
                  <a:lnTo>
                    <a:pt x="1477" y="2441"/>
                  </a:lnTo>
                  <a:lnTo>
                    <a:pt x="4180" y="7453"/>
                  </a:lnTo>
                  <a:cubicBezTo>
                    <a:pt x="4180" y="7453"/>
                    <a:pt x="0" y="11883"/>
                    <a:pt x="405" y="12859"/>
                  </a:cubicBezTo>
                  <a:lnTo>
                    <a:pt x="10311" y="7989"/>
                  </a:lnTo>
                  <a:lnTo>
                    <a:pt x="6418"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3286125" y="3875475"/>
              <a:ext cx="23225" cy="21125"/>
            </a:xfrm>
            <a:custGeom>
              <a:avLst/>
              <a:gdLst/>
              <a:ahLst/>
              <a:cxnLst/>
              <a:rect l="l" t="t" r="r" b="b"/>
              <a:pathLst>
                <a:path w="929" h="845" extrusionOk="0">
                  <a:moveTo>
                    <a:pt x="451" y="0"/>
                  </a:moveTo>
                  <a:cubicBezTo>
                    <a:pt x="428" y="0"/>
                    <a:pt x="404" y="2"/>
                    <a:pt x="381" y="6"/>
                  </a:cubicBezTo>
                  <a:lnTo>
                    <a:pt x="417" y="6"/>
                  </a:lnTo>
                  <a:cubicBezTo>
                    <a:pt x="179" y="30"/>
                    <a:pt x="0" y="244"/>
                    <a:pt x="24" y="494"/>
                  </a:cubicBezTo>
                  <a:cubicBezTo>
                    <a:pt x="88" y="698"/>
                    <a:pt x="279" y="844"/>
                    <a:pt x="491" y="844"/>
                  </a:cubicBezTo>
                  <a:cubicBezTo>
                    <a:pt x="514" y="844"/>
                    <a:pt x="537" y="843"/>
                    <a:pt x="560" y="839"/>
                  </a:cubicBezTo>
                  <a:cubicBezTo>
                    <a:pt x="786" y="780"/>
                    <a:pt x="929" y="553"/>
                    <a:pt x="881" y="327"/>
                  </a:cubicBezTo>
                  <a:cubicBezTo>
                    <a:pt x="828" y="135"/>
                    <a:pt x="650" y="0"/>
                    <a:pt x="4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3124775" y="3917275"/>
              <a:ext cx="252750" cy="142000"/>
            </a:xfrm>
            <a:custGeom>
              <a:avLst/>
              <a:gdLst/>
              <a:ahLst/>
              <a:cxnLst/>
              <a:rect l="l" t="t" r="r" b="b"/>
              <a:pathLst>
                <a:path w="10110" h="5680" extrusionOk="0">
                  <a:moveTo>
                    <a:pt x="9669" y="1"/>
                  </a:moveTo>
                  <a:lnTo>
                    <a:pt x="346" y="4989"/>
                  </a:lnTo>
                  <a:cubicBezTo>
                    <a:pt x="346" y="4989"/>
                    <a:pt x="1" y="5394"/>
                    <a:pt x="203" y="5680"/>
                  </a:cubicBezTo>
                  <a:lnTo>
                    <a:pt x="10109" y="810"/>
                  </a:lnTo>
                  <a:lnTo>
                    <a:pt x="96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3218925" y="3920125"/>
              <a:ext cx="30900" cy="8450"/>
            </a:xfrm>
            <a:custGeom>
              <a:avLst/>
              <a:gdLst/>
              <a:ahLst/>
              <a:cxnLst/>
              <a:rect l="l" t="t" r="r" b="b"/>
              <a:pathLst>
                <a:path w="1236" h="338" extrusionOk="0">
                  <a:moveTo>
                    <a:pt x="540" y="1"/>
                  </a:moveTo>
                  <a:cubicBezTo>
                    <a:pt x="214" y="1"/>
                    <a:pt x="0" y="153"/>
                    <a:pt x="33" y="196"/>
                  </a:cubicBezTo>
                  <a:cubicBezTo>
                    <a:pt x="38" y="206"/>
                    <a:pt x="53" y="210"/>
                    <a:pt x="77" y="210"/>
                  </a:cubicBezTo>
                  <a:cubicBezTo>
                    <a:pt x="141" y="210"/>
                    <a:pt x="270" y="182"/>
                    <a:pt x="430" y="182"/>
                  </a:cubicBezTo>
                  <a:cubicBezTo>
                    <a:pt x="488" y="182"/>
                    <a:pt x="551" y="186"/>
                    <a:pt x="616" y="196"/>
                  </a:cubicBezTo>
                  <a:cubicBezTo>
                    <a:pt x="890" y="237"/>
                    <a:pt x="1094" y="337"/>
                    <a:pt x="1171" y="337"/>
                  </a:cubicBezTo>
                  <a:cubicBezTo>
                    <a:pt x="1185" y="337"/>
                    <a:pt x="1194" y="334"/>
                    <a:pt x="1200" y="327"/>
                  </a:cubicBezTo>
                  <a:cubicBezTo>
                    <a:pt x="1235" y="291"/>
                    <a:pt x="1021" y="53"/>
                    <a:pt x="640" y="6"/>
                  </a:cubicBezTo>
                  <a:cubicBezTo>
                    <a:pt x="606" y="2"/>
                    <a:pt x="573" y="1"/>
                    <a:pt x="54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3198525" y="3946450"/>
              <a:ext cx="26600" cy="13225"/>
            </a:xfrm>
            <a:custGeom>
              <a:avLst/>
              <a:gdLst/>
              <a:ahLst/>
              <a:cxnLst/>
              <a:rect l="l" t="t" r="r" b="b"/>
              <a:pathLst>
                <a:path w="1064" h="529" extrusionOk="0">
                  <a:moveTo>
                    <a:pt x="281" y="0"/>
                  </a:moveTo>
                  <a:cubicBezTo>
                    <a:pt x="113" y="0"/>
                    <a:pt x="0" y="54"/>
                    <a:pt x="15" y="84"/>
                  </a:cubicBezTo>
                  <a:cubicBezTo>
                    <a:pt x="15" y="131"/>
                    <a:pt x="277" y="119"/>
                    <a:pt x="539" y="239"/>
                  </a:cubicBezTo>
                  <a:cubicBezTo>
                    <a:pt x="781" y="348"/>
                    <a:pt x="941" y="528"/>
                    <a:pt x="1002" y="528"/>
                  </a:cubicBezTo>
                  <a:cubicBezTo>
                    <a:pt x="1007" y="528"/>
                    <a:pt x="1012" y="527"/>
                    <a:pt x="1016" y="524"/>
                  </a:cubicBezTo>
                  <a:cubicBezTo>
                    <a:pt x="1063" y="500"/>
                    <a:pt x="956" y="203"/>
                    <a:pt x="623" y="72"/>
                  </a:cubicBezTo>
                  <a:cubicBezTo>
                    <a:pt x="499" y="19"/>
                    <a:pt x="380" y="0"/>
                    <a:pt x="28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3179550" y="3970150"/>
              <a:ext cx="21150" cy="16850"/>
            </a:xfrm>
            <a:custGeom>
              <a:avLst/>
              <a:gdLst/>
              <a:ahLst/>
              <a:cxnLst/>
              <a:rect l="l" t="t" r="r" b="b"/>
              <a:pathLst>
                <a:path w="846" h="674" extrusionOk="0">
                  <a:moveTo>
                    <a:pt x="87" y="0"/>
                  </a:moveTo>
                  <a:cubicBezTo>
                    <a:pt x="33" y="0"/>
                    <a:pt x="1" y="12"/>
                    <a:pt x="1" y="29"/>
                  </a:cubicBezTo>
                  <a:cubicBezTo>
                    <a:pt x="1" y="88"/>
                    <a:pt x="215" y="160"/>
                    <a:pt x="429" y="326"/>
                  </a:cubicBezTo>
                  <a:cubicBezTo>
                    <a:pt x="621" y="484"/>
                    <a:pt x="737" y="674"/>
                    <a:pt x="790" y="674"/>
                  </a:cubicBezTo>
                  <a:cubicBezTo>
                    <a:pt x="793" y="674"/>
                    <a:pt x="796" y="673"/>
                    <a:pt x="798" y="672"/>
                  </a:cubicBezTo>
                  <a:cubicBezTo>
                    <a:pt x="846" y="672"/>
                    <a:pt x="798" y="386"/>
                    <a:pt x="536" y="184"/>
                  </a:cubicBezTo>
                  <a:cubicBezTo>
                    <a:pt x="365" y="43"/>
                    <a:pt x="189" y="0"/>
                    <a:pt x="8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3206350" y="3881825"/>
              <a:ext cx="27400" cy="12975"/>
            </a:xfrm>
            <a:custGeom>
              <a:avLst/>
              <a:gdLst/>
              <a:ahLst/>
              <a:cxnLst/>
              <a:rect l="l" t="t" r="r" b="b"/>
              <a:pathLst>
                <a:path w="1096" h="519" extrusionOk="0">
                  <a:moveTo>
                    <a:pt x="872" y="1"/>
                  </a:moveTo>
                  <a:cubicBezTo>
                    <a:pt x="765" y="1"/>
                    <a:pt x="630" y="22"/>
                    <a:pt x="488" y="85"/>
                  </a:cubicBezTo>
                  <a:cubicBezTo>
                    <a:pt x="155" y="228"/>
                    <a:pt x="0" y="490"/>
                    <a:pt x="48" y="514"/>
                  </a:cubicBezTo>
                  <a:cubicBezTo>
                    <a:pt x="51" y="517"/>
                    <a:pt x="55" y="518"/>
                    <a:pt x="61" y="518"/>
                  </a:cubicBezTo>
                  <a:cubicBezTo>
                    <a:pt x="118" y="518"/>
                    <a:pt x="299" y="360"/>
                    <a:pt x="560" y="252"/>
                  </a:cubicBezTo>
                  <a:cubicBezTo>
                    <a:pt x="834" y="145"/>
                    <a:pt x="1096" y="121"/>
                    <a:pt x="1096" y="61"/>
                  </a:cubicBezTo>
                  <a:cubicBezTo>
                    <a:pt x="1096" y="35"/>
                    <a:pt x="1006" y="1"/>
                    <a:pt x="8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3194075" y="3833050"/>
              <a:ext cx="31925" cy="36925"/>
            </a:xfrm>
            <a:custGeom>
              <a:avLst/>
              <a:gdLst/>
              <a:ahLst/>
              <a:cxnLst/>
              <a:rect l="l" t="t" r="r" b="b"/>
              <a:pathLst>
                <a:path w="1277" h="1477" extrusionOk="0">
                  <a:moveTo>
                    <a:pt x="993" y="190"/>
                  </a:moveTo>
                  <a:cubicBezTo>
                    <a:pt x="1010" y="190"/>
                    <a:pt x="1025" y="194"/>
                    <a:pt x="1039" y="203"/>
                  </a:cubicBezTo>
                  <a:cubicBezTo>
                    <a:pt x="1086" y="226"/>
                    <a:pt x="1063" y="214"/>
                    <a:pt x="1051" y="262"/>
                  </a:cubicBezTo>
                  <a:cubicBezTo>
                    <a:pt x="1039" y="310"/>
                    <a:pt x="1015" y="357"/>
                    <a:pt x="979" y="405"/>
                  </a:cubicBezTo>
                  <a:cubicBezTo>
                    <a:pt x="920" y="500"/>
                    <a:pt x="860" y="595"/>
                    <a:pt x="789" y="679"/>
                  </a:cubicBezTo>
                  <a:cubicBezTo>
                    <a:pt x="682" y="834"/>
                    <a:pt x="551" y="976"/>
                    <a:pt x="408" y="1096"/>
                  </a:cubicBezTo>
                  <a:cubicBezTo>
                    <a:pt x="274" y="1216"/>
                    <a:pt x="160" y="1302"/>
                    <a:pt x="87" y="1359"/>
                  </a:cubicBezTo>
                  <a:lnTo>
                    <a:pt x="87" y="1359"/>
                  </a:lnTo>
                  <a:cubicBezTo>
                    <a:pt x="118" y="1272"/>
                    <a:pt x="164" y="1142"/>
                    <a:pt x="241" y="988"/>
                  </a:cubicBezTo>
                  <a:cubicBezTo>
                    <a:pt x="324" y="822"/>
                    <a:pt x="432" y="655"/>
                    <a:pt x="563" y="524"/>
                  </a:cubicBezTo>
                  <a:cubicBezTo>
                    <a:pt x="634" y="441"/>
                    <a:pt x="717" y="357"/>
                    <a:pt x="801" y="286"/>
                  </a:cubicBezTo>
                  <a:cubicBezTo>
                    <a:pt x="874" y="231"/>
                    <a:pt x="940" y="190"/>
                    <a:pt x="993" y="190"/>
                  </a:cubicBezTo>
                  <a:close/>
                  <a:moveTo>
                    <a:pt x="1009" y="0"/>
                  </a:moveTo>
                  <a:cubicBezTo>
                    <a:pt x="961" y="0"/>
                    <a:pt x="914" y="12"/>
                    <a:pt x="872" y="36"/>
                  </a:cubicBezTo>
                  <a:cubicBezTo>
                    <a:pt x="813" y="60"/>
                    <a:pt x="753" y="95"/>
                    <a:pt x="705" y="143"/>
                  </a:cubicBezTo>
                  <a:cubicBezTo>
                    <a:pt x="610" y="226"/>
                    <a:pt x="527" y="310"/>
                    <a:pt x="444" y="405"/>
                  </a:cubicBezTo>
                  <a:cubicBezTo>
                    <a:pt x="313" y="560"/>
                    <a:pt x="205" y="738"/>
                    <a:pt x="122" y="929"/>
                  </a:cubicBezTo>
                  <a:cubicBezTo>
                    <a:pt x="48" y="1076"/>
                    <a:pt x="12" y="1251"/>
                    <a:pt x="21" y="1413"/>
                  </a:cubicBezTo>
                  <a:lnTo>
                    <a:pt x="21" y="1413"/>
                  </a:lnTo>
                  <a:cubicBezTo>
                    <a:pt x="7" y="1427"/>
                    <a:pt x="0" y="1436"/>
                    <a:pt x="3" y="1441"/>
                  </a:cubicBezTo>
                  <a:cubicBezTo>
                    <a:pt x="10" y="1440"/>
                    <a:pt x="16" y="1438"/>
                    <a:pt x="23" y="1437"/>
                  </a:cubicBezTo>
                  <a:lnTo>
                    <a:pt x="23" y="1437"/>
                  </a:lnTo>
                  <a:cubicBezTo>
                    <a:pt x="24" y="1450"/>
                    <a:pt x="25" y="1463"/>
                    <a:pt x="27" y="1477"/>
                  </a:cubicBezTo>
                  <a:cubicBezTo>
                    <a:pt x="37" y="1477"/>
                    <a:pt x="47" y="1460"/>
                    <a:pt x="60" y="1428"/>
                  </a:cubicBezTo>
                  <a:lnTo>
                    <a:pt x="60" y="1428"/>
                  </a:lnTo>
                  <a:cubicBezTo>
                    <a:pt x="227" y="1388"/>
                    <a:pt x="375" y="1310"/>
                    <a:pt x="503" y="1203"/>
                  </a:cubicBezTo>
                  <a:cubicBezTo>
                    <a:pt x="670" y="1072"/>
                    <a:pt x="813" y="941"/>
                    <a:pt x="944" y="774"/>
                  </a:cubicBezTo>
                  <a:cubicBezTo>
                    <a:pt x="1015" y="691"/>
                    <a:pt x="1086" y="595"/>
                    <a:pt x="1146" y="488"/>
                  </a:cubicBezTo>
                  <a:cubicBezTo>
                    <a:pt x="1194" y="429"/>
                    <a:pt x="1217" y="369"/>
                    <a:pt x="1241" y="298"/>
                  </a:cubicBezTo>
                  <a:cubicBezTo>
                    <a:pt x="1277" y="191"/>
                    <a:pt x="1229" y="84"/>
                    <a:pt x="1146" y="36"/>
                  </a:cubicBezTo>
                  <a:cubicBezTo>
                    <a:pt x="1104" y="12"/>
                    <a:pt x="1057" y="0"/>
                    <a:pt x="10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3164375" y="3834900"/>
              <a:ext cx="33050" cy="35100"/>
            </a:xfrm>
            <a:custGeom>
              <a:avLst/>
              <a:gdLst/>
              <a:ahLst/>
              <a:cxnLst/>
              <a:rect l="l" t="t" r="r" b="b"/>
              <a:pathLst>
                <a:path w="1322" h="1404" extrusionOk="0">
                  <a:moveTo>
                    <a:pt x="280" y="1"/>
                  </a:moveTo>
                  <a:cubicBezTo>
                    <a:pt x="235" y="1"/>
                    <a:pt x="188" y="8"/>
                    <a:pt x="143" y="21"/>
                  </a:cubicBezTo>
                  <a:cubicBezTo>
                    <a:pt x="60" y="69"/>
                    <a:pt x="0" y="164"/>
                    <a:pt x="12" y="260"/>
                  </a:cubicBezTo>
                  <a:cubicBezTo>
                    <a:pt x="12" y="331"/>
                    <a:pt x="24" y="402"/>
                    <a:pt x="48" y="462"/>
                  </a:cubicBezTo>
                  <a:cubicBezTo>
                    <a:pt x="84" y="581"/>
                    <a:pt x="143" y="688"/>
                    <a:pt x="215" y="783"/>
                  </a:cubicBezTo>
                  <a:cubicBezTo>
                    <a:pt x="334" y="962"/>
                    <a:pt x="489" y="1105"/>
                    <a:pt x="679" y="1200"/>
                  </a:cubicBezTo>
                  <a:cubicBezTo>
                    <a:pt x="789" y="1276"/>
                    <a:pt x="922" y="1316"/>
                    <a:pt x="1058" y="1316"/>
                  </a:cubicBezTo>
                  <a:cubicBezTo>
                    <a:pt x="1115" y="1316"/>
                    <a:pt x="1171" y="1309"/>
                    <a:pt x="1227" y="1295"/>
                  </a:cubicBezTo>
                  <a:cubicBezTo>
                    <a:pt x="1060" y="1236"/>
                    <a:pt x="905" y="1164"/>
                    <a:pt x="750" y="1081"/>
                  </a:cubicBezTo>
                  <a:cubicBezTo>
                    <a:pt x="584" y="986"/>
                    <a:pt x="453" y="855"/>
                    <a:pt x="358" y="688"/>
                  </a:cubicBezTo>
                  <a:cubicBezTo>
                    <a:pt x="298" y="605"/>
                    <a:pt x="250" y="510"/>
                    <a:pt x="227" y="402"/>
                  </a:cubicBezTo>
                  <a:cubicBezTo>
                    <a:pt x="191" y="295"/>
                    <a:pt x="191" y="188"/>
                    <a:pt x="227" y="176"/>
                  </a:cubicBezTo>
                  <a:cubicBezTo>
                    <a:pt x="240" y="174"/>
                    <a:pt x="255" y="173"/>
                    <a:pt x="269" y="173"/>
                  </a:cubicBezTo>
                  <a:cubicBezTo>
                    <a:pt x="341" y="173"/>
                    <a:pt x="417" y="198"/>
                    <a:pt x="477" y="248"/>
                  </a:cubicBezTo>
                  <a:cubicBezTo>
                    <a:pt x="572" y="319"/>
                    <a:pt x="655" y="379"/>
                    <a:pt x="727" y="462"/>
                  </a:cubicBezTo>
                  <a:cubicBezTo>
                    <a:pt x="870" y="593"/>
                    <a:pt x="977" y="748"/>
                    <a:pt x="1072" y="914"/>
                  </a:cubicBezTo>
                  <a:cubicBezTo>
                    <a:pt x="1222" y="1204"/>
                    <a:pt x="1260" y="1403"/>
                    <a:pt x="1284" y="1403"/>
                  </a:cubicBezTo>
                  <a:cubicBezTo>
                    <a:pt x="1285" y="1403"/>
                    <a:pt x="1286" y="1403"/>
                    <a:pt x="1286" y="1403"/>
                  </a:cubicBezTo>
                  <a:cubicBezTo>
                    <a:pt x="1322" y="1224"/>
                    <a:pt x="1274" y="1022"/>
                    <a:pt x="1179" y="867"/>
                  </a:cubicBezTo>
                  <a:cubicBezTo>
                    <a:pt x="1108" y="676"/>
                    <a:pt x="1000" y="510"/>
                    <a:pt x="858" y="355"/>
                  </a:cubicBezTo>
                  <a:cubicBezTo>
                    <a:pt x="786" y="260"/>
                    <a:pt x="691" y="188"/>
                    <a:pt x="584" y="117"/>
                  </a:cubicBezTo>
                  <a:cubicBezTo>
                    <a:pt x="499" y="41"/>
                    <a:pt x="391" y="1"/>
                    <a:pt x="28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3038750" y="3907450"/>
              <a:ext cx="318825" cy="245900"/>
            </a:xfrm>
            <a:custGeom>
              <a:avLst/>
              <a:gdLst/>
              <a:ahLst/>
              <a:cxnLst/>
              <a:rect l="l" t="t" r="r" b="b"/>
              <a:pathLst>
                <a:path w="12753" h="9836" extrusionOk="0">
                  <a:moveTo>
                    <a:pt x="7359" y="1"/>
                  </a:moveTo>
                  <a:lnTo>
                    <a:pt x="6335" y="5597"/>
                  </a:lnTo>
                  <a:cubicBezTo>
                    <a:pt x="6335" y="5597"/>
                    <a:pt x="299" y="6442"/>
                    <a:pt x="1" y="7454"/>
                  </a:cubicBezTo>
                  <a:lnTo>
                    <a:pt x="10800" y="9835"/>
                  </a:lnTo>
                  <a:lnTo>
                    <a:pt x="12753" y="1168"/>
                  </a:lnTo>
                  <a:lnTo>
                    <a:pt x="735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3266475" y="4053075"/>
              <a:ext cx="23825" cy="21175"/>
            </a:xfrm>
            <a:custGeom>
              <a:avLst/>
              <a:gdLst/>
              <a:ahLst/>
              <a:cxnLst/>
              <a:rect l="l" t="t" r="r" b="b"/>
              <a:pathLst>
                <a:path w="953" h="847" extrusionOk="0">
                  <a:moveTo>
                    <a:pt x="469" y="0"/>
                  </a:moveTo>
                  <a:cubicBezTo>
                    <a:pt x="324" y="0"/>
                    <a:pt x="180" y="74"/>
                    <a:pt x="95" y="212"/>
                  </a:cubicBezTo>
                  <a:cubicBezTo>
                    <a:pt x="0" y="426"/>
                    <a:pt x="84" y="688"/>
                    <a:pt x="298" y="807"/>
                  </a:cubicBezTo>
                  <a:cubicBezTo>
                    <a:pt x="358" y="834"/>
                    <a:pt x="420" y="847"/>
                    <a:pt x="480" y="847"/>
                  </a:cubicBezTo>
                  <a:cubicBezTo>
                    <a:pt x="635" y="847"/>
                    <a:pt x="780" y="763"/>
                    <a:pt x="857" y="617"/>
                  </a:cubicBezTo>
                  <a:cubicBezTo>
                    <a:pt x="953" y="403"/>
                    <a:pt x="869" y="153"/>
                    <a:pt x="667" y="45"/>
                  </a:cubicBezTo>
                  <a:lnTo>
                    <a:pt x="667" y="45"/>
                  </a:lnTo>
                  <a:lnTo>
                    <a:pt x="703" y="69"/>
                  </a:lnTo>
                  <a:cubicBezTo>
                    <a:pt x="631" y="23"/>
                    <a:pt x="550" y="0"/>
                    <a:pt x="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3038750" y="4082175"/>
              <a:ext cx="273875" cy="71175"/>
            </a:xfrm>
            <a:custGeom>
              <a:avLst/>
              <a:gdLst/>
              <a:ahLst/>
              <a:cxnLst/>
              <a:rect l="l" t="t" r="r" b="b"/>
              <a:pathLst>
                <a:path w="10955" h="2847" extrusionOk="0">
                  <a:moveTo>
                    <a:pt x="549" y="1"/>
                  </a:moveTo>
                  <a:cubicBezTo>
                    <a:pt x="549" y="1"/>
                    <a:pt x="25" y="96"/>
                    <a:pt x="1" y="453"/>
                  </a:cubicBezTo>
                  <a:lnTo>
                    <a:pt x="10800" y="2846"/>
                  </a:lnTo>
                  <a:lnTo>
                    <a:pt x="10955" y="1965"/>
                  </a:lnTo>
                  <a:lnTo>
                    <a:pt x="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3193150" y="4044375"/>
              <a:ext cx="21850" cy="21475"/>
            </a:xfrm>
            <a:custGeom>
              <a:avLst/>
              <a:gdLst/>
              <a:ahLst/>
              <a:cxnLst/>
              <a:rect l="l" t="t" r="r" b="b"/>
              <a:pathLst>
                <a:path w="874" h="859" extrusionOk="0">
                  <a:moveTo>
                    <a:pt x="71" y="1"/>
                  </a:moveTo>
                  <a:cubicBezTo>
                    <a:pt x="26" y="1"/>
                    <a:pt x="1" y="11"/>
                    <a:pt x="4" y="24"/>
                  </a:cubicBezTo>
                  <a:cubicBezTo>
                    <a:pt x="4" y="84"/>
                    <a:pt x="242" y="167"/>
                    <a:pt x="469" y="393"/>
                  </a:cubicBezTo>
                  <a:cubicBezTo>
                    <a:pt x="690" y="614"/>
                    <a:pt x="786" y="858"/>
                    <a:pt x="823" y="858"/>
                  </a:cubicBezTo>
                  <a:cubicBezTo>
                    <a:pt x="824" y="858"/>
                    <a:pt x="825" y="858"/>
                    <a:pt x="826" y="858"/>
                  </a:cubicBezTo>
                  <a:cubicBezTo>
                    <a:pt x="873" y="858"/>
                    <a:pt x="873" y="536"/>
                    <a:pt x="600" y="263"/>
                  </a:cubicBezTo>
                  <a:cubicBezTo>
                    <a:pt x="405" y="60"/>
                    <a:pt x="181" y="1"/>
                    <a:pt x="7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3161700" y="4050350"/>
              <a:ext cx="16900" cy="24425"/>
            </a:xfrm>
            <a:custGeom>
              <a:avLst/>
              <a:gdLst/>
              <a:ahLst/>
              <a:cxnLst/>
              <a:rect l="l" t="t" r="r" b="b"/>
              <a:pathLst>
                <a:path w="676" h="977" extrusionOk="0">
                  <a:moveTo>
                    <a:pt x="51" y="0"/>
                  </a:moveTo>
                  <a:cubicBezTo>
                    <a:pt x="35" y="0"/>
                    <a:pt x="26" y="4"/>
                    <a:pt x="24" y="12"/>
                  </a:cubicBezTo>
                  <a:cubicBezTo>
                    <a:pt x="0" y="59"/>
                    <a:pt x="203" y="202"/>
                    <a:pt x="345" y="464"/>
                  </a:cubicBezTo>
                  <a:cubicBezTo>
                    <a:pt x="476" y="714"/>
                    <a:pt x="476" y="964"/>
                    <a:pt x="524" y="976"/>
                  </a:cubicBezTo>
                  <a:cubicBezTo>
                    <a:pt x="525" y="976"/>
                    <a:pt x="526" y="976"/>
                    <a:pt x="527" y="976"/>
                  </a:cubicBezTo>
                  <a:cubicBezTo>
                    <a:pt x="576" y="976"/>
                    <a:pt x="675" y="696"/>
                    <a:pt x="512" y="381"/>
                  </a:cubicBezTo>
                  <a:cubicBezTo>
                    <a:pt x="372" y="110"/>
                    <a:pt x="131"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3132525" y="4055875"/>
              <a:ext cx="10400" cy="25150"/>
            </a:xfrm>
            <a:custGeom>
              <a:avLst/>
              <a:gdLst/>
              <a:ahLst/>
              <a:cxnLst/>
              <a:rect l="l" t="t" r="r" b="b"/>
              <a:pathLst>
                <a:path w="416" h="1006" extrusionOk="0">
                  <a:moveTo>
                    <a:pt x="38" y="0"/>
                  </a:moveTo>
                  <a:cubicBezTo>
                    <a:pt x="32" y="0"/>
                    <a:pt x="27" y="2"/>
                    <a:pt x="24" y="5"/>
                  </a:cubicBezTo>
                  <a:cubicBezTo>
                    <a:pt x="0" y="53"/>
                    <a:pt x="119" y="231"/>
                    <a:pt x="167" y="493"/>
                  </a:cubicBezTo>
                  <a:cubicBezTo>
                    <a:pt x="227" y="767"/>
                    <a:pt x="191" y="981"/>
                    <a:pt x="239" y="1005"/>
                  </a:cubicBezTo>
                  <a:cubicBezTo>
                    <a:pt x="240" y="1005"/>
                    <a:pt x="241" y="1005"/>
                    <a:pt x="243" y="1005"/>
                  </a:cubicBezTo>
                  <a:cubicBezTo>
                    <a:pt x="304" y="1005"/>
                    <a:pt x="415" y="771"/>
                    <a:pt x="346" y="457"/>
                  </a:cubicBezTo>
                  <a:cubicBezTo>
                    <a:pt x="281" y="165"/>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3202250" y="4011325"/>
              <a:ext cx="28825" cy="10575"/>
            </a:xfrm>
            <a:custGeom>
              <a:avLst/>
              <a:gdLst/>
              <a:ahLst/>
              <a:cxnLst/>
              <a:rect l="l" t="t" r="r" b="b"/>
              <a:pathLst>
                <a:path w="1153" h="423" extrusionOk="0">
                  <a:moveTo>
                    <a:pt x="353" y="1"/>
                  </a:moveTo>
                  <a:cubicBezTo>
                    <a:pt x="142" y="1"/>
                    <a:pt x="1" y="70"/>
                    <a:pt x="9" y="96"/>
                  </a:cubicBezTo>
                  <a:cubicBezTo>
                    <a:pt x="9" y="156"/>
                    <a:pt x="283" y="132"/>
                    <a:pt x="569" y="215"/>
                  </a:cubicBezTo>
                  <a:cubicBezTo>
                    <a:pt x="837" y="290"/>
                    <a:pt x="1037" y="423"/>
                    <a:pt x="1100" y="423"/>
                  </a:cubicBezTo>
                  <a:cubicBezTo>
                    <a:pt x="1108" y="423"/>
                    <a:pt x="1113" y="421"/>
                    <a:pt x="1117" y="418"/>
                  </a:cubicBezTo>
                  <a:cubicBezTo>
                    <a:pt x="1152" y="370"/>
                    <a:pt x="974" y="132"/>
                    <a:pt x="617" y="37"/>
                  </a:cubicBezTo>
                  <a:cubicBezTo>
                    <a:pt x="522" y="11"/>
                    <a:pt x="432" y="1"/>
                    <a:pt x="3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3208125" y="3971150"/>
              <a:ext cx="45275" cy="17625"/>
            </a:xfrm>
            <a:custGeom>
              <a:avLst/>
              <a:gdLst/>
              <a:ahLst/>
              <a:cxnLst/>
              <a:rect l="l" t="t" r="r" b="b"/>
              <a:pathLst>
                <a:path w="1811" h="705" extrusionOk="0">
                  <a:moveTo>
                    <a:pt x="1358" y="179"/>
                  </a:moveTo>
                  <a:cubicBezTo>
                    <a:pt x="1477" y="179"/>
                    <a:pt x="1584" y="203"/>
                    <a:pt x="1596" y="263"/>
                  </a:cubicBezTo>
                  <a:cubicBezTo>
                    <a:pt x="1608" y="310"/>
                    <a:pt x="1596" y="286"/>
                    <a:pt x="1572" y="310"/>
                  </a:cubicBezTo>
                  <a:cubicBezTo>
                    <a:pt x="1525" y="346"/>
                    <a:pt x="1477" y="370"/>
                    <a:pt x="1429" y="382"/>
                  </a:cubicBezTo>
                  <a:cubicBezTo>
                    <a:pt x="1322" y="417"/>
                    <a:pt x="1215" y="453"/>
                    <a:pt x="1108" y="477"/>
                  </a:cubicBezTo>
                  <a:cubicBezTo>
                    <a:pt x="929" y="536"/>
                    <a:pt x="739" y="572"/>
                    <a:pt x="548" y="584"/>
                  </a:cubicBezTo>
                  <a:cubicBezTo>
                    <a:pt x="459" y="578"/>
                    <a:pt x="367" y="575"/>
                    <a:pt x="274" y="575"/>
                  </a:cubicBezTo>
                  <a:cubicBezTo>
                    <a:pt x="221" y="575"/>
                    <a:pt x="167" y="576"/>
                    <a:pt x="113" y="578"/>
                  </a:cubicBezTo>
                  <a:lnTo>
                    <a:pt x="113" y="578"/>
                  </a:lnTo>
                  <a:cubicBezTo>
                    <a:pt x="194" y="530"/>
                    <a:pt x="320" y="456"/>
                    <a:pt x="489" y="382"/>
                  </a:cubicBezTo>
                  <a:cubicBezTo>
                    <a:pt x="763" y="251"/>
                    <a:pt x="1060" y="179"/>
                    <a:pt x="1358" y="179"/>
                  </a:cubicBezTo>
                  <a:close/>
                  <a:moveTo>
                    <a:pt x="1358" y="1"/>
                  </a:moveTo>
                  <a:cubicBezTo>
                    <a:pt x="1239" y="1"/>
                    <a:pt x="1120" y="13"/>
                    <a:pt x="1001" y="36"/>
                  </a:cubicBezTo>
                  <a:cubicBezTo>
                    <a:pt x="798" y="84"/>
                    <a:pt x="608" y="155"/>
                    <a:pt x="429" y="263"/>
                  </a:cubicBezTo>
                  <a:cubicBezTo>
                    <a:pt x="203" y="385"/>
                    <a:pt x="72" y="513"/>
                    <a:pt x="27" y="582"/>
                  </a:cubicBezTo>
                  <a:lnTo>
                    <a:pt x="27" y="582"/>
                  </a:lnTo>
                  <a:cubicBezTo>
                    <a:pt x="18" y="583"/>
                    <a:pt x="9" y="583"/>
                    <a:pt x="1" y="584"/>
                  </a:cubicBezTo>
                  <a:cubicBezTo>
                    <a:pt x="7" y="587"/>
                    <a:pt x="14" y="591"/>
                    <a:pt x="20" y="594"/>
                  </a:cubicBezTo>
                  <a:lnTo>
                    <a:pt x="20" y="594"/>
                  </a:lnTo>
                  <a:cubicBezTo>
                    <a:pt x="10" y="613"/>
                    <a:pt x="7" y="626"/>
                    <a:pt x="12" y="632"/>
                  </a:cubicBezTo>
                  <a:cubicBezTo>
                    <a:pt x="13" y="632"/>
                    <a:pt x="14" y="632"/>
                    <a:pt x="15" y="632"/>
                  </a:cubicBezTo>
                  <a:cubicBezTo>
                    <a:pt x="21" y="632"/>
                    <a:pt x="35" y="625"/>
                    <a:pt x="58" y="611"/>
                  </a:cubicBezTo>
                  <a:lnTo>
                    <a:pt x="58" y="611"/>
                  </a:lnTo>
                  <a:cubicBezTo>
                    <a:pt x="193" y="670"/>
                    <a:pt x="341" y="705"/>
                    <a:pt x="490" y="705"/>
                  </a:cubicBezTo>
                  <a:cubicBezTo>
                    <a:pt x="509" y="705"/>
                    <a:pt x="529" y="704"/>
                    <a:pt x="548" y="703"/>
                  </a:cubicBezTo>
                  <a:cubicBezTo>
                    <a:pt x="751" y="703"/>
                    <a:pt x="953" y="691"/>
                    <a:pt x="1144" y="655"/>
                  </a:cubicBezTo>
                  <a:cubicBezTo>
                    <a:pt x="1263" y="632"/>
                    <a:pt x="1382" y="596"/>
                    <a:pt x="1489" y="548"/>
                  </a:cubicBezTo>
                  <a:cubicBezTo>
                    <a:pt x="1560" y="536"/>
                    <a:pt x="1632" y="501"/>
                    <a:pt x="1691" y="465"/>
                  </a:cubicBezTo>
                  <a:cubicBezTo>
                    <a:pt x="1775" y="405"/>
                    <a:pt x="1810" y="286"/>
                    <a:pt x="1775" y="191"/>
                  </a:cubicBezTo>
                  <a:cubicBezTo>
                    <a:pt x="1727" y="108"/>
                    <a:pt x="1656" y="36"/>
                    <a:pt x="1572" y="13"/>
                  </a:cubicBezTo>
                  <a:cubicBezTo>
                    <a:pt x="1501" y="1"/>
                    <a:pt x="1429" y="1"/>
                    <a:pt x="135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3197125" y="3942725"/>
              <a:ext cx="20550" cy="45125"/>
            </a:xfrm>
            <a:custGeom>
              <a:avLst/>
              <a:gdLst/>
              <a:ahLst/>
              <a:cxnLst/>
              <a:rect l="l" t="t" r="r" b="b"/>
              <a:pathLst>
                <a:path w="822" h="1805" extrusionOk="0">
                  <a:moveTo>
                    <a:pt x="409" y="0"/>
                  </a:moveTo>
                  <a:cubicBezTo>
                    <a:pt x="325" y="0"/>
                    <a:pt x="251" y="43"/>
                    <a:pt x="202" y="102"/>
                  </a:cubicBezTo>
                  <a:cubicBezTo>
                    <a:pt x="155" y="161"/>
                    <a:pt x="131" y="221"/>
                    <a:pt x="95" y="292"/>
                  </a:cubicBezTo>
                  <a:cubicBezTo>
                    <a:pt x="60" y="411"/>
                    <a:pt x="24" y="530"/>
                    <a:pt x="24" y="649"/>
                  </a:cubicBezTo>
                  <a:cubicBezTo>
                    <a:pt x="0" y="864"/>
                    <a:pt x="48" y="1078"/>
                    <a:pt x="131" y="1269"/>
                  </a:cubicBezTo>
                  <a:cubicBezTo>
                    <a:pt x="267" y="1574"/>
                    <a:pt x="467" y="1686"/>
                    <a:pt x="487" y="1686"/>
                  </a:cubicBezTo>
                  <a:cubicBezTo>
                    <a:pt x="488" y="1686"/>
                    <a:pt x="488" y="1686"/>
                    <a:pt x="488" y="1685"/>
                  </a:cubicBezTo>
                  <a:cubicBezTo>
                    <a:pt x="405" y="1531"/>
                    <a:pt x="322" y="1376"/>
                    <a:pt x="250" y="1209"/>
                  </a:cubicBezTo>
                  <a:cubicBezTo>
                    <a:pt x="191" y="1042"/>
                    <a:pt x="179" y="852"/>
                    <a:pt x="191" y="673"/>
                  </a:cubicBezTo>
                  <a:cubicBezTo>
                    <a:pt x="202" y="554"/>
                    <a:pt x="226" y="447"/>
                    <a:pt x="274" y="352"/>
                  </a:cubicBezTo>
                  <a:cubicBezTo>
                    <a:pt x="305" y="247"/>
                    <a:pt x="365" y="169"/>
                    <a:pt x="403" y="169"/>
                  </a:cubicBezTo>
                  <a:cubicBezTo>
                    <a:pt x="408" y="169"/>
                    <a:pt x="413" y="170"/>
                    <a:pt x="417" y="173"/>
                  </a:cubicBezTo>
                  <a:cubicBezTo>
                    <a:pt x="464" y="197"/>
                    <a:pt x="548" y="292"/>
                    <a:pt x="572" y="388"/>
                  </a:cubicBezTo>
                  <a:cubicBezTo>
                    <a:pt x="595" y="495"/>
                    <a:pt x="619" y="602"/>
                    <a:pt x="631" y="709"/>
                  </a:cubicBezTo>
                  <a:cubicBezTo>
                    <a:pt x="667" y="900"/>
                    <a:pt x="667" y="1090"/>
                    <a:pt x="631" y="1281"/>
                  </a:cubicBezTo>
                  <a:cubicBezTo>
                    <a:pt x="572" y="1614"/>
                    <a:pt x="464" y="1792"/>
                    <a:pt x="500" y="1804"/>
                  </a:cubicBezTo>
                  <a:cubicBezTo>
                    <a:pt x="512" y="1804"/>
                    <a:pt x="655" y="1650"/>
                    <a:pt x="750" y="1316"/>
                  </a:cubicBezTo>
                  <a:cubicBezTo>
                    <a:pt x="810" y="1114"/>
                    <a:pt x="822" y="911"/>
                    <a:pt x="810" y="709"/>
                  </a:cubicBezTo>
                  <a:cubicBezTo>
                    <a:pt x="798" y="590"/>
                    <a:pt x="774" y="471"/>
                    <a:pt x="738" y="352"/>
                  </a:cubicBezTo>
                  <a:cubicBezTo>
                    <a:pt x="714" y="197"/>
                    <a:pt x="607" y="66"/>
                    <a:pt x="464" y="7"/>
                  </a:cubicBezTo>
                  <a:cubicBezTo>
                    <a:pt x="445" y="2"/>
                    <a:pt x="427" y="0"/>
                    <a:pt x="4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2881300" y="2608200"/>
              <a:ext cx="573600" cy="1337375"/>
            </a:xfrm>
            <a:custGeom>
              <a:avLst/>
              <a:gdLst/>
              <a:ahLst/>
              <a:cxnLst/>
              <a:rect l="l" t="t" r="r" b="b"/>
              <a:pathLst>
                <a:path w="22944" h="53495" extrusionOk="0">
                  <a:moveTo>
                    <a:pt x="22944" y="0"/>
                  </a:moveTo>
                  <a:lnTo>
                    <a:pt x="18610" y="417"/>
                  </a:lnTo>
                  <a:lnTo>
                    <a:pt x="2048" y="21765"/>
                  </a:lnTo>
                  <a:cubicBezTo>
                    <a:pt x="453" y="23812"/>
                    <a:pt x="1" y="26539"/>
                    <a:pt x="834" y="28992"/>
                  </a:cubicBezTo>
                  <a:lnTo>
                    <a:pt x="12835" y="53495"/>
                  </a:lnTo>
                  <a:lnTo>
                    <a:pt x="16860" y="46649"/>
                  </a:lnTo>
                  <a:lnTo>
                    <a:pt x="9978" y="27301"/>
                  </a:lnTo>
                  <a:lnTo>
                    <a:pt x="18955" y="16526"/>
                  </a:lnTo>
                  <a:lnTo>
                    <a:pt x="229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3185500" y="2603425"/>
              <a:ext cx="509325" cy="1466275"/>
            </a:xfrm>
            <a:custGeom>
              <a:avLst/>
              <a:gdLst/>
              <a:ahLst/>
              <a:cxnLst/>
              <a:rect l="l" t="t" r="r" b="b"/>
              <a:pathLst>
                <a:path w="20373" h="58651" extrusionOk="0">
                  <a:moveTo>
                    <a:pt x="16884" y="1"/>
                  </a:moveTo>
                  <a:lnTo>
                    <a:pt x="7787" y="477"/>
                  </a:lnTo>
                  <a:lnTo>
                    <a:pt x="7418" y="5108"/>
                  </a:lnTo>
                  <a:lnTo>
                    <a:pt x="1" y="56924"/>
                  </a:lnTo>
                  <a:lnTo>
                    <a:pt x="5632" y="58651"/>
                  </a:lnTo>
                  <a:lnTo>
                    <a:pt x="10728" y="40720"/>
                  </a:lnTo>
                  <a:lnTo>
                    <a:pt x="11931" y="32255"/>
                  </a:lnTo>
                  <a:cubicBezTo>
                    <a:pt x="11931" y="32255"/>
                    <a:pt x="20372" y="11026"/>
                    <a:pt x="20218" y="7990"/>
                  </a:cubicBezTo>
                  <a:cubicBezTo>
                    <a:pt x="20063" y="4954"/>
                    <a:pt x="16884" y="1"/>
                    <a:pt x="168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3184325" y="2639450"/>
              <a:ext cx="194975" cy="1387100"/>
            </a:xfrm>
            <a:custGeom>
              <a:avLst/>
              <a:gdLst/>
              <a:ahLst/>
              <a:cxnLst/>
              <a:rect l="l" t="t" r="r" b="b"/>
              <a:pathLst>
                <a:path w="7799" h="55484" extrusionOk="0">
                  <a:moveTo>
                    <a:pt x="7763" y="0"/>
                  </a:moveTo>
                  <a:cubicBezTo>
                    <a:pt x="7714" y="0"/>
                    <a:pt x="5940" y="12414"/>
                    <a:pt x="3822" y="27730"/>
                  </a:cubicBezTo>
                  <a:cubicBezTo>
                    <a:pt x="1691" y="43053"/>
                    <a:pt x="0" y="55471"/>
                    <a:pt x="48" y="55483"/>
                  </a:cubicBezTo>
                  <a:cubicBezTo>
                    <a:pt x="48" y="55483"/>
                    <a:pt x="48" y="55483"/>
                    <a:pt x="48" y="55483"/>
                  </a:cubicBezTo>
                  <a:cubicBezTo>
                    <a:pt x="85" y="55483"/>
                    <a:pt x="1858" y="43058"/>
                    <a:pt x="3989" y="27754"/>
                  </a:cubicBezTo>
                  <a:cubicBezTo>
                    <a:pt x="6120" y="12430"/>
                    <a:pt x="7799" y="0"/>
                    <a:pt x="7763" y="0"/>
                  </a:cubicBezTo>
                  <a:cubicBezTo>
                    <a:pt x="7763" y="0"/>
                    <a:pt x="7763" y="0"/>
                    <a:pt x="77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3029525" y="3270325"/>
              <a:ext cx="100050" cy="21075"/>
            </a:xfrm>
            <a:custGeom>
              <a:avLst/>
              <a:gdLst/>
              <a:ahLst/>
              <a:cxnLst/>
              <a:rect l="l" t="t" r="r" b="b"/>
              <a:pathLst>
                <a:path w="4002" h="843" extrusionOk="0">
                  <a:moveTo>
                    <a:pt x="1911" y="1"/>
                  </a:moveTo>
                  <a:cubicBezTo>
                    <a:pt x="1437" y="1"/>
                    <a:pt x="962" y="109"/>
                    <a:pt x="525" y="328"/>
                  </a:cubicBezTo>
                  <a:cubicBezTo>
                    <a:pt x="322" y="399"/>
                    <a:pt x="144" y="530"/>
                    <a:pt x="1" y="685"/>
                  </a:cubicBezTo>
                  <a:cubicBezTo>
                    <a:pt x="2" y="687"/>
                    <a:pt x="4" y="688"/>
                    <a:pt x="7" y="688"/>
                  </a:cubicBezTo>
                  <a:cubicBezTo>
                    <a:pt x="43" y="688"/>
                    <a:pt x="241" y="555"/>
                    <a:pt x="560" y="411"/>
                  </a:cubicBezTo>
                  <a:cubicBezTo>
                    <a:pt x="988" y="233"/>
                    <a:pt x="1440" y="145"/>
                    <a:pt x="1889" y="145"/>
                  </a:cubicBezTo>
                  <a:cubicBezTo>
                    <a:pt x="2429" y="145"/>
                    <a:pt x="2966" y="271"/>
                    <a:pt x="3454" y="518"/>
                  </a:cubicBezTo>
                  <a:cubicBezTo>
                    <a:pt x="3775" y="696"/>
                    <a:pt x="3952" y="842"/>
                    <a:pt x="3994" y="842"/>
                  </a:cubicBezTo>
                  <a:cubicBezTo>
                    <a:pt x="3997" y="842"/>
                    <a:pt x="4000" y="841"/>
                    <a:pt x="4001" y="840"/>
                  </a:cubicBezTo>
                  <a:cubicBezTo>
                    <a:pt x="3870" y="673"/>
                    <a:pt x="3704" y="530"/>
                    <a:pt x="3513" y="447"/>
                  </a:cubicBezTo>
                  <a:cubicBezTo>
                    <a:pt x="3024" y="151"/>
                    <a:pt x="2469" y="1"/>
                    <a:pt x="191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3490000" y="2652525"/>
              <a:ext cx="131300" cy="41450"/>
            </a:xfrm>
            <a:custGeom>
              <a:avLst/>
              <a:gdLst/>
              <a:ahLst/>
              <a:cxnLst/>
              <a:rect l="l" t="t" r="r" b="b"/>
              <a:pathLst>
                <a:path w="5252" h="1658" extrusionOk="0">
                  <a:moveTo>
                    <a:pt x="13" y="1"/>
                  </a:moveTo>
                  <a:cubicBezTo>
                    <a:pt x="13" y="1"/>
                    <a:pt x="13" y="1"/>
                    <a:pt x="13" y="1"/>
                  </a:cubicBezTo>
                  <a:cubicBezTo>
                    <a:pt x="1" y="1"/>
                    <a:pt x="48" y="73"/>
                    <a:pt x="132" y="180"/>
                  </a:cubicBezTo>
                  <a:cubicBezTo>
                    <a:pt x="263" y="346"/>
                    <a:pt x="418" y="501"/>
                    <a:pt x="572" y="632"/>
                  </a:cubicBezTo>
                  <a:cubicBezTo>
                    <a:pt x="810" y="835"/>
                    <a:pt x="1072" y="1001"/>
                    <a:pt x="1346" y="1144"/>
                  </a:cubicBezTo>
                  <a:cubicBezTo>
                    <a:pt x="1680" y="1323"/>
                    <a:pt x="2037" y="1454"/>
                    <a:pt x="2406" y="1537"/>
                  </a:cubicBezTo>
                  <a:cubicBezTo>
                    <a:pt x="2748" y="1612"/>
                    <a:pt x="3090" y="1658"/>
                    <a:pt x="3432" y="1658"/>
                  </a:cubicBezTo>
                  <a:cubicBezTo>
                    <a:pt x="3471" y="1658"/>
                    <a:pt x="3510" y="1657"/>
                    <a:pt x="3549" y="1656"/>
                  </a:cubicBezTo>
                  <a:cubicBezTo>
                    <a:pt x="3858" y="1644"/>
                    <a:pt x="4168" y="1608"/>
                    <a:pt x="4466" y="1525"/>
                  </a:cubicBezTo>
                  <a:cubicBezTo>
                    <a:pt x="4668" y="1477"/>
                    <a:pt x="4859" y="1406"/>
                    <a:pt x="5049" y="1323"/>
                  </a:cubicBezTo>
                  <a:cubicBezTo>
                    <a:pt x="5180" y="1251"/>
                    <a:pt x="5251" y="1204"/>
                    <a:pt x="5251" y="1204"/>
                  </a:cubicBezTo>
                  <a:cubicBezTo>
                    <a:pt x="5250" y="1200"/>
                    <a:pt x="5246" y="1198"/>
                    <a:pt x="5238" y="1198"/>
                  </a:cubicBezTo>
                  <a:cubicBezTo>
                    <a:pt x="5173" y="1198"/>
                    <a:pt x="4888" y="1321"/>
                    <a:pt x="4442" y="1406"/>
                  </a:cubicBezTo>
                  <a:cubicBezTo>
                    <a:pt x="4144" y="1466"/>
                    <a:pt x="3847" y="1501"/>
                    <a:pt x="3549" y="1501"/>
                  </a:cubicBezTo>
                  <a:cubicBezTo>
                    <a:pt x="3180" y="1501"/>
                    <a:pt x="2811" y="1454"/>
                    <a:pt x="2453" y="1382"/>
                  </a:cubicBezTo>
                  <a:cubicBezTo>
                    <a:pt x="2096" y="1287"/>
                    <a:pt x="1751" y="1168"/>
                    <a:pt x="1418" y="1013"/>
                  </a:cubicBezTo>
                  <a:cubicBezTo>
                    <a:pt x="1144" y="882"/>
                    <a:pt x="894" y="715"/>
                    <a:pt x="656" y="537"/>
                  </a:cubicBezTo>
                  <a:cubicBezTo>
                    <a:pt x="249" y="235"/>
                    <a:pt x="24" y="1"/>
                    <a:pt x="1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2892325" y="3106475"/>
              <a:ext cx="77400" cy="337550"/>
            </a:xfrm>
            <a:custGeom>
              <a:avLst/>
              <a:gdLst/>
              <a:ahLst/>
              <a:cxnLst/>
              <a:rect l="l" t="t" r="r" b="b"/>
              <a:pathLst>
                <a:path w="3096" h="13502" extrusionOk="0">
                  <a:moveTo>
                    <a:pt x="3096" y="0"/>
                  </a:moveTo>
                  <a:cubicBezTo>
                    <a:pt x="3060" y="24"/>
                    <a:pt x="3024" y="60"/>
                    <a:pt x="2989" y="95"/>
                  </a:cubicBezTo>
                  <a:cubicBezTo>
                    <a:pt x="2929" y="167"/>
                    <a:pt x="2822" y="274"/>
                    <a:pt x="2715" y="417"/>
                  </a:cubicBezTo>
                  <a:cubicBezTo>
                    <a:pt x="2477" y="726"/>
                    <a:pt x="2131" y="1131"/>
                    <a:pt x="1750" y="1691"/>
                  </a:cubicBezTo>
                  <a:cubicBezTo>
                    <a:pt x="1286" y="2334"/>
                    <a:pt x="893" y="3024"/>
                    <a:pt x="583" y="3739"/>
                  </a:cubicBezTo>
                  <a:cubicBezTo>
                    <a:pt x="393" y="4179"/>
                    <a:pt x="250" y="4620"/>
                    <a:pt x="143" y="5084"/>
                  </a:cubicBezTo>
                  <a:cubicBezTo>
                    <a:pt x="48" y="5572"/>
                    <a:pt x="0" y="6084"/>
                    <a:pt x="12" y="6584"/>
                  </a:cubicBezTo>
                  <a:cubicBezTo>
                    <a:pt x="36" y="7084"/>
                    <a:pt x="107" y="7584"/>
                    <a:pt x="226" y="8072"/>
                  </a:cubicBezTo>
                  <a:cubicBezTo>
                    <a:pt x="333" y="8525"/>
                    <a:pt x="464" y="8977"/>
                    <a:pt x="619" y="9418"/>
                  </a:cubicBezTo>
                  <a:cubicBezTo>
                    <a:pt x="893" y="10156"/>
                    <a:pt x="1214" y="10870"/>
                    <a:pt x="1560" y="11585"/>
                  </a:cubicBezTo>
                  <a:cubicBezTo>
                    <a:pt x="1857" y="12180"/>
                    <a:pt x="2107" y="12668"/>
                    <a:pt x="2286" y="12990"/>
                  </a:cubicBezTo>
                  <a:cubicBezTo>
                    <a:pt x="2369" y="13168"/>
                    <a:pt x="2465" y="13347"/>
                    <a:pt x="2572" y="13502"/>
                  </a:cubicBezTo>
                  <a:cubicBezTo>
                    <a:pt x="2560" y="13454"/>
                    <a:pt x="2548" y="13406"/>
                    <a:pt x="2524" y="13359"/>
                  </a:cubicBezTo>
                  <a:lnTo>
                    <a:pt x="2346" y="12966"/>
                  </a:lnTo>
                  <a:lnTo>
                    <a:pt x="1667" y="11537"/>
                  </a:lnTo>
                  <a:cubicBezTo>
                    <a:pt x="1393" y="10930"/>
                    <a:pt x="1060" y="10192"/>
                    <a:pt x="762" y="9370"/>
                  </a:cubicBezTo>
                  <a:cubicBezTo>
                    <a:pt x="607" y="8930"/>
                    <a:pt x="476" y="8489"/>
                    <a:pt x="381" y="8037"/>
                  </a:cubicBezTo>
                  <a:cubicBezTo>
                    <a:pt x="262" y="7561"/>
                    <a:pt x="202" y="7072"/>
                    <a:pt x="179" y="6584"/>
                  </a:cubicBezTo>
                  <a:cubicBezTo>
                    <a:pt x="167" y="6096"/>
                    <a:pt x="202" y="5596"/>
                    <a:pt x="310" y="5120"/>
                  </a:cubicBezTo>
                  <a:cubicBezTo>
                    <a:pt x="405" y="4667"/>
                    <a:pt x="548" y="4227"/>
                    <a:pt x="714" y="3810"/>
                  </a:cubicBezTo>
                  <a:cubicBezTo>
                    <a:pt x="1024" y="3084"/>
                    <a:pt x="1405" y="2405"/>
                    <a:pt x="1846" y="1750"/>
                  </a:cubicBezTo>
                  <a:cubicBezTo>
                    <a:pt x="2215" y="1203"/>
                    <a:pt x="2536" y="774"/>
                    <a:pt x="2762" y="464"/>
                  </a:cubicBezTo>
                  <a:cubicBezTo>
                    <a:pt x="2881" y="322"/>
                    <a:pt x="2989" y="155"/>
                    <a:pt x="309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2874150" y="2139075"/>
              <a:ext cx="473300" cy="314050"/>
            </a:xfrm>
            <a:custGeom>
              <a:avLst/>
              <a:gdLst/>
              <a:ahLst/>
              <a:cxnLst/>
              <a:rect l="l" t="t" r="r" b="b"/>
              <a:pathLst>
                <a:path w="18932" h="12562" extrusionOk="0">
                  <a:moveTo>
                    <a:pt x="16931" y="1"/>
                  </a:moveTo>
                  <a:lnTo>
                    <a:pt x="10776" y="7085"/>
                  </a:lnTo>
                  <a:lnTo>
                    <a:pt x="2799" y="2668"/>
                  </a:lnTo>
                  <a:lnTo>
                    <a:pt x="1" y="5454"/>
                  </a:lnTo>
                  <a:lnTo>
                    <a:pt x="10371" y="12562"/>
                  </a:lnTo>
                  <a:lnTo>
                    <a:pt x="14991" y="12490"/>
                  </a:lnTo>
                  <a:lnTo>
                    <a:pt x="18932" y="4716"/>
                  </a:lnTo>
                  <a:lnTo>
                    <a:pt x="1693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3241175" y="2037875"/>
              <a:ext cx="486975" cy="592650"/>
            </a:xfrm>
            <a:custGeom>
              <a:avLst/>
              <a:gdLst/>
              <a:ahLst/>
              <a:cxnLst/>
              <a:rect l="l" t="t" r="r" b="b"/>
              <a:pathLst>
                <a:path w="19479" h="23706" extrusionOk="0">
                  <a:moveTo>
                    <a:pt x="12847" y="1"/>
                  </a:moveTo>
                  <a:lnTo>
                    <a:pt x="6787" y="513"/>
                  </a:lnTo>
                  <a:lnTo>
                    <a:pt x="6060" y="2275"/>
                  </a:lnTo>
                  <a:cubicBezTo>
                    <a:pt x="6060" y="2275"/>
                    <a:pt x="1084" y="2632"/>
                    <a:pt x="1191" y="7156"/>
                  </a:cubicBezTo>
                  <a:lnTo>
                    <a:pt x="0" y="9276"/>
                  </a:lnTo>
                  <a:lnTo>
                    <a:pt x="3429" y="23706"/>
                  </a:lnTo>
                  <a:lnTo>
                    <a:pt x="14919" y="22718"/>
                  </a:lnTo>
                  <a:lnTo>
                    <a:pt x="16407" y="11371"/>
                  </a:lnTo>
                  <a:lnTo>
                    <a:pt x="19479" y="6525"/>
                  </a:lnTo>
                  <a:cubicBezTo>
                    <a:pt x="19479" y="6525"/>
                    <a:pt x="18717" y="1965"/>
                    <a:pt x="13669" y="1930"/>
                  </a:cubicBezTo>
                  <a:lnTo>
                    <a:pt x="1284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3301900" y="2484650"/>
              <a:ext cx="323575" cy="96825"/>
            </a:xfrm>
            <a:custGeom>
              <a:avLst/>
              <a:gdLst/>
              <a:ahLst/>
              <a:cxnLst/>
              <a:rect l="l" t="t" r="r" b="b"/>
              <a:pathLst>
                <a:path w="12943" h="3873" extrusionOk="0">
                  <a:moveTo>
                    <a:pt x="4899" y="1"/>
                  </a:moveTo>
                  <a:cubicBezTo>
                    <a:pt x="4496" y="1"/>
                    <a:pt x="4096" y="35"/>
                    <a:pt x="3703" y="120"/>
                  </a:cubicBezTo>
                  <a:cubicBezTo>
                    <a:pt x="2655" y="358"/>
                    <a:pt x="1691" y="977"/>
                    <a:pt x="762" y="1584"/>
                  </a:cubicBezTo>
                  <a:cubicBezTo>
                    <a:pt x="512" y="1715"/>
                    <a:pt x="298" y="1930"/>
                    <a:pt x="179" y="2192"/>
                  </a:cubicBezTo>
                  <a:cubicBezTo>
                    <a:pt x="0" y="2727"/>
                    <a:pt x="536" y="3275"/>
                    <a:pt x="429" y="3835"/>
                  </a:cubicBezTo>
                  <a:lnTo>
                    <a:pt x="476" y="3668"/>
                  </a:lnTo>
                  <a:cubicBezTo>
                    <a:pt x="986" y="3805"/>
                    <a:pt x="1507" y="3872"/>
                    <a:pt x="2025" y="3872"/>
                  </a:cubicBezTo>
                  <a:cubicBezTo>
                    <a:pt x="3309" y="3872"/>
                    <a:pt x="4576" y="3460"/>
                    <a:pt x="5620" y="2680"/>
                  </a:cubicBezTo>
                  <a:cubicBezTo>
                    <a:pt x="5822" y="2501"/>
                    <a:pt x="6048" y="2358"/>
                    <a:pt x="6310" y="2287"/>
                  </a:cubicBezTo>
                  <a:cubicBezTo>
                    <a:pt x="6371" y="2279"/>
                    <a:pt x="6432" y="2275"/>
                    <a:pt x="6494" y="2275"/>
                  </a:cubicBezTo>
                  <a:cubicBezTo>
                    <a:pt x="6709" y="2275"/>
                    <a:pt x="6928" y="2323"/>
                    <a:pt x="7132" y="2406"/>
                  </a:cubicBezTo>
                  <a:cubicBezTo>
                    <a:pt x="8370" y="2787"/>
                    <a:pt x="9644" y="3025"/>
                    <a:pt x="10942" y="3085"/>
                  </a:cubicBezTo>
                  <a:cubicBezTo>
                    <a:pt x="11048" y="3099"/>
                    <a:pt x="11154" y="3105"/>
                    <a:pt x="11260" y="3105"/>
                  </a:cubicBezTo>
                  <a:cubicBezTo>
                    <a:pt x="11605" y="3105"/>
                    <a:pt x="11945" y="3034"/>
                    <a:pt x="12263" y="2906"/>
                  </a:cubicBezTo>
                  <a:cubicBezTo>
                    <a:pt x="12692" y="2727"/>
                    <a:pt x="12942" y="2275"/>
                    <a:pt x="12883" y="1823"/>
                  </a:cubicBezTo>
                  <a:cubicBezTo>
                    <a:pt x="10942" y="1108"/>
                    <a:pt x="8942" y="572"/>
                    <a:pt x="6906" y="215"/>
                  </a:cubicBezTo>
                  <a:cubicBezTo>
                    <a:pt x="6244" y="96"/>
                    <a:pt x="5568" y="1"/>
                    <a:pt x="4899"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3467675" y="2183725"/>
              <a:ext cx="356625" cy="357250"/>
            </a:xfrm>
            <a:custGeom>
              <a:avLst/>
              <a:gdLst/>
              <a:ahLst/>
              <a:cxnLst/>
              <a:rect l="l" t="t" r="r" b="b"/>
              <a:pathLst>
                <a:path w="14265" h="14290" extrusionOk="0">
                  <a:moveTo>
                    <a:pt x="10228" y="1"/>
                  </a:moveTo>
                  <a:lnTo>
                    <a:pt x="2465" y="501"/>
                  </a:lnTo>
                  <a:cubicBezTo>
                    <a:pt x="2787" y="798"/>
                    <a:pt x="7073" y="8121"/>
                    <a:pt x="7073" y="8121"/>
                  </a:cubicBezTo>
                  <a:lnTo>
                    <a:pt x="239" y="9621"/>
                  </a:lnTo>
                  <a:lnTo>
                    <a:pt x="1" y="12979"/>
                  </a:lnTo>
                  <a:lnTo>
                    <a:pt x="6716" y="13943"/>
                  </a:lnTo>
                  <a:lnTo>
                    <a:pt x="9740" y="14264"/>
                  </a:lnTo>
                  <a:cubicBezTo>
                    <a:pt x="9886" y="14281"/>
                    <a:pt x="10031" y="14289"/>
                    <a:pt x="10176" y="14289"/>
                  </a:cubicBezTo>
                  <a:cubicBezTo>
                    <a:pt x="11368" y="14289"/>
                    <a:pt x="12508" y="13730"/>
                    <a:pt x="13241" y="12764"/>
                  </a:cubicBezTo>
                  <a:cubicBezTo>
                    <a:pt x="14086" y="11645"/>
                    <a:pt x="14265" y="10169"/>
                    <a:pt x="13717" y="8883"/>
                  </a:cubicBezTo>
                  <a:lnTo>
                    <a:pt x="1022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3473625" y="2386300"/>
              <a:ext cx="217925" cy="38075"/>
            </a:xfrm>
            <a:custGeom>
              <a:avLst/>
              <a:gdLst/>
              <a:ahLst/>
              <a:cxnLst/>
              <a:rect l="l" t="t" r="r" b="b"/>
              <a:pathLst>
                <a:path w="8717" h="1523" extrusionOk="0">
                  <a:moveTo>
                    <a:pt x="8685" y="1"/>
                  </a:moveTo>
                  <a:cubicBezTo>
                    <a:pt x="8427" y="1"/>
                    <a:pt x="6582" y="286"/>
                    <a:pt x="4347" y="685"/>
                  </a:cubicBezTo>
                  <a:cubicBezTo>
                    <a:pt x="1930" y="1101"/>
                    <a:pt x="1" y="1482"/>
                    <a:pt x="1" y="1518"/>
                  </a:cubicBezTo>
                  <a:cubicBezTo>
                    <a:pt x="2" y="1521"/>
                    <a:pt x="12" y="1523"/>
                    <a:pt x="32" y="1523"/>
                  </a:cubicBezTo>
                  <a:cubicBezTo>
                    <a:pt x="291" y="1523"/>
                    <a:pt x="2135" y="1239"/>
                    <a:pt x="4371" y="851"/>
                  </a:cubicBezTo>
                  <a:cubicBezTo>
                    <a:pt x="6788" y="423"/>
                    <a:pt x="8716" y="54"/>
                    <a:pt x="8716" y="6"/>
                  </a:cubicBezTo>
                  <a:cubicBezTo>
                    <a:pt x="8715" y="3"/>
                    <a:pt x="8705" y="1"/>
                    <a:pt x="868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3573350" y="2155450"/>
              <a:ext cx="77725" cy="237550"/>
            </a:xfrm>
            <a:custGeom>
              <a:avLst/>
              <a:gdLst/>
              <a:ahLst/>
              <a:cxnLst/>
              <a:rect l="l" t="t" r="r" b="b"/>
              <a:pathLst>
                <a:path w="3109" h="9502" extrusionOk="0">
                  <a:moveTo>
                    <a:pt x="882" y="1"/>
                  </a:moveTo>
                  <a:cubicBezTo>
                    <a:pt x="846" y="1"/>
                    <a:pt x="810" y="24"/>
                    <a:pt x="786" y="36"/>
                  </a:cubicBezTo>
                  <a:cubicBezTo>
                    <a:pt x="691" y="84"/>
                    <a:pt x="608" y="155"/>
                    <a:pt x="524" y="215"/>
                  </a:cubicBezTo>
                  <a:cubicBezTo>
                    <a:pt x="251" y="489"/>
                    <a:pt x="84" y="846"/>
                    <a:pt x="36" y="1227"/>
                  </a:cubicBezTo>
                  <a:cubicBezTo>
                    <a:pt x="1" y="1787"/>
                    <a:pt x="108" y="2346"/>
                    <a:pt x="334" y="2858"/>
                  </a:cubicBezTo>
                  <a:cubicBezTo>
                    <a:pt x="572" y="3453"/>
                    <a:pt x="822" y="4073"/>
                    <a:pt x="1084" y="4739"/>
                  </a:cubicBezTo>
                  <a:cubicBezTo>
                    <a:pt x="1620" y="6061"/>
                    <a:pt x="2120" y="7263"/>
                    <a:pt x="2477" y="8121"/>
                  </a:cubicBezTo>
                  <a:cubicBezTo>
                    <a:pt x="2656" y="8526"/>
                    <a:pt x="2810" y="8871"/>
                    <a:pt x="2918" y="9133"/>
                  </a:cubicBezTo>
                  <a:cubicBezTo>
                    <a:pt x="2965" y="9264"/>
                    <a:pt x="3037" y="9395"/>
                    <a:pt x="3108" y="9502"/>
                  </a:cubicBezTo>
                  <a:cubicBezTo>
                    <a:pt x="3084" y="9371"/>
                    <a:pt x="3037" y="9228"/>
                    <a:pt x="2977" y="9109"/>
                  </a:cubicBezTo>
                  <a:cubicBezTo>
                    <a:pt x="2882" y="8823"/>
                    <a:pt x="2751" y="8478"/>
                    <a:pt x="2596" y="8061"/>
                  </a:cubicBezTo>
                  <a:cubicBezTo>
                    <a:pt x="2251" y="7192"/>
                    <a:pt x="1775" y="5990"/>
                    <a:pt x="1239" y="4656"/>
                  </a:cubicBezTo>
                  <a:cubicBezTo>
                    <a:pt x="965" y="4001"/>
                    <a:pt x="715" y="3370"/>
                    <a:pt x="477" y="2799"/>
                  </a:cubicBezTo>
                  <a:cubicBezTo>
                    <a:pt x="251" y="2310"/>
                    <a:pt x="143" y="1775"/>
                    <a:pt x="155" y="1227"/>
                  </a:cubicBezTo>
                  <a:cubicBezTo>
                    <a:pt x="191" y="870"/>
                    <a:pt x="334" y="536"/>
                    <a:pt x="584" y="263"/>
                  </a:cubicBezTo>
                  <a:cubicBezTo>
                    <a:pt x="679" y="167"/>
                    <a:pt x="774" y="84"/>
                    <a:pt x="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3467375" y="2508175"/>
              <a:ext cx="271200" cy="33550"/>
            </a:xfrm>
            <a:custGeom>
              <a:avLst/>
              <a:gdLst/>
              <a:ahLst/>
              <a:cxnLst/>
              <a:rect l="l" t="t" r="r" b="b"/>
              <a:pathLst>
                <a:path w="10848" h="1342" extrusionOk="0">
                  <a:moveTo>
                    <a:pt x="1" y="1"/>
                  </a:moveTo>
                  <a:cubicBezTo>
                    <a:pt x="144" y="60"/>
                    <a:pt x="275" y="84"/>
                    <a:pt x="418" y="108"/>
                  </a:cubicBezTo>
                  <a:lnTo>
                    <a:pt x="1573" y="310"/>
                  </a:lnTo>
                  <a:cubicBezTo>
                    <a:pt x="2549" y="477"/>
                    <a:pt x="3882" y="715"/>
                    <a:pt x="5394" y="917"/>
                  </a:cubicBezTo>
                  <a:cubicBezTo>
                    <a:pt x="6895" y="1132"/>
                    <a:pt x="8252" y="1251"/>
                    <a:pt x="9252" y="1310"/>
                  </a:cubicBezTo>
                  <a:cubicBezTo>
                    <a:pt x="9740" y="1334"/>
                    <a:pt x="10145" y="1334"/>
                    <a:pt x="10419" y="1334"/>
                  </a:cubicBezTo>
                  <a:cubicBezTo>
                    <a:pt x="10478" y="1339"/>
                    <a:pt x="10537" y="1342"/>
                    <a:pt x="10596" y="1342"/>
                  </a:cubicBezTo>
                  <a:cubicBezTo>
                    <a:pt x="10680" y="1342"/>
                    <a:pt x="10764" y="1336"/>
                    <a:pt x="10848" y="1322"/>
                  </a:cubicBezTo>
                  <a:cubicBezTo>
                    <a:pt x="10705" y="1298"/>
                    <a:pt x="10550" y="1275"/>
                    <a:pt x="10407" y="1275"/>
                  </a:cubicBezTo>
                  <a:lnTo>
                    <a:pt x="9240" y="1191"/>
                  </a:lnTo>
                  <a:cubicBezTo>
                    <a:pt x="8252" y="1108"/>
                    <a:pt x="6907" y="965"/>
                    <a:pt x="5406" y="751"/>
                  </a:cubicBezTo>
                  <a:cubicBezTo>
                    <a:pt x="3918" y="548"/>
                    <a:pt x="2561" y="334"/>
                    <a:pt x="1596" y="191"/>
                  </a:cubicBezTo>
                  <a:cubicBezTo>
                    <a:pt x="1108" y="120"/>
                    <a:pt x="703" y="72"/>
                    <a:pt x="430" y="36"/>
                  </a:cubicBezTo>
                  <a:cubicBezTo>
                    <a:pt x="299" y="12"/>
                    <a:pt x="144" y="1"/>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3276000" y="2229875"/>
              <a:ext cx="58350" cy="197725"/>
            </a:xfrm>
            <a:custGeom>
              <a:avLst/>
              <a:gdLst/>
              <a:ahLst/>
              <a:cxnLst/>
              <a:rect l="l" t="t" r="r" b="b"/>
              <a:pathLst>
                <a:path w="2334" h="7909" extrusionOk="0">
                  <a:moveTo>
                    <a:pt x="2334" y="0"/>
                  </a:moveTo>
                  <a:cubicBezTo>
                    <a:pt x="2262" y="84"/>
                    <a:pt x="2203" y="179"/>
                    <a:pt x="2143" y="286"/>
                  </a:cubicBezTo>
                  <a:lnTo>
                    <a:pt x="1655" y="1048"/>
                  </a:lnTo>
                  <a:cubicBezTo>
                    <a:pt x="1072" y="1881"/>
                    <a:pt x="584" y="2774"/>
                    <a:pt x="203" y="3715"/>
                  </a:cubicBezTo>
                  <a:cubicBezTo>
                    <a:pt x="107" y="3989"/>
                    <a:pt x="48" y="4275"/>
                    <a:pt x="24" y="4572"/>
                  </a:cubicBezTo>
                  <a:cubicBezTo>
                    <a:pt x="0" y="4846"/>
                    <a:pt x="36" y="5120"/>
                    <a:pt x="107" y="5394"/>
                  </a:cubicBezTo>
                  <a:cubicBezTo>
                    <a:pt x="238" y="5894"/>
                    <a:pt x="405" y="6322"/>
                    <a:pt x="512" y="6692"/>
                  </a:cubicBezTo>
                  <a:cubicBezTo>
                    <a:pt x="631" y="7084"/>
                    <a:pt x="691" y="7501"/>
                    <a:pt x="691" y="7906"/>
                  </a:cubicBezTo>
                  <a:cubicBezTo>
                    <a:pt x="691" y="7908"/>
                    <a:pt x="691" y="7908"/>
                    <a:pt x="691" y="7908"/>
                  </a:cubicBezTo>
                  <a:cubicBezTo>
                    <a:pt x="694" y="7908"/>
                    <a:pt x="704" y="7876"/>
                    <a:pt x="715" y="7835"/>
                  </a:cubicBezTo>
                  <a:cubicBezTo>
                    <a:pt x="726" y="7751"/>
                    <a:pt x="738" y="7668"/>
                    <a:pt x="738" y="7584"/>
                  </a:cubicBezTo>
                  <a:cubicBezTo>
                    <a:pt x="750" y="7275"/>
                    <a:pt x="703" y="6965"/>
                    <a:pt x="631" y="6668"/>
                  </a:cubicBezTo>
                  <a:cubicBezTo>
                    <a:pt x="536" y="6287"/>
                    <a:pt x="369" y="5858"/>
                    <a:pt x="262" y="5370"/>
                  </a:cubicBezTo>
                  <a:cubicBezTo>
                    <a:pt x="191" y="5108"/>
                    <a:pt x="167" y="4858"/>
                    <a:pt x="179" y="4596"/>
                  </a:cubicBezTo>
                  <a:cubicBezTo>
                    <a:pt x="203" y="4310"/>
                    <a:pt x="262" y="4036"/>
                    <a:pt x="357" y="3775"/>
                  </a:cubicBezTo>
                  <a:cubicBezTo>
                    <a:pt x="738" y="2846"/>
                    <a:pt x="1203" y="1965"/>
                    <a:pt x="1750" y="1119"/>
                  </a:cubicBezTo>
                  <a:cubicBezTo>
                    <a:pt x="1953" y="786"/>
                    <a:pt x="2108" y="512"/>
                    <a:pt x="2203" y="322"/>
                  </a:cubicBezTo>
                  <a:cubicBezTo>
                    <a:pt x="2262" y="226"/>
                    <a:pt x="2310" y="119"/>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3431975" y="2048900"/>
              <a:ext cx="6850" cy="52400"/>
            </a:xfrm>
            <a:custGeom>
              <a:avLst/>
              <a:gdLst/>
              <a:ahLst/>
              <a:cxnLst/>
              <a:rect l="l" t="t" r="r" b="b"/>
              <a:pathLst>
                <a:path w="274" h="2096" extrusionOk="0">
                  <a:moveTo>
                    <a:pt x="202" y="0"/>
                  </a:moveTo>
                  <a:cubicBezTo>
                    <a:pt x="95" y="346"/>
                    <a:pt x="48" y="691"/>
                    <a:pt x="60" y="1048"/>
                  </a:cubicBezTo>
                  <a:cubicBezTo>
                    <a:pt x="0" y="1393"/>
                    <a:pt x="12" y="1750"/>
                    <a:pt x="72" y="2096"/>
                  </a:cubicBezTo>
                  <a:cubicBezTo>
                    <a:pt x="179" y="1750"/>
                    <a:pt x="226" y="1405"/>
                    <a:pt x="226" y="1048"/>
                  </a:cubicBezTo>
                  <a:cubicBezTo>
                    <a:pt x="274" y="703"/>
                    <a:pt x="262" y="346"/>
                    <a:pt x="20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3481975" y="2045025"/>
              <a:ext cx="8950" cy="51225"/>
            </a:xfrm>
            <a:custGeom>
              <a:avLst/>
              <a:gdLst/>
              <a:ahLst/>
              <a:cxnLst/>
              <a:rect l="l" t="t" r="r" b="b"/>
              <a:pathLst>
                <a:path w="358" h="2049" extrusionOk="0">
                  <a:moveTo>
                    <a:pt x="0" y="0"/>
                  </a:moveTo>
                  <a:cubicBezTo>
                    <a:pt x="0" y="691"/>
                    <a:pt x="107" y="1382"/>
                    <a:pt x="322" y="2048"/>
                  </a:cubicBezTo>
                  <a:cubicBezTo>
                    <a:pt x="358" y="1691"/>
                    <a:pt x="334" y="1346"/>
                    <a:pt x="250" y="1001"/>
                  </a:cubicBezTo>
                  <a:cubicBezTo>
                    <a:pt x="227" y="655"/>
                    <a:pt x="143" y="322"/>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3526325" y="2044725"/>
              <a:ext cx="12225" cy="42000"/>
            </a:xfrm>
            <a:custGeom>
              <a:avLst/>
              <a:gdLst/>
              <a:ahLst/>
              <a:cxnLst/>
              <a:rect l="l" t="t" r="r" b="b"/>
              <a:pathLst>
                <a:path w="489" h="1680" extrusionOk="0">
                  <a:moveTo>
                    <a:pt x="0" y="1"/>
                  </a:moveTo>
                  <a:lnTo>
                    <a:pt x="0" y="1"/>
                  </a:lnTo>
                  <a:cubicBezTo>
                    <a:pt x="48" y="584"/>
                    <a:pt x="227" y="1155"/>
                    <a:pt x="489" y="1679"/>
                  </a:cubicBezTo>
                  <a:cubicBezTo>
                    <a:pt x="441" y="1096"/>
                    <a:pt x="262" y="524"/>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3579000" y="2221525"/>
              <a:ext cx="68800" cy="179700"/>
            </a:xfrm>
            <a:custGeom>
              <a:avLst/>
              <a:gdLst/>
              <a:ahLst/>
              <a:cxnLst/>
              <a:rect l="l" t="t" r="r" b="b"/>
              <a:pathLst>
                <a:path w="2752" h="7188" extrusionOk="0">
                  <a:moveTo>
                    <a:pt x="1" y="1"/>
                  </a:moveTo>
                  <a:lnTo>
                    <a:pt x="1" y="1"/>
                  </a:lnTo>
                  <a:cubicBezTo>
                    <a:pt x="25" y="2192"/>
                    <a:pt x="417" y="4025"/>
                    <a:pt x="453" y="6216"/>
                  </a:cubicBezTo>
                  <a:cubicBezTo>
                    <a:pt x="441" y="6430"/>
                    <a:pt x="477" y="6645"/>
                    <a:pt x="560" y="6847"/>
                  </a:cubicBezTo>
                  <a:cubicBezTo>
                    <a:pt x="706" y="7124"/>
                    <a:pt x="956" y="7187"/>
                    <a:pt x="1245" y="7187"/>
                  </a:cubicBezTo>
                  <a:cubicBezTo>
                    <a:pt x="1453" y="7187"/>
                    <a:pt x="1682" y="7155"/>
                    <a:pt x="1906" y="7145"/>
                  </a:cubicBezTo>
                  <a:cubicBezTo>
                    <a:pt x="2180" y="7109"/>
                    <a:pt x="2453" y="7049"/>
                    <a:pt x="2715" y="6966"/>
                  </a:cubicBezTo>
                  <a:cubicBezTo>
                    <a:pt x="2751" y="6811"/>
                    <a:pt x="2727" y="6633"/>
                    <a:pt x="2656" y="6490"/>
                  </a:cubicBezTo>
                  <a:cubicBezTo>
                    <a:pt x="1763" y="4204"/>
                    <a:pt x="882" y="2287"/>
                    <a:pt x="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972075" y="2317375"/>
              <a:ext cx="445025" cy="220900"/>
            </a:xfrm>
            <a:custGeom>
              <a:avLst/>
              <a:gdLst/>
              <a:ahLst/>
              <a:cxnLst/>
              <a:rect l="l" t="t" r="r" b="b"/>
              <a:pathLst>
                <a:path w="17801" h="8836" extrusionOk="0">
                  <a:moveTo>
                    <a:pt x="10383" y="1"/>
                  </a:moveTo>
                  <a:lnTo>
                    <a:pt x="1" y="513"/>
                  </a:lnTo>
                  <a:lnTo>
                    <a:pt x="3311" y="3703"/>
                  </a:lnTo>
                  <a:lnTo>
                    <a:pt x="8633" y="8835"/>
                  </a:lnTo>
                  <a:lnTo>
                    <a:pt x="17801" y="8383"/>
                  </a:lnTo>
                  <a:lnTo>
                    <a:pt x="10383"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948575" y="2317975"/>
              <a:ext cx="437875" cy="234875"/>
            </a:xfrm>
            <a:custGeom>
              <a:avLst/>
              <a:gdLst/>
              <a:ahLst/>
              <a:cxnLst/>
              <a:rect l="l" t="t" r="r" b="b"/>
              <a:pathLst>
                <a:path w="17515" h="9395" extrusionOk="0">
                  <a:moveTo>
                    <a:pt x="10514" y="0"/>
                  </a:moveTo>
                  <a:lnTo>
                    <a:pt x="2393" y="393"/>
                  </a:lnTo>
                  <a:cubicBezTo>
                    <a:pt x="2393" y="393"/>
                    <a:pt x="0" y="1465"/>
                    <a:pt x="2441" y="3287"/>
                  </a:cubicBezTo>
                  <a:cubicBezTo>
                    <a:pt x="4882" y="5120"/>
                    <a:pt x="8228" y="5811"/>
                    <a:pt x="8728" y="7144"/>
                  </a:cubicBezTo>
                  <a:cubicBezTo>
                    <a:pt x="9037" y="7906"/>
                    <a:pt x="8906" y="8763"/>
                    <a:pt x="8406" y="9394"/>
                  </a:cubicBezTo>
                  <a:lnTo>
                    <a:pt x="15431" y="9073"/>
                  </a:lnTo>
                  <a:cubicBezTo>
                    <a:pt x="15431" y="9073"/>
                    <a:pt x="17514" y="7275"/>
                    <a:pt x="15955" y="5668"/>
                  </a:cubicBezTo>
                  <a:cubicBezTo>
                    <a:pt x="14407" y="4072"/>
                    <a:pt x="10323" y="1774"/>
                    <a:pt x="9847" y="1132"/>
                  </a:cubicBezTo>
                  <a:cubicBezTo>
                    <a:pt x="9371" y="489"/>
                    <a:pt x="10513" y="0"/>
                    <a:pt x="105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3056925" y="2311425"/>
              <a:ext cx="94975" cy="14025"/>
            </a:xfrm>
            <a:custGeom>
              <a:avLst/>
              <a:gdLst/>
              <a:ahLst/>
              <a:cxnLst/>
              <a:rect l="l" t="t" r="r" b="b"/>
              <a:pathLst>
                <a:path w="3799" h="561" extrusionOk="0">
                  <a:moveTo>
                    <a:pt x="3798" y="1"/>
                  </a:moveTo>
                  <a:lnTo>
                    <a:pt x="0" y="227"/>
                  </a:lnTo>
                  <a:lnTo>
                    <a:pt x="286" y="560"/>
                  </a:lnTo>
                  <a:lnTo>
                    <a:pt x="3798" y="393"/>
                  </a:lnTo>
                  <a:lnTo>
                    <a:pt x="3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3016725" y="2351900"/>
              <a:ext cx="162550" cy="9800"/>
            </a:xfrm>
            <a:custGeom>
              <a:avLst/>
              <a:gdLst/>
              <a:ahLst/>
              <a:cxnLst/>
              <a:rect l="l" t="t" r="r" b="b"/>
              <a:pathLst>
                <a:path w="6502" h="392" extrusionOk="0">
                  <a:moveTo>
                    <a:pt x="6163" y="0"/>
                  </a:moveTo>
                  <a:cubicBezTo>
                    <a:pt x="5959" y="0"/>
                    <a:pt x="5757" y="13"/>
                    <a:pt x="5549" y="37"/>
                  </a:cubicBezTo>
                  <a:lnTo>
                    <a:pt x="3263" y="167"/>
                  </a:lnTo>
                  <a:cubicBezTo>
                    <a:pt x="2370" y="215"/>
                    <a:pt x="1549" y="263"/>
                    <a:pt x="965" y="263"/>
                  </a:cubicBezTo>
                  <a:cubicBezTo>
                    <a:pt x="644" y="263"/>
                    <a:pt x="322" y="275"/>
                    <a:pt x="1" y="310"/>
                  </a:cubicBezTo>
                  <a:cubicBezTo>
                    <a:pt x="269" y="360"/>
                    <a:pt x="537" y="385"/>
                    <a:pt x="805" y="385"/>
                  </a:cubicBezTo>
                  <a:cubicBezTo>
                    <a:pt x="858" y="385"/>
                    <a:pt x="912" y="384"/>
                    <a:pt x="965" y="382"/>
                  </a:cubicBezTo>
                  <a:cubicBezTo>
                    <a:pt x="1125" y="388"/>
                    <a:pt x="1300" y="391"/>
                    <a:pt x="1487" y="391"/>
                  </a:cubicBezTo>
                  <a:cubicBezTo>
                    <a:pt x="2000" y="391"/>
                    <a:pt x="2609" y="369"/>
                    <a:pt x="3263" y="334"/>
                  </a:cubicBezTo>
                  <a:cubicBezTo>
                    <a:pt x="4168" y="287"/>
                    <a:pt x="4978" y="215"/>
                    <a:pt x="5561" y="156"/>
                  </a:cubicBezTo>
                  <a:cubicBezTo>
                    <a:pt x="5883" y="132"/>
                    <a:pt x="6192" y="84"/>
                    <a:pt x="6502" y="13"/>
                  </a:cubicBezTo>
                  <a:cubicBezTo>
                    <a:pt x="6388" y="4"/>
                    <a:pt x="6275" y="0"/>
                    <a:pt x="6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3044125" y="2378000"/>
              <a:ext cx="153600" cy="7975"/>
            </a:xfrm>
            <a:custGeom>
              <a:avLst/>
              <a:gdLst/>
              <a:ahLst/>
              <a:cxnLst/>
              <a:rect l="l" t="t" r="r" b="b"/>
              <a:pathLst>
                <a:path w="6144" h="319" extrusionOk="0">
                  <a:moveTo>
                    <a:pt x="5193" y="0"/>
                  </a:moveTo>
                  <a:cubicBezTo>
                    <a:pt x="4486" y="0"/>
                    <a:pt x="3779" y="27"/>
                    <a:pt x="3072" y="76"/>
                  </a:cubicBezTo>
                  <a:cubicBezTo>
                    <a:pt x="2048" y="100"/>
                    <a:pt x="1012" y="171"/>
                    <a:pt x="0" y="302"/>
                  </a:cubicBezTo>
                  <a:cubicBezTo>
                    <a:pt x="317" y="313"/>
                    <a:pt x="634" y="319"/>
                    <a:pt x="951" y="319"/>
                  </a:cubicBezTo>
                  <a:cubicBezTo>
                    <a:pt x="1658" y="319"/>
                    <a:pt x="2365" y="292"/>
                    <a:pt x="3072" y="243"/>
                  </a:cubicBezTo>
                  <a:cubicBezTo>
                    <a:pt x="4108" y="219"/>
                    <a:pt x="5132" y="147"/>
                    <a:pt x="6144" y="16"/>
                  </a:cubicBezTo>
                  <a:cubicBezTo>
                    <a:pt x="5827" y="5"/>
                    <a:pt x="5510" y="0"/>
                    <a:pt x="51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3086975" y="2400600"/>
              <a:ext cx="151525" cy="12650"/>
            </a:xfrm>
            <a:custGeom>
              <a:avLst/>
              <a:gdLst/>
              <a:ahLst/>
              <a:cxnLst/>
              <a:rect l="l" t="t" r="r" b="b"/>
              <a:pathLst>
                <a:path w="6061" h="506" extrusionOk="0">
                  <a:moveTo>
                    <a:pt x="5838" y="1"/>
                  </a:moveTo>
                  <a:cubicBezTo>
                    <a:pt x="5615" y="1"/>
                    <a:pt x="5391" y="14"/>
                    <a:pt x="5168" y="41"/>
                  </a:cubicBezTo>
                  <a:lnTo>
                    <a:pt x="3025" y="208"/>
                  </a:lnTo>
                  <a:lnTo>
                    <a:pt x="882" y="374"/>
                  </a:lnTo>
                  <a:cubicBezTo>
                    <a:pt x="584" y="374"/>
                    <a:pt x="286" y="410"/>
                    <a:pt x="1" y="470"/>
                  </a:cubicBezTo>
                  <a:cubicBezTo>
                    <a:pt x="193" y="493"/>
                    <a:pt x="385" y="506"/>
                    <a:pt x="577" y="506"/>
                  </a:cubicBezTo>
                  <a:cubicBezTo>
                    <a:pt x="683" y="506"/>
                    <a:pt x="788" y="502"/>
                    <a:pt x="894" y="494"/>
                  </a:cubicBezTo>
                  <a:cubicBezTo>
                    <a:pt x="1441" y="482"/>
                    <a:pt x="2191" y="446"/>
                    <a:pt x="3049" y="374"/>
                  </a:cubicBezTo>
                  <a:cubicBezTo>
                    <a:pt x="3894" y="315"/>
                    <a:pt x="4632" y="232"/>
                    <a:pt x="5180" y="160"/>
                  </a:cubicBezTo>
                  <a:cubicBezTo>
                    <a:pt x="5478" y="136"/>
                    <a:pt x="5775" y="77"/>
                    <a:pt x="6061" y="5"/>
                  </a:cubicBezTo>
                  <a:cubicBezTo>
                    <a:pt x="5987" y="2"/>
                    <a:pt x="5912" y="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3134600" y="2430625"/>
              <a:ext cx="131600" cy="10650"/>
            </a:xfrm>
            <a:custGeom>
              <a:avLst/>
              <a:gdLst/>
              <a:ahLst/>
              <a:cxnLst/>
              <a:rect l="l" t="t" r="r" b="b"/>
              <a:pathLst>
                <a:path w="5264" h="426" extrusionOk="0">
                  <a:moveTo>
                    <a:pt x="4810" y="1"/>
                  </a:moveTo>
                  <a:cubicBezTo>
                    <a:pt x="4080" y="1"/>
                    <a:pt x="3350" y="47"/>
                    <a:pt x="2620" y="126"/>
                  </a:cubicBezTo>
                  <a:cubicBezTo>
                    <a:pt x="1739" y="174"/>
                    <a:pt x="870" y="269"/>
                    <a:pt x="1" y="424"/>
                  </a:cubicBezTo>
                  <a:cubicBezTo>
                    <a:pt x="90" y="425"/>
                    <a:pt x="179" y="425"/>
                    <a:pt x="268" y="425"/>
                  </a:cubicBezTo>
                  <a:cubicBezTo>
                    <a:pt x="1060" y="425"/>
                    <a:pt x="1851" y="378"/>
                    <a:pt x="2632" y="293"/>
                  </a:cubicBezTo>
                  <a:cubicBezTo>
                    <a:pt x="3513" y="257"/>
                    <a:pt x="4394" y="150"/>
                    <a:pt x="5263" y="7"/>
                  </a:cubicBezTo>
                  <a:cubicBezTo>
                    <a:pt x="5112" y="3"/>
                    <a:pt x="4961" y="1"/>
                    <a:pt x="48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3180150" y="2457575"/>
              <a:ext cx="127425" cy="13425"/>
            </a:xfrm>
            <a:custGeom>
              <a:avLst/>
              <a:gdLst/>
              <a:ahLst/>
              <a:cxnLst/>
              <a:rect l="l" t="t" r="r" b="b"/>
              <a:pathLst>
                <a:path w="5097" h="537" extrusionOk="0">
                  <a:moveTo>
                    <a:pt x="5096" y="0"/>
                  </a:moveTo>
                  <a:lnTo>
                    <a:pt x="5096" y="0"/>
                  </a:lnTo>
                  <a:cubicBezTo>
                    <a:pt x="4239" y="12"/>
                    <a:pt x="3382" y="72"/>
                    <a:pt x="2536" y="191"/>
                  </a:cubicBezTo>
                  <a:cubicBezTo>
                    <a:pt x="1679" y="251"/>
                    <a:pt x="834" y="370"/>
                    <a:pt x="0" y="536"/>
                  </a:cubicBezTo>
                  <a:cubicBezTo>
                    <a:pt x="846" y="536"/>
                    <a:pt x="1703" y="477"/>
                    <a:pt x="2548" y="358"/>
                  </a:cubicBezTo>
                  <a:cubicBezTo>
                    <a:pt x="3406" y="298"/>
                    <a:pt x="4251" y="179"/>
                    <a:pt x="509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3195625" y="2495400"/>
              <a:ext cx="131300" cy="8400"/>
            </a:xfrm>
            <a:custGeom>
              <a:avLst/>
              <a:gdLst/>
              <a:ahLst/>
              <a:cxnLst/>
              <a:rect l="l" t="t" r="r" b="b"/>
              <a:pathLst>
                <a:path w="5252" h="336" extrusionOk="0">
                  <a:moveTo>
                    <a:pt x="4898" y="1"/>
                  </a:moveTo>
                  <a:cubicBezTo>
                    <a:pt x="4755" y="1"/>
                    <a:pt x="4614" y="10"/>
                    <a:pt x="4477" y="23"/>
                  </a:cubicBezTo>
                  <a:lnTo>
                    <a:pt x="2620" y="131"/>
                  </a:lnTo>
                  <a:lnTo>
                    <a:pt x="774" y="214"/>
                  </a:lnTo>
                  <a:cubicBezTo>
                    <a:pt x="512" y="214"/>
                    <a:pt x="262" y="238"/>
                    <a:pt x="1" y="273"/>
                  </a:cubicBezTo>
                  <a:cubicBezTo>
                    <a:pt x="218" y="313"/>
                    <a:pt x="434" y="336"/>
                    <a:pt x="645" y="336"/>
                  </a:cubicBezTo>
                  <a:cubicBezTo>
                    <a:pt x="688" y="336"/>
                    <a:pt x="732" y="335"/>
                    <a:pt x="774" y="333"/>
                  </a:cubicBezTo>
                  <a:cubicBezTo>
                    <a:pt x="1251" y="333"/>
                    <a:pt x="1906" y="333"/>
                    <a:pt x="2632" y="297"/>
                  </a:cubicBezTo>
                  <a:cubicBezTo>
                    <a:pt x="3358" y="262"/>
                    <a:pt x="4013" y="202"/>
                    <a:pt x="4489" y="142"/>
                  </a:cubicBezTo>
                  <a:cubicBezTo>
                    <a:pt x="4739" y="131"/>
                    <a:pt x="5001" y="83"/>
                    <a:pt x="5251" y="23"/>
                  </a:cubicBezTo>
                  <a:cubicBezTo>
                    <a:pt x="5133" y="7"/>
                    <a:pt x="5015" y="1"/>
                    <a:pt x="4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3238500" y="2399400"/>
              <a:ext cx="234275" cy="107600"/>
            </a:xfrm>
            <a:custGeom>
              <a:avLst/>
              <a:gdLst/>
              <a:ahLst/>
              <a:cxnLst/>
              <a:rect l="l" t="t" r="r" b="b"/>
              <a:pathLst>
                <a:path w="9371" h="4304" extrusionOk="0">
                  <a:moveTo>
                    <a:pt x="5501" y="0"/>
                  </a:moveTo>
                  <a:cubicBezTo>
                    <a:pt x="4352" y="0"/>
                    <a:pt x="2703" y="220"/>
                    <a:pt x="2703" y="220"/>
                  </a:cubicBezTo>
                  <a:lnTo>
                    <a:pt x="3739" y="1006"/>
                  </a:lnTo>
                  <a:cubicBezTo>
                    <a:pt x="3739" y="1006"/>
                    <a:pt x="2131" y="1375"/>
                    <a:pt x="1310" y="1935"/>
                  </a:cubicBezTo>
                  <a:cubicBezTo>
                    <a:pt x="762" y="2351"/>
                    <a:pt x="310" y="2887"/>
                    <a:pt x="0" y="3494"/>
                  </a:cubicBezTo>
                  <a:lnTo>
                    <a:pt x="3429" y="3220"/>
                  </a:lnTo>
                  <a:lnTo>
                    <a:pt x="3429" y="3220"/>
                  </a:lnTo>
                  <a:cubicBezTo>
                    <a:pt x="3429" y="3220"/>
                    <a:pt x="1036" y="3816"/>
                    <a:pt x="893" y="3899"/>
                  </a:cubicBezTo>
                  <a:cubicBezTo>
                    <a:pt x="607" y="4090"/>
                    <a:pt x="941" y="4185"/>
                    <a:pt x="941" y="4185"/>
                  </a:cubicBezTo>
                  <a:lnTo>
                    <a:pt x="7430" y="4030"/>
                  </a:lnTo>
                  <a:lnTo>
                    <a:pt x="9180" y="4304"/>
                  </a:lnTo>
                  <a:lnTo>
                    <a:pt x="9370" y="1125"/>
                  </a:lnTo>
                  <a:lnTo>
                    <a:pt x="7501" y="1149"/>
                  </a:lnTo>
                  <a:cubicBezTo>
                    <a:pt x="7501" y="1149"/>
                    <a:pt x="6965" y="542"/>
                    <a:pt x="6537" y="161"/>
                  </a:cubicBezTo>
                  <a:cubicBezTo>
                    <a:pt x="6403" y="42"/>
                    <a:pt x="5999" y="0"/>
                    <a:pt x="55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3240275" y="2473850"/>
              <a:ext cx="113725" cy="12250"/>
            </a:xfrm>
            <a:custGeom>
              <a:avLst/>
              <a:gdLst/>
              <a:ahLst/>
              <a:cxnLst/>
              <a:rect l="l" t="t" r="r" b="b"/>
              <a:pathLst>
                <a:path w="4549" h="490" extrusionOk="0">
                  <a:moveTo>
                    <a:pt x="4032" y="0"/>
                  </a:moveTo>
                  <a:cubicBezTo>
                    <a:pt x="3977" y="0"/>
                    <a:pt x="3923" y="2"/>
                    <a:pt x="3870" y="4"/>
                  </a:cubicBezTo>
                  <a:cubicBezTo>
                    <a:pt x="3453" y="4"/>
                    <a:pt x="2894" y="28"/>
                    <a:pt x="2251" y="88"/>
                  </a:cubicBezTo>
                  <a:cubicBezTo>
                    <a:pt x="1608" y="147"/>
                    <a:pt x="1048" y="242"/>
                    <a:pt x="643" y="314"/>
                  </a:cubicBezTo>
                  <a:cubicBezTo>
                    <a:pt x="417" y="338"/>
                    <a:pt x="203" y="397"/>
                    <a:pt x="0" y="481"/>
                  </a:cubicBezTo>
                  <a:cubicBezTo>
                    <a:pt x="0" y="487"/>
                    <a:pt x="17" y="489"/>
                    <a:pt x="48" y="489"/>
                  </a:cubicBezTo>
                  <a:cubicBezTo>
                    <a:pt x="265" y="489"/>
                    <a:pt x="1183" y="358"/>
                    <a:pt x="2275" y="254"/>
                  </a:cubicBezTo>
                  <a:cubicBezTo>
                    <a:pt x="3525" y="135"/>
                    <a:pt x="4549" y="100"/>
                    <a:pt x="4549" y="52"/>
                  </a:cubicBezTo>
                  <a:cubicBezTo>
                    <a:pt x="4385" y="16"/>
                    <a:pt x="4207" y="0"/>
                    <a:pt x="40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3251000" y="2454000"/>
              <a:ext cx="98250" cy="14025"/>
            </a:xfrm>
            <a:custGeom>
              <a:avLst/>
              <a:gdLst/>
              <a:ahLst/>
              <a:cxnLst/>
              <a:rect l="l" t="t" r="r" b="b"/>
              <a:pathLst>
                <a:path w="3930" h="561" extrusionOk="0">
                  <a:moveTo>
                    <a:pt x="3929" y="1"/>
                  </a:moveTo>
                  <a:lnTo>
                    <a:pt x="3929" y="1"/>
                  </a:lnTo>
                  <a:cubicBezTo>
                    <a:pt x="3262" y="13"/>
                    <a:pt x="2608" y="72"/>
                    <a:pt x="1953" y="191"/>
                  </a:cubicBezTo>
                  <a:cubicBezTo>
                    <a:pt x="1298" y="263"/>
                    <a:pt x="643" y="382"/>
                    <a:pt x="0" y="560"/>
                  </a:cubicBezTo>
                  <a:cubicBezTo>
                    <a:pt x="667" y="548"/>
                    <a:pt x="1322" y="489"/>
                    <a:pt x="1977" y="358"/>
                  </a:cubicBezTo>
                  <a:cubicBezTo>
                    <a:pt x="2631" y="298"/>
                    <a:pt x="3286" y="179"/>
                    <a:pt x="392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2547625" y="2006325"/>
              <a:ext cx="116400" cy="24150"/>
            </a:xfrm>
            <a:custGeom>
              <a:avLst/>
              <a:gdLst/>
              <a:ahLst/>
              <a:cxnLst/>
              <a:rect l="l" t="t" r="r" b="b"/>
              <a:pathLst>
                <a:path w="4656" h="966" extrusionOk="0">
                  <a:moveTo>
                    <a:pt x="298" y="1"/>
                  </a:moveTo>
                  <a:lnTo>
                    <a:pt x="1" y="965"/>
                  </a:lnTo>
                  <a:lnTo>
                    <a:pt x="4656" y="965"/>
                  </a:lnTo>
                  <a:lnTo>
                    <a:pt x="4406" y="310"/>
                  </a:lnTo>
                  <a:lnTo>
                    <a:pt x="2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2544050" y="2081050"/>
              <a:ext cx="123850" cy="1500"/>
            </a:xfrm>
            <a:custGeom>
              <a:avLst/>
              <a:gdLst/>
              <a:ahLst/>
              <a:cxnLst/>
              <a:rect l="l" t="t" r="r" b="b"/>
              <a:pathLst>
                <a:path w="4954" h="60" extrusionOk="0">
                  <a:moveTo>
                    <a:pt x="72" y="0"/>
                  </a:moveTo>
                  <a:lnTo>
                    <a:pt x="1" y="60"/>
                  </a:lnTo>
                  <a:lnTo>
                    <a:pt x="4954" y="60"/>
                  </a:lnTo>
                  <a:lnTo>
                    <a:pt x="4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2539600" y="2033725"/>
              <a:ext cx="132475" cy="185050"/>
            </a:xfrm>
            <a:custGeom>
              <a:avLst/>
              <a:gdLst/>
              <a:ahLst/>
              <a:cxnLst/>
              <a:rect l="l" t="t" r="r" b="b"/>
              <a:pathLst>
                <a:path w="5299" h="7402" extrusionOk="0">
                  <a:moveTo>
                    <a:pt x="0" y="0"/>
                  </a:moveTo>
                  <a:lnTo>
                    <a:pt x="988" y="7275"/>
                  </a:lnTo>
                  <a:cubicBezTo>
                    <a:pt x="988" y="7275"/>
                    <a:pt x="1888" y="7402"/>
                    <a:pt x="2876" y="7402"/>
                  </a:cubicBezTo>
                  <a:cubicBezTo>
                    <a:pt x="3370" y="7402"/>
                    <a:pt x="3886" y="7370"/>
                    <a:pt x="4322" y="7275"/>
                  </a:cubicBezTo>
                  <a:lnTo>
                    <a:pt x="529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2538100" y="2023600"/>
              <a:ext cx="135750" cy="13125"/>
            </a:xfrm>
            <a:custGeom>
              <a:avLst/>
              <a:gdLst/>
              <a:ahLst/>
              <a:cxnLst/>
              <a:rect l="l" t="t" r="r" b="b"/>
              <a:pathLst>
                <a:path w="5430" h="525" extrusionOk="0">
                  <a:moveTo>
                    <a:pt x="429" y="0"/>
                  </a:moveTo>
                  <a:cubicBezTo>
                    <a:pt x="191" y="0"/>
                    <a:pt x="1" y="203"/>
                    <a:pt x="1" y="441"/>
                  </a:cubicBezTo>
                  <a:lnTo>
                    <a:pt x="1" y="524"/>
                  </a:lnTo>
                  <a:lnTo>
                    <a:pt x="5430" y="524"/>
                  </a:lnTo>
                  <a:lnTo>
                    <a:pt x="5430" y="441"/>
                  </a:lnTo>
                  <a:cubicBezTo>
                    <a:pt x="5430" y="191"/>
                    <a:pt x="5227" y="0"/>
                    <a:pt x="49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2544050" y="2082525"/>
              <a:ext cx="123850" cy="70875"/>
            </a:xfrm>
            <a:custGeom>
              <a:avLst/>
              <a:gdLst/>
              <a:ahLst/>
              <a:cxnLst/>
              <a:rect l="l" t="t" r="r" b="b"/>
              <a:pathLst>
                <a:path w="4954" h="2835" extrusionOk="0">
                  <a:moveTo>
                    <a:pt x="1" y="1"/>
                  </a:moveTo>
                  <a:lnTo>
                    <a:pt x="382" y="2834"/>
                  </a:lnTo>
                  <a:lnTo>
                    <a:pt x="4573" y="2834"/>
                  </a:lnTo>
                  <a:lnTo>
                    <a:pt x="49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2574425" y="2091750"/>
              <a:ext cx="56575" cy="52825"/>
            </a:xfrm>
            <a:custGeom>
              <a:avLst/>
              <a:gdLst/>
              <a:ahLst/>
              <a:cxnLst/>
              <a:rect l="l" t="t" r="r" b="b"/>
              <a:pathLst>
                <a:path w="2263" h="2113" extrusionOk="0">
                  <a:moveTo>
                    <a:pt x="1679" y="144"/>
                  </a:moveTo>
                  <a:lnTo>
                    <a:pt x="1679" y="144"/>
                  </a:lnTo>
                  <a:cubicBezTo>
                    <a:pt x="1953" y="798"/>
                    <a:pt x="1369" y="1179"/>
                    <a:pt x="1000" y="1429"/>
                  </a:cubicBezTo>
                  <a:cubicBezTo>
                    <a:pt x="798" y="1549"/>
                    <a:pt x="643" y="1739"/>
                    <a:pt x="548" y="1953"/>
                  </a:cubicBezTo>
                  <a:cubicBezTo>
                    <a:pt x="500" y="1620"/>
                    <a:pt x="643" y="1418"/>
                    <a:pt x="1155" y="1025"/>
                  </a:cubicBezTo>
                  <a:cubicBezTo>
                    <a:pt x="1441" y="822"/>
                    <a:pt x="1631" y="501"/>
                    <a:pt x="1679" y="144"/>
                  </a:cubicBezTo>
                  <a:close/>
                  <a:moveTo>
                    <a:pt x="1383" y="1"/>
                  </a:moveTo>
                  <a:cubicBezTo>
                    <a:pt x="1184" y="1"/>
                    <a:pt x="918" y="78"/>
                    <a:pt x="643" y="382"/>
                  </a:cubicBezTo>
                  <a:cubicBezTo>
                    <a:pt x="203" y="858"/>
                    <a:pt x="0" y="1429"/>
                    <a:pt x="345" y="1858"/>
                  </a:cubicBezTo>
                  <a:cubicBezTo>
                    <a:pt x="490" y="2038"/>
                    <a:pt x="676" y="2112"/>
                    <a:pt x="869" y="2112"/>
                  </a:cubicBezTo>
                  <a:cubicBezTo>
                    <a:pt x="1251" y="2112"/>
                    <a:pt x="1664" y="1825"/>
                    <a:pt x="1846" y="1501"/>
                  </a:cubicBezTo>
                  <a:cubicBezTo>
                    <a:pt x="2119" y="1025"/>
                    <a:pt x="2262" y="429"/>
                    <a:pt x="1727" y="84"/>
                  </a:cubicBezTo>
                  <a:cubicBezTo>
                    <a:pt x="1727" y="84"/>
                    <a:pt x="1591" y="1"/>
                    <a:pt x="138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2551200" y="2011400"/>
              <a:ext cx="25025" cy="8050"/>
            </a:xfrm>
            <a:custGeom>
              <a:avLst/>
              <a:gdLst/>
              <a:ahLst/>
              <a:cxnLst/>
              <a:rect l="l" t="t" r="r" b="b"/>
              <a:pathLst>
                <a:path w="1001" h="322" extrusionOk="0">
                  <a:moveTo>
                    <a:pt x="96" y="0"/>
                  </a:moveTo>
                  <a:lnTo>
                    <a:pt x="0" y="322"/>
                  </a:lnTo>
                  <a:lnTo>
                    <a:pt x="1001" y="322"/>
                  </a:lnTo>
                  <a:lnTo>
                    <a:pt x="1001" y="131"/>
                  </a:lnTo>
                  <a:lnTo>
                    <a:pt x="96"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2204125" y="2067575"/>
              <a:ext cx="492350" cy="420175"/>
            </a:xfrm>
            <a:custGeom>
              <a:avLst/>
              <a:gdLst/>
              <a:ahLst/>
              <a:cxnLst/>
              <a:rect l="l" t="t" r="r" b="b"/>
              <a:pathLst>
                <a:path w="19694" h="16807" extrusionOk="0">
                  <a:moveTo>
                    <a:pt x="18667" y="1"/>
                  </a:moveTo>
                  <a:cubicBezTo>
                    <a:pt x="18467" y="1"/>
                    <a:pt x="18249" y="107"/>
                    <a:pt x="18086" y="349"/>
                  </a:cubicBezTo>
                  <a:lnTo>
                    <a:pt x="15586" y="2539"/>
                  </a:lnTo>
                  <a:cubicBezTo>
                    <a:pt x="15586" y="2539"/>
                    <a:pt x="7799" y="10374"/>
                    <a:pt x="7109" y="10576"/>
                  </a:cubicBezTo>
                  <a:cubicBezTo>
                    <a:pt x="7109" y="10576"/>
                    <a:pt x="4751" y="5968"/>
                    <a:pt x="4537" y="5802"/>
                  </a:cubicBezTo>
                  <a:lnTo>
                    <a:pt x="1" y="8362"/>
                  </a:lnTo>
                  <a:lnTo>
                    <a:pt x="2656" y="14065"/>
                  </a:lnTo>
                  <a:cubicBezTo>
                    <a:pt x="3301" y="15760"/>
                    <a:pt x="4916" y="16807"/>
                    <a:pt x="6629" y="16807"/>
                  </a:cubicBezTo>
                  <a:cubicBezTo>
                    <a:pt x="7129" y="16807"/>
                    <a:pt x="7638" y="16718"/>
                    <a:pt x="8133" y="16529"/>
                  </a:cubicBezTo>
                  <a:cubicBezTo>
                    <a:pt x="8800" y="16279"/>
                    <a:pt x="9383" y="15862"/>
                    <a:pt x="9847" y="15327"/>
                  </a:cubicBezTo>
                  <a:lnTo>
                    <a:pt x="17503" y="6302"/>
                  </a:lnTo>
                  <a:lnTo>
                    <a:pt x="19039" y="4599"/>
                  </a:lnTo>
                  <a:cubicBezTo>
                    <a:pt x="19348" y="4123"/>
                    <a:pt x="19563" y="3587"/>
                    <a:pt x="19658" y="3039"/>
                  </a:cubicBezTo>
                  <a:cubicBezTo>
                    <a:pt x="19694" y="2682"/>
                    <a:pt x="19682" y="2337"/>
                    <a:pt x="19587" y="1992"/>
                  </a:cubicBezTo>
                  <a:cubicBezTo>
                    <a:pt x="19682" y="1730"/>
                    <a:pt x="19670" y="1444"/>
                    <a:pt x="19551" y="1182"/>
                  </a:cubicBezTo>
                  <a:cubicBezTo>
                    <a:pt x="19456" y="1039"/>
                    <a:pt x="19301" y="944"/>
                    <a:pt x="19134" y="908"/>
                  </a:cubicBezTo>
                  <a:cubicBezTo>
                    <a:pt x="19351" y="367"/>
                    <a:pt x="19039" y="1"/>
                    <a:pt x="186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2542275" y="2092150"/>
              <a:ext cx="89625" cy="46075"/>
            </a:xfrm>
            <a:custGeom>
              <a:avLst/>
              <a:gdLst/>
              <a:ahLst/>
              <a:cxnLst/>
              <a:rect l="l" t="t" r="r" b="b"/>
              <a:pathLst>
                <a:path w="3585" h="1843" extrusionOk="0">
                  <a:moveTo>
                    <a:pt x="759" y="1"/>
                  </a:moveTo>
                  <a:cubicBezTo>
                    <a:pt x="77" y="1"/>
                    <a:pt x="0" y="449"/>
                    <a:pt x="0" y="449"/>
                  </a:cubicBezTo>
                  <a:cubicBezTo>
                    <a:pt x="393" y="485"/>
                    <a:pt x="774" y="628"/>
                    <a:pt x="1084" y="878"/>
                  </a:cubicBezTo>
                  <a:cubicBezTo>
                    <a:pt x="1417" y="1116"/>
                    <a:pt x="1667" y="1449"/>
                    <a:pt x="1786" y="1842"/>
                  </a:cubicBezTo>
                  <a:lnTo>
                    <a:pt x="3584" y="1521"/>
                  </a:lnTo>
                  <a:lnTo>
                    <a:pt x="3334" y="449"/>
                  </a:lnTo>
                  <a:cubicBezTo>
                    <a:pt x="3117" y="503"/>
                    <a:pt x="2932" y="526"/>
                    <a:pt x="2769" y="526"/>
                  </a:cubicBezTo>
                  <a:cubicBezTo>
                    <a:pt x="2072" y="526"/>
                    <a:pt x="1767" y="117"/>
                    <a:pt x="1024" y="20"/>
                  </a:cubicBezTo>
                  <a:cubicBezTo>
                    <a:pt x="927" y="7"/>
                    <a:pt x="839" y="1"/>
                    <a:pt x="75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2658350" y="2086650"/>
              <a:ext cx="27125" cy="26700"/>
            </a:xfrm>
            <a:custGeom>
              <a:avLst/>
              <a:gdLst/>
              <a:ahLst/>
              <a:cxnLst/>
              <a:rect l="l" t="t" r="r" b="b"/>
              <a:pathLst>
                <a:path w="1085" h="1068" extrusionOk="0">
                  <a:moveTo>
                    <a:pt x="1042" y="1"/>
                  </a:moveTo>
                  <a:cubicBezTo>
                    <a:pt x="985" y="1"/>
                    <a:pt x="810" y="253"/>
                    <a:pt x="537" y="526"/>
                  </a:cubicBezTo>
                  <a:cubicBezTo>
                    <a:pt x="263" y="824"/>
                    <a:pt x="1" y="1014"/>
                    <a:pt x="1" y="1062"/>
                  </a:cubicBezTo>
                  <a:cubicBezTo>
                    <a:pt x="1" y="1065"/>
                    <a:pt x="4" y="1067"/>
                    <a:pt x="10" y="1067"/>
                  </a:cubicBezTo>
                  <a:cubicBezTo>
                    <a:pt x="66" y="1067"/>
                    <a:pt x="374" y="915"/>
                    <a:pt x="644" y="645"/>
                  </a:cubicBezTo>
                  <a:cubicBezTo>
                    <a:pt x="953" y="348"/>
                    <a:pt x="1084" y="26"/>
                    <a:pt x="1048" y="2"/>
                  </a:cubicBezTo>
                  <a:cubicBezTo>
                    <a:pt x="1046" y="1"/>
                    <a:pt x="1044" y="1"/>
                    <a:pt x="104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2676525" y="2116700"/>
              <a:ext cx="17875" cy="19875"/>
            </a:xfrm>
            <a:custGeom>
              <a:avLst/>
              <a:gdLst/>
              <a:ahLst/>
              <a:cxnLst/>
              <a:rect l="l" t="t" r="r" b="b"/>
              <a:pathLst>
                <a:path w="715" h="795" extrusionOk="0">
                  <a:moveTo>
                    <a:pt x="670" y="1"/>
                  </a:moveTo>
                  <a:cubicBezTo>
                    <a:pt x="616" y="1"/>
                    <a:pt x="491" y="182"/>
                    <a:pt x="333" y="384"/>
                  </a:cubicBezTo>
                  <a:cubicBezTo>
                    <a:pt x="155" y="586"/>
                    <a:pt x="0" y="753"/>
                    <a:pt x="24" y="789"/>
                  </a:cubicBezTo>
                  <a:cubicBezTo>
                    <a:pt x="27" y="793"/>
                    <a:pt x="32" y="795"/>
                    <a:pt x="40" y="795"/>
                  </a:cubicBezTo>
                  <a:cubicBezTo>
                    <a:pt x="98" y="795"/>
                    <a:pt x="284" y="680"/>
                    <a:pt x="452" y="491"/>
                  </a:cubicBezTo>
                  <a:cubicBezTo>
                    <a:pt x="643" y="265"/>
                    <a:pt x="714" y="3"/>
                    <a:pt x="679" y="3"/>
                  </a:cubicBezTo>
                  <a:cubicBezTo>
                    <a:pt x="676" y="2"/>
                    <a:pt x="673" y="1"/>
                    <a:pt x="67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2363975" y="2327500"/>
              <a:ext cx="17275" cy="83075"/>
            </a:xfrm>
            <a:custGeom>
              <a:avLst/>
              <a:gdLst/>
              <a:ahLst/>
              <a:cxnLst/>
              <a:rect l="l" t="t" r="r" b="b"/>
              <a:pathLst>
                <a:path w="691" h="3323" extrusionOk="0">
                  <a:moveTo>
                    <a:pt x="643" y="0"/>
                  </a:moveTo>
                  <a:cubicBezTo>
                    <a:pt x="393" y="512"/>
                    <a:pt x="239" y="1060"/>
                    <a:pt x="167" y="1632"/>
                  </a:cubicBezTo>
                  <a:cubicBezTo>
                    <a:pt x="36" y="2179"/>
                    <a:pt x="0" y="2751"/>
                    <a:pt x="60" y="3322"/>
                  </a:cubicBezTo>
                  <a:cubicBezTo>
                    <a:pt x="120" y="3322"/>
                    <a:pt x="167" y="2572"/>
                    <a:pt x="322" y="1655"/>
                  </a:cubicBezTo>
                  <a:cubicBezTo>
                    <a:pt x="489" y="739"/>
                    <a:pt x="691" y="0"/>
                    <a:pt x="64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1658525" y="2020025"/>
              <a:ext cx="116125" cy="24125"/>
            </a:xfrm>
            <a:custGeom>
              <a:avLst/>
              <a:gdLst/>
              <a:ahLst/>
              <a:cxnLst/>
              <a:rect l="l" t="t" r="r" b="b"/>
              <a:pathLst>
                <a:path w="4645" h="965" extrusionOk="0">
                  <a:moveTo>
                    <a:pt x="286" y="0"/>
                  </a:moveTo>
                  <a:lnTo>
                    <a:pt x="1" y="965"/>
                  </a:lnTo>
                  <a:lnTo>
                    <a:pt x="4644" y="965"/>
                  </a:lnTo>
                  <a:lnTo>
                    <a:pt x="4406" y="310"/>
                  </a:lnTo>
                  <a:lnTo>
                    <a:pt x="286"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1654650" y="2094425"/>
              <a:ext cx="123850" cy="1825"/>
            </a:xfrm>
            <a:custGeom>
              <a:avLst/>
              <a:gdLst/>
              <a:ahLst/>
              <a:cxnLst/>
              <a:rect l="l" t="t" r="r" b="b"/>
              <a:pathLst>
                <a:path w="4954" h="73" extrusionOk="0">
                  <a:moveTo>
                    <a:pt x="84" y="1"/>
                  </a:moveTo>
                  <a:lnTo>
                    <a:pt x="1" y="72"/>
                  </a:lnTo>
                  <a:lnTo>
                    <a:pt x="4954" y="72"/>
                  </a:lnTo>
                  <a:lnTo>
                    <a:pt x="488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1650200" y="2047700"/>
              <a:ext cx="133075" cy="184600"/>
            </a:xfrm>
            <a:custGeom>
              <a:avLst/>
              <a:gdLst/>
              <a:ahLst/>
              <a:cxnLst/>
              <a:rect l="l" t="t" r="r" b="b"/>
              <a:pathLst>
                <a:path w="5323" h="7384" extrusionOk="0">
                  <a:moveTo>
                    <a:pt x="0" y="1"/>
                  </a:moveTo>
                  <a:lnTo>
                    <a:pt x="988" y="7252"/>
                  </a:lnTo>
                  <a:cubicBezTo>
                    <a:pt x="988" y="7252"/>
                    <a:pt x="1888" y="7384"/>
                    <a:pt x="2876" y="7384"/>
                  </a:cubicBezTo>
                  <a:cubicBezTo>
                    <a:pt x="3370" y="7384"/>
                    <a:pt x="3886" y="7351"/>
                    <a:pt x="4322" y="7252"/>
                  </a:cubicBezTo>
                  <a:lnTo>
                    <a:pt x="532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1648700" y="2037275"/>
              <a:ext cx="135750" cy="13125"/>
            </a:xfrm>
            <a:custGeom>
              <a:avLst/>
              <a:gdLst/>
              <a:ahLst/>
              <a:cxnLst/>
              <a:rect l="l" t="t" r="r" b="b"/>
              <a:pathLst>
                <a:path w="5430" h="525" extrusionOk="0">
                  <a:moveTo>
                    <a:pt x="441" y="1"/>
                  </a:moveTo>
                  <a:cubicBezTo>
                    <a:pt x="203" y="1"/>
                    <a:pt x="1" y="191"/>
                    <a:pt x="1" y="430"/>
                  </a:cubicBezTo>
                  <a:lnTo>
                    <a:pt x="1" y="525"/>
                  </a:lnTo>
                  <a:lnTo>
                    <a:pt x="5430" y="525"/>
                  </a:lnTo>
                  <a:lnTo>
                    <a:pt x="5430" y="430"/>
                  </a:lnTo>
                  <a:cubicBezTo>
                    <a:pt x="5430" y="191"/>
                    <a:pt x="5239" y="1"/>
                    <a:pt x="500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1654650" y="2096225"/>
              <a:ext cx="123850" cy="70875"/>
            </a:xfrm>
            <a:custGeom>
              <a:avLst/>
              <a:gdLst/>
              <a:ahLst/>
              <a:cxnLst/>
              <a:rect l="l" t="t" r="r" b="b"/>
              <a:pathLst>
                <a:path w="4954" h="2835" extrusionOk="0">
                  <a:moveTo>
                    <a:pt x="1" y="0"/>
                  </a:moveTo>
                  <a:lnTo>
                    <a:pt x="382" y="2834"/>
                  </a:lnTo>
                  <a:lnTo>
                    <a:pt x="4573" y="2834"/>
                  </a:lnTo>
                  <a:lnTo>
                    <a:pt x="49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1685025" y="2105450"/>
              <a:ext cx="56875" cy="52900"/>
            </a:xfrm>
            <a:custGeom>
              <a:avLst/>
              <a:gdLst/>
              <a:ahLst/>
              <a:cxnLst/>
              <a:rect l="l" t="t" r="r" b="b"/>
              <a:pathLst>
                <a:path w="2275" h="2116" extrusionOk="0">
                  <a:moveTo>
                    <a:pt x="1679" y="155"/>
                  </a:moveTo>
                  <a:lnTo>
                    <a:pt x="1679" y="155"/>
                  </a:lnTo>
                  <a:cubicBezTo>
                    <a:pt x="1953" y="798"/>
                    <a:pt x="1358" y="1179"/>
                    <a:pt x="1000" y="1429"/>
                  </a:cubicBezTo>
                  <a:cubicBezTo>
                    <a:pt x="798" y="1560"/>
                    <a:pt x="643" y="1739"/>
                    <a:pt x="548" y="1965"/>
                  </a:cubicBezTo>
                  <a:cubicBezTo>
                    <a:pt x="500" y="1620"/>
                    <a:pt x="643" y="1429"/>
                    <a:pt x="1155" y="1036"/>
                  </a:cubicBezTo>
                  <a:cubicBezTo>
                    <a:pt x="1441" y="822"/>
                    <a:pt x="1631" y="500"/>
                    <a:pt x="1679" y="155"/>
                  </a:cubicBezTo>
                  <a:close/>
                  <a:moveTo>
                    <a:pt x="1388" y="0"/>
                  </a:moveTo>
                  <a:cubicBezTo>
                    <a:pt x="1190" y="0"/>
                    <a:pt x="924" y="78"/>
                    <a:pt x="643" y="381"/>
                  </a:cubicBezTo>
                  <a:cubicBezTo>
                    <a:pt x="203" y="870"/>
                    <a:pt x="0" y="1429"/>
                    <a:pt x="357" y="1870"/>
                  </a:cubicBezTo>
                  <a:cubicBezTo>
                    <a:pt x="500" y="2044"/>
                    <a:pt x="683" y="2115"/>
                    <a:pt x="874" y="2115"/>
                  </a:cubicBezTo>
                  <a:cubicBezTo>
                    <a:pt x="1257" y="2115"/>
                    <a:pt x="1671" y="1827"/>
                    <a:pt x="1846" y="1501"/>
                  </a:cubicBezTo>
                  <a:cubicBezTo>
                    <a:pt x="2120" y="1024"/>
                    <a:pt x="2274" y="429"/>
                    <a:pt x="1727" y="84"/>
                  </a:cubicBezTo>
                  <a:cubicBezTo>
                    <a:pt x="1727" y="84"/>
                    <a:pt x="1594" y="0"/>
                    <a:pt x="138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1661800" y="2025075"/>
              <a:ext cx="25025" cy="8075"/>
            </a:xfrm>
            <a:custGeom>
              <a:avLst/>
              <a:gdLst/>
              <a:ahLst/>
              <a:cxnLst/>
              <a:rect l="l" t="t" r="r" b="b"/>
              <a:pathLst>
                <a:path w="1001" h="323" extrusionOk="0">
                  <a:moveTo>
                    <a:pt x="96" y="1"/>
                  </a:moveTo>
                  <a:lnTo>
                    <a:pt x="1" y="322"/>
                  </a:lnTo>
                  <a:lnTo>
                    <a:pt x="1001" y="322"/>
                  </a:lnTo>
                  <a:lnTo>
                    <a:pt x="1001" y="132"/>
                  </a:lnTo>
                  <a:lnTo>
                    <a:pt x="96"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1642750" y="2146525"/>
              <a:ext cx="157775" cy="353650"/>
            </a:xfrm>
            <a:custGeom>
              <a:avLst/>
              <a:gdLst/>
              <a:ahLst/>
              <a:cxnLst/>
              <a:rect l="l" t="t" r="r" b="b"/>
              <a:pathLst>
                <a:path w="6311" h="14146" extrusionOk="0">
                  <a:moveTo>
                    <a:pt x="3811" y="0"/>
                  </a:moveTo>
                  <a:lnTo>
                    <a:pt x="179" y="1096"/>
                  </a:lnTo>
                  <a:lnTo>
                    <a:pt x="239" y="5275"/>
                  </a:lnTo>
                  <a:cubicBezTo>
                    <a:pt x="1" y="13050"/>
                    <a:pt x="917" y="14145"/>
                    <a:pt x="917" y="14145"/>
                  </a:cubicBezTo>
                  <a:lnTo>
                    <a:pt x="6311" y="14097"/>
                  </a:lnTo>
                  <a:lnTo>
                    <a:pt x="3811"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1665675" y="2104075"/>
              <a:ext cx="116100" cy="70450"/>
            </a:xfrm>
            <a:custGeom>
              <a:avLst/>
              <a:gdLst/>
              <a:ahLst/>
              <a:cxnLst/>
              <a:rect l="l" t="t" r="r" b="b"/>
              <a:pathLst>
                <a:path w="4644" h="2818" extrusionOk="0">
                  <a:moveTo>
                    <a:pt x="3889" y="0"/>
                  </a:moveTo>
                  <a:cubicBezTo>
                    <a:pt x="3812" y="0"/>
                    <a:pt x="3726" y="6"/>
                    <a:pt x="3632" y="20"/>
                  </a:cubicBezTo>
                  <a:cubicBezTo>
                    <a:pt x="2874" y="117"/>
                    <a:pt x="2568" y="532"/>
                    <a:pt x="1866" y="532"/>
                  </a:cubicBezTo>
                  <a:cubicBezTo>
                    <a:pt x="1708" y="532"/>
                    <a:pt x="1530" y="511"/>
                    <a:pt x="1322" y="460"/>
                  </a:cubicBezTo>
                  <a:lnTo>
                    <a:pt x="0" y="2818"/>
                  </a:lnTo>
                  <a:lnTo>
                    <a:pt x="2775" y="1972"/>
                  </a:lnTo>
                  <a:cubicBezTo>
                    <a:pt x="2929" y="1544"/>
                    <a:pt x="3203" y="1163"/>
                    <a:pt x="3572" y="877"/>
                  </a:cubicBezTo>
                  <a:cubicBezTo>
                    <a:pt x="3882" y="627"/>
                    <a:pt x="4251" y="484"/>
                    <a:pt x="4644" y="460"/>
                  </a:cubicBezTo>
                  <a:cubicBezTo>
                    <a:pt x="4644" y="460"/>
                    <a:pt x="4567" y="0"/>
                    <a:pt x="388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1621625" y="2078950"/>
              <a:ext cx="83075" cy="121475"/>
            </a:xfrm>
            <a:custGeom>
              <a:avLst/>
              <a:gdLst/>
              <a:ahLst/>
              <a:cxnLst/>
              <a:rect l="l" t="t" r="r" b="b"/>
              <a:pathLst>
                <a:path w="3323" h="4859" extrusionOk="0">
                  <a:moveTo>
                    <a:pt x="1393" y="1"/>
                  </a:moveTo>
                  <a:cubicBezTo>
                    <a:pt x="1393" y="1"/>
                    <a:pt x="429" y="36"/>
                    <a:pt x="786" y="918"/>
                  </a:cubicBezTo>
                  <a:cubicBezTo>
                    <a:pt x="381" y="1072"/>
                    <a:pt x="179" y="1537"/>
                    <a:pt x="346" y="1941"/>
                  </a:cubicBezTo>
                  <a:cubicBezTo>
                    <a:pt x="369" y="1989"/>
                    <a:pt x="393" y="2049"/>
                    <a:pt x="429" y="2096"/>
                  </a:cubicBezTo>
                  <a:cubicBezTo>
                    <a:pt x="429" y="2096"/>
                    <a:pt x="0" y="2394"/>
                    <a:pt x="298" y="3251"/>
                  </a:cubicBezTo>
                  <a:cubicBezTo>
                    <a:pt x="512" y="3811"/>
                    <a:pt x="786" y="4358"/>
                    <a:pt x="1119" y="4859"/>
                  </a:cubicBezTo>
                  <a:lnTo>
                    <a:pt x="3322" y="1656"/>
                  </a:lnTo>
                  <a:cubicBezTo>
                    <a:pt x="3263" y="1501"/>
                    <a:pt x="1393" y="1"/>
                    <a:pt x="139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1652875" y="2328100"/>
              <a:ext cx="189925" cy="218975"/>
            </a:xfrm>
            <a:custGeom>
              <a:avLst/>
              <a:gdLst/>
              <a:ahLst/>
              <a:cxnLst/>
              <a:rect l="l" t="t" r="r" b="b"/>
              <a:pathLst>
                <a:path w="7597" h="8759" extrusionOk="0">
                  <a:moveTo>
                    <a:pt x="2584" y="0"/>
                  </a:moveTo>
                  <a:lnTo>
                    <a:pt x="477" y="5037"/>
                  </a:lnTo>
                  <a:cubicBezTo>
                    <a:pt x="0" y="6537"/>
                    <a:pt x="822" y="8132"/>
                    <a:pt x="2322" y="8620"/>
                  </a:cubicBezTo>
                  <a:cubicBezTo>
                    <a:pt x="2614" y="8714"/>
                    <a:pt x="2909" y="8758"/>
                    <a:pt x="3200" y="8758"/>
                  </a:cubicBezTo>
                  <a:cubicBezTo>
                    <a:pt x="4390" y="8758"/>
                    <a:pt x="5494" y="8012"/>
                    <a:pt x="5906" y="6834"/>
                  </a:cubicBezTo>
                  <a:lnTo>
                    <a:pt x="7597" y="1846"/>
                  </a:lnTo>
                  <a:lnTo>
                    <a:pt x="258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1669550" y="2330175"/>
              <a:ext cx="45850" cy="113425"/>
            </a:xfrm>
            <a:custGeom>
              <a:avLst/>
              <a:gdLst/>
              <a:ahLst/>
              <a:cxnLst/>
              <a:rect l="l" t="t" r="r" b="b"/>
              <a:pathLst>
                <a:path w="1834" h="4537" extrusionOk="0">
                  <a:moveTo>
                    <a:pt x="1834" y="1"/>
                  </a:moveTo>
                  <a:lnTo>
                    <a:pt x="1834" y="1"/>
                  </a:lnTo>
                  <a:cubicBezTo>
                    <a:pt x="1679" y="191"/>
                    <a:pt x="1560" y="405"/>
                    <a:pt x="1465" y="632"/>
                  </a:cubicBezTo>
                  <a:cubicBezTo>
                    <a:pt x="1274" y="1025"/>
                    <a:pt x="1012" y="1584"/>
                    <a:pt x="750" y="2215"/>
                  </a:cubicBezTo>
                  <a:cubicBezTo>
                    <a:pt x="488" y="2834"/>
                    <a:pt x="298" y="3418"/>
                    <a:pt x="167" y="3834"/>
                  </a:cubicBezTo>
                  <a:cubicBezTo>
                    <a:pt x="84" y="4061"/>
                    <a:pt x="24" y="4299"/>
                    <a:pt x="0" y="4537"/>
                  </a:cubicBezTo>
                  <a:cubicBezTo>
                    <a:pt x="107" y="4323"/>
                    <a:pt x="203" y="4096"/>
                    <a:pt x="262" y="3870"/>
                  </a:cubicBezTo>
                  <a:cubicBezTo>
                    <a:pt x="441" y="3453"/>
                    <a:pt x="655" y="2894"/>
                    <a:pt x="905" y="2263"/>
                  </a:cubicBezTo>
                  <a:cubicBezTo>
                    <a:pt x="1167" y="1632"/>
                    <a:pt x="1405" y="1084"/>
                    <a:pt x="1572" y="667"/>
                  </a:cubicBezTo>
                  <a:cubicBezTo>
                    <a:pt x="1679" y="453"/>
                    <a:pt x="1774" y="227"/>
                    <a:pt x="183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1672825" y="2349350"/>
              <a:ext cx="33950" cy="22850"/>
            </a:xfrm>
            <a:custGeom>
              <a:avLst/>
              <a:gdLst/>
              <a:ahLst/>
              <a:cxnLst/>
              <a:rect l="l" t="t" r="r" b="b"/>
              <a:pathLst>
                <a:path w="1358" h="914" extrusionOk="0">
                  <a:moveTo>
                    <a:pt x="1172" y="0"/>
                  </a:moveTo>
                  <a:cubicBezTo>
                    <a:pt x="943" y="0"/>
                    <a:pt x="714" y="84"/>
                    <a:pt x="536" y="234"/>
                  </a:cubicBezTo>
                  <a:cubicBezTo>
                    <a:pt x="131" y="496"/>
                    <a:pt x="0" y="889"/>
                    <a:pt x="48" y="912"/>
                  </a:cubicBezTo>
                  <a:cubicBezTo>
                    <a:pt x="49" y="913"/>
                    <a:pt x="50" y="914"/>
                    <a:pt x="52" y="914"/>
                  </a:cubicBezTo>
                  <a:cubicBezTo>
                    <a:pt x="97" y="914"/>
                    <a:pt x="287" y="606"/>
                    <a:pt x="631" y="365"/>
                  </a:cubicBezTo>
                  <a:cubicBezTo>
                    <a:pt x="1000" y="115"/>
                    <a:pt x="1357" y="67"/>
                    <a:pt x="1357" y="19"/>
                  </a:cubicBezTo>
                  <a:cubicBezTo>
                    <a:pt x="1296" y="7"/>
                    <a:pt x="1234" y="0"/>
                    <a:pt x="1172"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1737100" y="1676825"/>
              <a:ext cx="337275" cy="463025"/>
            </a:xfrm>
            <a:custGeom>
              <a:avLst/>
              <a:gdLst/>
              <a:ahLst/>
              <a:cxnLst/>
              <a:rect l="l" t="t" r="r" b="b"/>
              <a:pathLst>
                <a:path w="13491" h="18521" extrusionOk="0">
                  <a:moveTo>
                    <a:pt x="7740" y="0"/>
                  </a:moveTo>
                  <a:lnTo>
                    <a:pt x="7740" y="0"/>
                  </a:lnTo>
                  <a:cubicBezTo>
                    <a:pt x="7942" y="608"/>
                    <a:pt x="7228" y="1132"/>
                    <a:pt x="6609" y="1263"/>
                  </a:cubicBezTo>
                  <a:cubicBezTo>
                    <a:pt x="5978" y="1405"/>
                    <a:pt x="5216" y="1501"/>
                    <a:pt x="4930" y="2072"/>
                  </a:cubicBezTo>
                  <a:cubicBezTo>
                    <a:pt x="4692" y="2572"/>
                    <a:pt x="4930" y="3203"/>
                    <a:pt x="4716" y="3715"/>
                  </a:cubicBezTo>
                  <a:cubicBezTo>
                    <a:pt x="4287" y="4680"/>
                    <a:pt x="2549" y="4477"/>
                    <a:pt x="2204" y="5477"/>
                  </a:cubicBezTo>
                  <a:cubicBezTo>
                    <a:pt x="1977" y="6156"/>
                    <a:pt x="2620" y="6870"/>
                    <a:pt x="2525" y="7585"/>
                  </a:cubicBezTo>
                  <a:cubicBezTo>
                    <a:pt x="2465" y="8216"/>
                    <a:pt x="1882" y="8632"/>
                    <a:pt x="1394" y="9013"/>
                  </a:cubicBezTo>
                  <a:cubicBezTo>
                    <a:pt x="906" y="9383"/>
                    <a:pt x="370" y="9906"/>
                    <a:pt x="453" y="10526"/>
                  </a:cubicBezTo>
                  <a:cubicBezTo>
                    <a:pt x="537" y="11240"/>
                    <a:pt x="1418" y="11740"/>
                    <a:pt x="1334" y="12454"/>
                  </a:cubicBezTo>
                  <a:cubicBezTo>
                    <a:pt x="1251" y="13169"/>
                    <a:pt x="299" y="13490"/>
                    <a:pt x="168" y="14181"/>
                  </a:cubicBezTo>
                  <a:cubicBezTo>
                    <a:pt x="1" y="15014"/>
                    <a:pt x="1037" y="15538"/>
                    <a:pt x="1370" y="16324"/>
                  </a:cubicBezTo>
                  <a:cubicBezTo>
                    <a:pt x="1632" y="16907"/>
                    <a:pt x="1465" y="17669"/>
                    <a:pt x="1894" y="18146"/>
                  </a:cubicBezTo>
                  <a:cubicBezTo>
                    <a:pt x="2144" y="18430"/>
                    <a:pt x="2523" y="18520"/>
                    <a:pt x="2923" y="18520"/>
                  </a:cubicBezTo>
                  <a:cubicBezTo>
                    <a:pt x="3210" y="18520"/>
                    <a:pt x="3507" y="18474"/>
                    <a:pt x="3775" y="18419"/>
                  </a:cubicBezTo>
                  <a:lnTo>
                    <a:pt x="10205" y="17050"/>
                  </a:lnTo>
                  <a:cubicBezTo>
                    <a:pt x="9776" y="16038"/>
                    <a:pt x="10181" y="14848"/>
                    <a:pt x="10800" y="13931"/>
                  </a:cubicBezTo>
                  <a:cubicBezTo>
                    <a:pt x="11419" y="13014"/>
                    <a:pt x="12252" y="12240"/>
                    <a:pt x="12776" y="11276"/>
                  </a:cubicBezTo>
                  <a:cubicBezTo>
                    <a:pt x="13312" y="10299"/>
                    <a:pt x="13491" y="9002"/>
                    <a:pt x="12776" y="8144"/>
                  </a:cubicBezTo>
                  <a:lnTo>
                    <a:pt x="774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2177650" y="1764575"/>
              <a:ext cx="36625" cy="81975"/>
            </a:xfrm>
            <a:custGeom>
              <a:avLst/>
              <a:gdLst/>
              <a:ahLst/>
              <a:cxnLst/>
              <a:rect l="l" t="t" r="r" b="b"/>
              <a:pathLst>
                <a:path w="1465" h="3279" extrusionOk="0">
                  <a:moveTo>
                    <a:pt x="798" y="1"/>
                  </a:moveTo>
                  <a:cubicBezTo>
                    <a:pt x="766" y="1"/>
                    <a:pt x="734" y="5"/>
                    <a:pt x="703" y="15"/>
                  </a:cubicBezTo>
                  <a:cubicBezTo>
                    <a:pt x="595" y="62"/>
                    <a:pt x="500" y="146"/>
                    <a:pt x="441" y="253"/>
                  </a:cubicBezTo>
                  <a:cubicBezTo>
                    <a:pt x="0" y="1122"/>
                    <a:pt x="0" y="2158"/>
                    <a:pt x="441" y="3027"/>
                  </a:cubicBezTo>
                  <a:cubicBezTo>
                    <a:pt x="500" y="3134"/>
                    <a:pt x="595" y="3217"/>
                    <a:pt x="703" y="3265"/>
                  </a:cubicBezTo>
                  <a:cubicBezTo>
                    <a:pt x="734" y="3274"/>
                    <a:pt x="766" y="3279"/>
                    <a:pt x="798" y="3279"/>
                  </a:cubicBezTo>
                  <a:cubicBezTo>
                    <a:pt x="888" y="3279"/>
                    <a:pt x="978" y="3243"/>
                    <a:pt x="1048" y="3182"/>
                  </a:cubicBezTo>
                  <a:cubicBezTo>
                    <a:pt x="1179" y="3039"/>
                    <a:pt x="1274" y="2872"/>
                    <a:pt x="1334" y="2694"/>
                  </a:cubicBezTo>
                  <a:cubicBezTo>
                    <a:pt x="1405" y="2444"/>
                    <a:pt x="1441" y="2182"/>
                    <a:pt x="1453" y="1920"/>
                  </a:cubicBezTo>
                  <a:cubicBezTo>
                    <a:pt x="1465" y="1824"/>
                    <a:pt x="1453" y="1729"/>
                    <a:pt x="1429" y="1646"/>
                  </a:cubicBezTo>
                  <a:cubicBezTo>
                    <a:pt x="1381" y="1979"/>
                    <a:pt x="1310" y="2325"/>
                    <a:pt x="1215" y="2658"/>
                  </a:cubicBezTo>
                  <a:cubicBezTo>
                    <a:pt x="1167" y="2813"/>
                    <a:pt x="1072" y="2956"/>
                    <a:pt x="965" y="3075"/>
                  </a:cubicBezTo>
                  <a:cubicBezTo>
                    <a:pt x="922" y="3113"/>
                    <a:pt x="876" y="3131"/>
                    <a:pt x="829" y="3131"/>
                  </a:cubicBezTo>
                  <a:cubicBezTo>
                    <a:pt x="731" y="3131"/>
                    <a:pt x="632" y="3056"/>
                    <a:pt x="560" y="2944"/>
                  </a:cubicBezTo>
                  <a:cubicBezTo>
                    <a:pt x="179" y="2110"/>
                    <a:pt x="179" y="1158"/>
                    <a:pt x="560" y="336"/>
                  </a:cubicBezTo>
                  <a:cubicBezTo>
                    <a:pt x="631" y="218"/>
                    <a:pt x="728" y="147"/>
                    <a:pt x="823" y="147"/>
                  </a:cubicBezTo>
                  <a:cubicBezTo>
                    <a:pt x="872" y="147"/>
                    <a:pt x="920" y="165"/>
                    <a:pt x="965" y="205"/>
                  </a:cubicBezTo>
                  <a:cubicBezTo>
                    <a:pt x="1084" y="324"/>
                    <a:pt x="1167" y="467"/>
                    <a:pt x="1215" y="622"/>
                  </a:cubicBezTo>
                  <a:cubicBezTo>
                    <a:pt x="1310" y="955"/>
                    <a:pt x="1381" y="1301"/>
                    <a:pt x="1429" y="1646"/>
                  </a:cubicBezTo>
                  <a:cubicBezTo>
                    <a:pt x="1453" y="1551"/>
                    <a:pt x="1465" y="1455"/>
                    <a:pt x="1453" y="1360"/>
                  </a:cubicBezTo>
                  <a:cubicBezTo>
                    <a:pt x="1441" y="1098"/>
                    <a:pt x="1405" y="836"/>
                    <a:pt x="1334" y="586"/>
                  </a:cubicBezTo>
                  <a:cubicBezTo>
                    <a:pt x="1274" y="396"/>
                    <a:pt x="1179" y="229"/>
                    <a:pt x="1048" y="98"/>
                  </a:cubicBezTo>
                  <a:cubicBezTo>
                    <a:pt x="978" y="36"/>
                    <a:pt x="888" y="1"/>
                    <a:pt x="7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1896650" y="1631250"/>
              <a:ext cx="139925" cy="322425"/>
            </a:xfrm>
            <a:custGeom>
              <a:avLst/>
              <a:gdLst/>
              <a:ahLst/>
              <a:cxnLst/>
              <a:rect l="l" t="t" r="r" b="b"/>
              <a:pathLst>
                <a:path w="5597" h="12897" extrusionOk="0">
                  <a:moveTo>
                    <a:pt x="4057" y="0"/>
                  </a:moveTo>
                  <a:cubicBezTo>
                    <a:pt x="3536" y="0"/>
                    <a:pt x="3012" y="143"/>
                    <a:pt x="2549" y="430"/>
                  </a:cubicBezTo>
                  <a:cubicBezTo>
                    <a:pt x="1632" y="978"/>
                    <a:pt x="1548" y="2073"/>
                    <a:pt x="751" y="2788"/>
                  </a:cubicBezTo>
                  <a:cubicBezTo>
                    <a:pt x="1" y="3478"/>
                    <a:pt x="239" y="4979"/>
                    <a:pt x="382" y="6050"/>
                  </a:cubicBezTo>
                  <a:cubicBezTo>
                    <a:pt x="679" y="8312"/>
                    <a:pt x="1001" y="10932"/>
                    <a:pt x="2168" y="12896"/>
                  </a:cubicBezTo>
                  <a:lnTo>
                    <a:pt x="5597" y="454"/>
                  </a:lnTo>
                  <a:cubicBezTo>
                    <a:pt x="5131" y="152"/>
                    <a:pt x="4595" y="0"/>
                    <a:pt x="4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1966300" y="1658725"/>
              <a:ext cx="228625" cy="469350"/>
            </a:xfrm>
            <a:custGeom>
              <a:avLst/>
              <a:gdLst/>
              <a:ahLst/>
              <a:cxnLst/>
              <a:rect l="l" t="t" r="r" b="b"/>
              <a:pathLst>
                <a:path w="9145" h="18774" extrusionOk="0">
                  <a:moveTo>
                    <a:pt x="5013" y="1"/>
                  </a:moveTo>
                  <a:cubicBezTo>
                    <a:pt x="3258" y="1"/>
                    <a:pt x="1510" y="517"/>
                    <a:pt x="1" y="1534"/>
                  </a:cubicBezTo>
                  <a:lnTo>
                    <a:pt x="132" y="10595"/>
                  </a:lnTo>
                  <a:lnTo>
                    <a:pt x="132" y="15476"/>
                  </a:lnTo>
                  <a:cubicBezTo>
                    <a:pt x="132" y="17096"/>
                    <a:pt x="977" y="18631"/>
                    <a:pt x="2608" y="18762"/>
                  </a:cubicBezTo>
                  <a:cubicBezTo>
                    <a:pt x="2696" y="18770"/>
                    <a:pt x="2783" y="18773"/>
                    <a:pt x="2870" y="18773"/>
                  </a:cubicBezTo>
                  <a:cubicBezTo>
                    <a:pt x="4497" y="18773"/>
                    <a:pt x="5877" y="17520"/>
                    <a:pt x="6001" y="15869"/>
                  </a:cubicBezTo>
                  <a:cubicBezTo>
                    <a:pt x="6013" y="15833"/>
                    <a:pt x="6013" y="15786"/>
                    <a:pt x="6013" y="15750"/>
                  </a:cubicBezTo>
                  <a:cubicBezTo>
                    <a:pt x="6085" y="14036"/>
                    <a:pt x="6144" y="12297"/>
                    <a:pt x="6144" y="12297"/>
                  </a:cubicBezTo>
                  <a:cubicBezTo>
                    <a:pt x="6144" y="12297"/>
                    <a:pt x="8752" y="12071"/>
                    <a:pt x="8942" y="9499"/>
                  </a:cubicBezTo>
                  <a:cubicBezTo>
                    <a:pt x="9145" y="6928"/>
                    <a:pt x="9073" y="974"/>
                    <a:pt x="9073" y="974"/>
                  </a:cubicBezTo>
                  <a:cubicBezTo>
                    <a:pt x="7791" y="323"/>
                    <a:pt x="6399" y="1"/>
                    <a:pt x="501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1931475" y="1604600"/>
              <a:ext cx="317025" cy="370025"/>
            </a:xfrm>
            <a:custGeom>
              <a:avLst/>
              <a:gdLst/>
              <a:ahLst/>
              <a:cxnLst/>
              <a:rect l="l" t="t" r="r" b="b"/>
              <a:pathLst>
                <a:path w="12681" h="14801" extrusionOk="0">
                  <a:moveTo>
                    <a:pt x="7615" y="0"/>
                  </a:moveTo>
                  <a:cubicBezTo>
                    <a:pt x="7030" y="0"/>
                    <a:pt x="6424" y="200"/>
                    <a:pt x="5894" y="472"/>
                  </a:cubicBezTo>
                  <a:cubicBezTo>
                    <a:pt x="5049" y="901"/>
                    <a:pt x="4299" y="1485"/>
                    <a:pt x="3406" y="1770"/>
                  </a:cubicBezTo>
                  <a:cubicBezTo>
                    <a:pt x="2691" y="2008"/>
                    <a:pt x="1894" y="2032"/>
                    <a:pt x="1263" y="2449"/>
                  </a:cubicBezTo>
                  <a:cubicBezTo>
                    <a:pt x="703" y="2854"/>
                    <a:pt x="322" y="3449"/>
                    <a:pt x="179" y="4140"/>
                  </a:cubicBezTo>
                  <a:cubicBezTo>
                    <a:pt x="48" y="4806"/>
                    <a:pt x="1" y="5497"/>
                    <a:pt x="48" y="6176"/>
                  </a:cubicBezTo>
                  <a:cubicBezTo>
                    <a:pt x="84" y="8081"/>
                    <a:pt x="120" y="9974"/>
                    <a:pt x="144" y="11879"/>
                  </a:cubicBezTo>
                  <a:cubicBezTo>
                    <a:pt x="120" y="12629"/>
                    <a:pt x="346" y="13355"/>
                    <a:pt x="763" y="13974"/>
                  </a:cubicBezTo>
                  <a:cubicBezTo>
                    <a:pt x="1224" y="14623"/>
                    <a:pt x="1275" y="14801"/>
                    <a:pt x="1680" y="14801"/>
                  </a:cubicBezTo>
                  <a:cubicBezTo>
                    <a:pt x="1839" y="14801"/>
                    <a:pt x="2054" y="14773"/>
                    <a:pt x="2370" y="14736"/>
                  </a:cubicBezTo>
                  <a:cubicBezTo>
                    <a:pt x="3501" y="14605"/>
                    <a:pt x="5156" y="14260"/>
                    <a:pt x="5906" y="13426"/>
                  </a:cubicBezTo>
                  <a:cubicBezTo>
                    <a:pt x="6394" y="12903"/>
                    <a:pt x="7478" y="12653"/>
                    <a:pt x="7549" y="12010"/>
                  </a:cubicBezTo>
                  <a:cubicBezTo>
                    <a:pt x="7597" y="11510"/>
                    <a:pt x="7275" y="11045"/>
                    <a:pt x="6775" y="10938"/>
                  </a:cubicBezTo>
                  <a:cubicBezTo>
                    <a:pt x="6240" y="10807"/>
                    <a:pt x="5787" y="10462"/>
                    <a:pt x="5513" y="9974"/>
                  </a:cubicBezTo>
                  <a:cubicBezTo>
                    <a:pt x="5204" y="9319"/>
                    <a:pt x="5418" y="8521"/>
                    <a:pt x="6025" y="8104"/>
                  </a:cubicBezTo>
                  <a:cubicBezTo>
                    <a:pt x="6233" y="7980"/>
                    <a:pt x="6463" y="7920"/>
                    <a:pt x="6691" y="7920"/>
                  </a:cubicBezTo>
                  <a:cubicBezTo>
                    <a:pt x="7114" y="7920"/>
                    <a:pt x="7528" y="8126"/>
                    <a:pt x="7775" y="8497"/>
                  </a:cubicBezTo>
                  <a:lnTo>
                    <a:pt x="7775" y="8521"/>
                  </a:lnTo>
                  <a:cubicBezTo>
                    <a:pt x="8216" y="8509"/>
                    <a:pt x="8252" y="8069"/>
                    <a:pt x="8347" y="7783"/>
                  </a:cubicBezTo>
                  <a:cubicBezTo>
                    <a:pt x="8645" y="6902"/>
                    <a:pt x="8371" y="6271"/>
                    <a:pt x="8406" y="5985"/>
                  </a:cubicBezTo>
                  <a:lnTo>
                    <a:pt x="8406" y="5985"/>
                  </a:lnTo>
                  <a:cubicBezTo>
                    <a:pt x="8807" y="6182"/>
                    <a:pt x="9251" y="6276"/>
                    <a:pt x="9696" y="6276"/>
                  </a:cubicBezTo>
                  <a:cubicBezTo>
                    <a:pt x="10896" y="6276"/>
                    <a:pt x="12109" y="5593"/>
                    <a:pt x="12526" y="4378"/>
                  </a:cubicBezTo>
                  <a:cubicBezTo>
                    <a:pt x="12669" y="3949"/>
                    <a:pt x="12681" y="3497"/>
                    <a:pt x="12538" y="3068"/>
                  </a:cubicBezTo>
                  <a:cubicBezTo>
                    <a:pt x="12145" y="1830"/>
                    <a:pt x="11002" y="1937"/>
                    <a:pt x="10169" y="1461"/>
                  </a:cubicBezTo>
                  <a:cubicBezTo>
                    <a:pt x="9585" y="1127"/>
                    <a:pt x="9192" y="544"/>
                    <a:pt x="8585" y="222"/>
                  </a:cubicBezTo>
                  <a:cubicBezTo>
                    <a:pt x="8281" y="66"/>
                    <a:pt x="7952" y="0"/>
                    <a:pt x="76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2089225" y="1825800"/>
              <a:ext cx="25575" cy="37675"/>
            </a:xfrm>
            <a:custGeom>
              <a:avLst/>
              <a:gdLst/>
              <a:ahLst/>
              <a:cxnLst/>
              <a:rect l="l" t="t" r="r" b="b"/>
              <a:pathLst>
                <a:path w="1023" h="1507" extrusionOk="0">
                  <a:moveTo>
                    <a:pt x="766" y="1"/>
                  </a:moveTo>
                  <a:cubicBezTo>
                    <a:pt x="720" y="1"/>
                    <a:pt x="667" y="6"/>
                    <a:pt x="608" y="18"/>
                  </a:cubicBezTo>
                  <a:cubicBezTo>
                    <a:pt x="453" y="54"/>
                    <a:pt x="322" y="137"/>
                    <a:pt x="203" y="245"/>
                  </a:cubicBezTo>
                  <a:cubicBezTo>
                    <a:pt x="72" y="399"/>
                    <a:pt x="1" y="590"/>
                    <a:pt x="13" y="792"/>
                  </a:cubicBezTo>
                  <a:cubicBezTo>
                    <a:pt x="13" y="1173"/>
                    <a:pt x="311" y="1483"/>
                    <a:pt x="680" y="1507"/>
                  </a:cubicBezTo>
                  <a:cubicBezTo>
                    <a:pt x="799" y="1507"/>
                    <a:pt x="894" y="1447"/>
                    <a:pt x="965" y="1364"/>
                  </a:cubicBezTo>
                  <a:cubicBezTo>
                    <a:pt x="1001" y="1304"/>
                    <a:pt x="1001" y="1257"/>
                    <a:pt x="1001" y="1257"/>
                  </a:cubicBezTo>
                  <a:cubicBezTo>
                    <a:pt x="1000" y="1255"/>
                    <a:pt x="999" y="1254"/>
                    <a:pt x="997" y="1254"/>
                  </a:cubicBezTo>
                  <a:cubicBezTo>
                    <a:pt x="976" y="1254"/>
                    <a:pt x="886" y="1376"/>
                    <a:pt x="703" y="1376"/>
                  </a:cubicBezTo>
                  <a:cubicBezTo>
                    <a:pt x="695" y="1376"/>
                    <a:pt x="688" y="1376"/>
                    <a:pt x="680" y="1376"/>
                  </a:cubicBezTo>
                  <a:cubicBezTo>
                    <a:pt x="406" y="1316"/>
                    <a:pt x="203" y="1078"/>
                    <a:pt x="203" y="780"/>
                  </a:cubicBezTo>
                  <a:cubicBezTo>
                    <a:pt x="191" y="495"/>
                    <a:pt x="370" y="233"/>
                    <a:pt x="644" y="137"/>
                  </a:cubicBezTo>
                  <a:cubicBezTo>
                    <a:pt x="858" y="78"/>
                    <a:pt x="1001" y="90"/>
                    <a:pt x="1013" y="78"/>
                  </a:cubicBezTo>
                  <a:cubicBezTo>
                    <a:pt x="1022" y="69"/>
                    <a:pt x="936" y="1"/>
                    <a:pt x="766"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2126150" y="1802425"/>
              <a:ext cx="87225" cy="14325"/>
            </a:xfrm>
            <a:custGeom>
              <a:avLst/>
              <a:gdLst/>
              <a:ahLst/>
              <a:cxnLst/>
              <a:rect l="l" t="t" r="r" b="b"/>
              <a:pathLst>
                <a:path w="3489" h="573" extrusionOk="0">
                  <a:moveTo>
                    <a:pt x="3489" y="1"/>
                  </a:moveTo>
                  <a:cubicBezTo>
                    <a:pt x="2905" y="13"/>
                    <a:pt x="2310" y="84"/>
                    <a:pt x="1739" y="203"/>
                  </a:cubicBezTo>
                  <a:cubicBezTo>
                    <a:pt x="1143" y="275"/>
                    <a:pt x="560" y="394"/>
                    <a:pt x="0" y="572"/>
                  </a:cubicBezTo>
                  <a:cubicBezTo>
                    <a:pt x="596" y="560"/>
                    <a:pt x="1179" y="489"/>
                    <a:pt x="1762" y="370"/>
                  </a:cubicBezTo>
                  <a:cubicBezTo>
                    <a:pt x="2346" y="299"/>
                    <a:pt x="2929" y="179"/>
                    <a:pt x="3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1940100" y="1874475"/>
              <a:ext cx="194700" cy="152100"/>
            </a:xfrm>
            <a:custGeom>
              <a:avLst/>
              <a:gdLst/>
              <a:ahLst/>
              <a:cxnLst/>
              <a:rect l="l" t="t" r="r" b="b"/>
              <a:pathLst>
                <a:path w="7788" h="6084" extrusionOk="0">
                  <a:moveTo>
                    <a:pt x="5537" y="0"/>
                  </a:moveTo>
                  <a:lnTo>
                    <a:pt x="1" y="2358"/>
                  </a:lnTo>
                  <a:lnTo>
                    <a:pt x="644" y="5691"/>
                  </a:lnTo>
                  <a:cubicBezTo>
                    <a:pt x="774" y="5942"/>
                    <a:pt x="1033" y="6084"/>
                    <a:pt x="1305" y="6084"/>
                  </a:cubicBezTo>
                  <a:cubicBezTo>
                    <a:pt x="1382" y="6084"/>
                    <a:pt x="1460" y="6072"/>
                    <a:pt x="1537" y="6049"/>
                  </a:cubicBezTo>
                  <a:cubicBezTo>
                    <a:pt x="1870" y="5929"/>
                    <a:pt x="2168" y="5727"/>
                    <a:pt x="2406" y="5465"/>
                  </a:cubicBezTo>
                  <a:cubicBezTo>
                    <a:pt x="2632" y="5191"/>
                    <a:pt x="2930" y="4989"/>
                    <a:pt x="3263" y="4858"/>
                  </a:cubicBezTo>
                  <a:cubicBezTo>
                    <a:pt x="3401" y="4817"/>
                    <a:pt x="3545" y="4803"/>
                    <a:pt x="3693" y="4803"/>
                  </a:cubicBezTo>
                  <a:cubicBezTo>
                    <a:pt x="4019" y="4803"/>
                    <a:pt x="4361" y="4871"/>
                    <a:pt x="4680" y="4871"/>
                  </a:cubicBezTo>
                  <a:cubicBezTo>
                    <a:pt x="4930" y="4871"/>
                    <a:pt x="5166" y="4829"/>
                    <a:pt x="5371" y="4679"/>
                  </a:cubicBezTo>
                  <a:cubicBezTo>
                    <a:pt x="5895" y="4298"/>
                    <a:pt x="5823" y="3417"/>
                    <a:pt x="6335" y="3024"/>
                  </a:cubicBezTo>
                  <a:cubicBezTo>
                    <a:pt x="6609" y="2798"/>
                    <a:pt x="6978" y="2774"/>
                    <a:pt x="7264" y="2572"/>
                  </a:cubicBezTo>
                  <a:cubicBezTo>
                    <a:pt x="7788" y="2191"/>
                    <a:pt x="7704" y="1322"/>
                    <a:pt x="7264" y="846"/>
                  </a:cubicBezTo>
                  <a:cubicBezTo>
                    <a:pt x="6823" y="369"/>
                    <a:pt x="6168" y="167"/>
                    <a:pt x="553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1796350" y="1766425"/>
              <a:ext cx="324475" cy="354525"/>
            </a:xfrm>
            <a:custGeom>
              <a:avLst/>
              <a:gdLst/>
              <a:ahLst/>
              <a:cxnLst/>
              <a:rect l="l" t="t" r="r" b="b"/>
              <a:pathLst>
                <a:path w="12979" h="14181" extrusionOk="0">
                  <a:moveTo>
                    <a:pt x="12978" y="0"/>
                  </a:moveTo>
                  <a:lnTo>
                    <a:pt x="12978" y="0"/>
                  </a:lnTo>
                  <a:cubicBezTo>
                    <a:pt x="12716" y="119"/>
                    <a:pt x="12454" y="203"/>
                    <a:pt x="12168" y="274"/>
                  </a:cubicBezTo>
                  <a:cubicBezTo>
                    <a:pt x="11847" y="334"/>
                    <a:pt x="11514" y="381"/>
                    <a:pt x="11168" y="405"/>
                  </a:cubicBezTo>
                  <a:cubicBezTo>
                    <a:pt x="10728" y="429"/>
                    <a:pt x="10275" y="476"/>
                    <a:pt x="9835" y="560"/>
                  </a:cubicBezTo>
                  <a:cubicBezTo>
                    <a:pt x="9287" y="655"/>
                    <a:pt x="8775" y="929"/>
                    <a:pt x="8382" y="1334"/>
                  </a:cubicBezTo>
                  <a:cubicBezTo>
                    <a:pt x="7977" y="1798"/>
                    <a:pt x="7835" y="2441"/>
                    <a:pt x="7549" y="3013"/>
                  </a:cubicBezTo>
                  <a:cubicBezTo>
                    <a:pt x="7418" y="3310"/>
                    <a:pt x="7215" y="3572"/>
                    <a:pt x="6953" y="3763"/>
                  </a:cubicBezTo>
                  <a:cubicBezTo>
                    <a:pt x="6668" y="3965"/>
                    <a:pt x="6358" y="4120"/>
                    <a:pt x="6025" y="4215"/>
                  </a:cubicBezTo>
                  <a:cubicBezTo>
                    <a:pt x="5370" y="4441"/>
                    <a:pt x="4596" y="4572"/>
                    <a:pt x="3977" y="5084"/>
                  </a:cubicBezTo>
                  <a:cubicBezTo>
                    <a:pt x="3667" y="5346"/>
                    <a:pt x="3465" y="5703"/>
                    <a:pt x="3405" y="6096"/>
                  </a:cubicBezTo>
                  <a:cubicBezTo>
                    <a:pt x="3382" y="6465"/>
                    <a:pt x="3382" y="6834"/>
                    <a:pt x="3405" y="7204"/>
                  </a:cubicBezTo>
                  <a:cubicBezTo>
                    <a:pt x="3441" y="7537"/>
                    <a:pt x="3382" y="7870"/>
                    <a:pt x="3227" y="8180"/>
                  </a:cubicBezTo>
                  <a:cubicBezTo>
                    <a:pt x="3060" y="8454"/>
                    <a:pt x="2822" y="8692"/>
                    <a:pt x="2548" y="8847"/>
                  </a:cubicBezTo>
                  <a:cubicBezTo>
                    <a:pt x="1989" y="9180"/>
                    <a:pt x="1381" y="9370"/>
                    <a:pt x="881" y="9692"/>
                  </a:cubicBezTo>
                  <a:cubicBezTo>
                    <a:pt x="619" y="9847"/>
                    <a:pt x="405" y="10049"/>
                    <a:pt x="238" y="10287"/>
                  </a:cubicBezTo>
                  <a:cubicBezTo>
                    <a:pt x="95" y="10525"/>
                    <a:pt x="12" y="10787"/>
                    <a:pt x="0" y="11061"/>
                  </a:cubicBezTo>
                  <a:cubicBezTo>
                    <a:pt x="0" y="11514"/>
                    <a:pt x="72" y="11954"/>
                    <a:pt x="203" y="12395"/>
                  </a:cubicBezTo>
                  <a:cubicBezTo>
                    <a:pt x="298" y="12716"/>
                    <a:pt x="334" y="13049"/>
                    <a:pt x="322" y="13383"/>
                  </a:cubicBezTo>
                  <a:cubicBezTo>
                    <a:pt x="310" y="13669"/>
                    <a:pt x="226" y="13942"/>
                    <a:pt x="60" y="14181"/>
                  </a:cubicBezTo>
                  <a:cubicBezTo>
                    <a:pt x="119" y="14133"/>
                    <a:pt x="167" y="14073"/>
                    <a:pt x="203" y="14002"/>
                  </a:cubicBezTo>
                  <a:cubicBezTo>
                    <a:pt x="310" y="13823"/>
                    <a:pt x="381" y="13609"/>
                    <a:pt x="393" y="13395"/>
                  </a:cubicBezTo>
                  <a:cubicBezTo>
                    <a:pt x="405" y="13049"/>
                    <a:pt x="381" y="12704"/>
                    <a:pt x="298" y="12371"/>
                  </a:cubicBezTo>
                  <a:cubicBezTo>
                    <a:pt x="179" y="11942"/>
                    <a:pt x="119" y="11502"/>
                    <a:pt x="119" y="11061"/>
                  </a:cubicBezTo>
                  <a:cubicBezTo>
                    <a:pt x="131" y="10811"/>
                    <a:pt x="203" y="10573"/>
                    <a:pt x="346" y="10359"/>
                  </a:cubicBezTo>
                  <a:cubicBezTo>
                    <a:pt x="500" y="10132"/>
                    <a:pt x="703" y="9954"/>
                    <a:pt x="941" y="9811"/>
                  </a:cubicBezTo>
                  <a:cubicBezTo>
                    <a:pt x="1429" y="9501"/>
                    <a:pt x="2036" y="9323"/>
                    <a:pt x="2608" y="8978"/>
                  </a:cubicBezTo>
                  <a:cubicBezTo>
                    <a:pt x="3274" y="8644"/>
                    <a:pt x="3655" y="7930"/>
                    <a:pt x="3572" y="7192"/>
                  </a:cubicBezTo>
                  <a:cubicBezTo>
                    <a:pt x="3548" y="6834"/>
                    <a:pt x="3548" y="6477"/>
                    <a:pt x="3572" y="6120"/>
                  </a:cubicBezTo>
                  <a:cubicBezTo>
                    <a:pt x="3620" y="5763"/>
                    <a:pt x="3810" y="5441"/>
                    <a:pt x="4084" y="5215"/>
                  </a:cubicBezTo>
                  <a:cubicBezTo>
                    <a:pt x="4656" y="4739"/>
                    <a:pt x="5406" y="4596"/>
                    <a:pt x="6084" y="4370"/>
                  </a:cubicBezTo>
                  <a:cubicBezTo>
                    <a:pt x="6418" y="4263"/>
                    <a:pt x="6751" y="4108"/>
                    <a:pt x="7049" y="3894"/>
                  </a:cubicBezTo>
                  <a:cubicBezTo>
                    <a:pt x="7323" y="3679"/>
                    <a:pt x="7537" y="3405"/>
                    <a:pt x="7692" y="3084"/>
                  </a:cubicBezTo>
                  <a:cubicBezTo>
                    <a:pt x="7977" y="2477"/>
                    <a:pt x="8108" y="1858"/>
                    <a:pt x="8489" y="1417"/>
                  </a:cubicBezTo>
                  <a:cubicBezTo>
                    <a:pt x="8847" y="1036"/>
                    <a:pt x="9335" y="774"/>
                    <a:pt x="9847" y="679"/>
                  </a:cubicBezTo>
                  <a:cubicBezTo>
                    <a:pt x="10287" y="584"/>
                    <a:pt x="10728" y="524"/>
                    <a:pt x="11180" y="488"/>
                  </a:cubicBezTo>
                  <a:cubicBezTo>
                    <a:pt x="11514" y="465"/>
                    <a:pt x="11847" y="417"/>
                    <a:pt x="12180" y="334"/>
                  </a:cubicBezTo>
                  <a:cubicBezTo>
                    <a:pt x="12395" y="286"/>
                    <a:pt x="12597" y="215"/>
                    <a:pt x="12788" y="119"/>
                  </a:cubicBezTo>
                  <a:cubicBezTo>
                    <a:pt x="12835" y="95"/>
                    <a:pt x="12883" y="60"/>
                    <a:pt x="12930" y="36"/>
                  </a:cubicBezTo>
                  <a:lnTo>
                    <a:pt x="12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1898450" y="1789050"/>
              <a:ext cx="184850" cy="258675"/>
            </a:xfrm>
            <a:custGeom>
              <a:avLst/>
              <a:gdLst/>
              <a:ahLst/>
              <a:cxnLst/>
              <a:rect l="l" t="t" r="r" b="b"/>
              <a:pathLst>
                <a:path w="7394" h="10347" extrusionOk="0">
                  <a:moveTo>
                    <a:pt x="7227" y="0"/>
                  </a:moveTo>
                  <a:cubicBezTo>
                    <a:pt x="7084" y="0"/>
                    <a:pt x="6953" y="0"/>
                    <a:pt x="6810" y="36"/>
                  </a:cubicBezTo>
                  <a:cubicBezTo>
                    <a:pt x="6310" y="131"/>
                    <a:pt x="5846" y="381"/>
                    <a:pt x="5501" y="762"/>
                  </a:cubicBezTo>
                  <a:cubicBezTo>
                    <a:pt x="5251" y="1012"/>
                    <a:pt x="5072" y="1322"/>
                    <a:pt x="4953" y="1667"/>
                  </a:cubicBezTo>
                  <a:cubicBezTo>
                    <a:pt x="4858" y="2048"/>
                    <a:pt x="4810" y="2453"/>
                    <a:pt x="4834" y="2858"/>
                  </a:cubicBezTo>
                  <a:cubicBezTo>
                    <a:pt x="4870" y="3286"/>
                    <a:pt x="4798" y="3715"/>
                    <a:pt x="4655" y="4108"/>
                  </a:cubicBezTo>
                  <a:cubicBezTo>
                    <a:pt x="4477" y="4513"/>
                    <a:pt x="4036" y="4703"/>
                    <a:pt x="3596" y="4917"/>
                  </a:cubicBezTo>
                  <a:cubicBezTo>
                    <a:pt x="3370" y="5013"/>
                    <a:pt x="3167" y="5167"/>
                    <a:pt x="3000" y="5346"/>
                  </a:cubicBezTo>
                  <a:cubicBezTo>
                    <a:pt x="2834" y="5548"/>
                    <a:pt x="2750" y="5787"/>
                    <a:pt x="2750" y="6037"/>
                  </a:cubicBezTo>
                  <a:cubicBezTo>
                    <a:pt x="2715" y="6501"/>
                    <a:pt x="2810" y="6941"/>
                    <a:pt x="2619" y="7299"/>
                  </a:cubicBezTo>
                  <a:cubicBezTo>
                    <a:pt x="2441" y="7644"/>
                    <a:pt x="2167" y="7918"/>
                    <a:pt x="1822" y="8108"/>
                  </a:cubicBezTo>
                  <a:cubicBezTo>
                    <a:pt x="1512" y="8299"/>
                    <a:pt x="1203" y="8442"/>
                    <a:pt x="929" y="8620"/>
                  </a:cubicBezTo>
                  <a:cubicBezTo>
                    <a:pt x="679" y="8763"/>
                    <a:pt x="464" y="8965"/>
                    <a:pt x="286" y="9192"/>
                  </a:cubicBezTo>
                  <a:cubicBezTo>
                    <a:pt x="155" y="9370"/>
                    <a:pt x="60" y="9573"/>
                    <a:pt x="24" y="9799"/>
                  </a:cubicBezTo>
                  <a:cubicBezTo>
                    <a:pt x="0" y="9930"/>
                    <a:pt x="0" y="10073"/>
                    <a:pt x="36" y="10204"/>
                  </a:cubicBezTo>
                  <a:cubicBezTo>
                    <a:pt x="48" y="10251"/>
                    <a:pt x="60" y="10299"/>
                    <a:pt x="95" y="10347"/>
                  </a:cubicBezTo>
                  <a:cubicBezTo>
                    <a:pt x="60" y="10168"/>
                    <a:pt x="60" y="9978"/>
                    <a:pt x="95" y="9811"/>
                  </a:cubicBezTo>
                  <a:cubicBezTo>
                    <a:pt x="143" y="9608"/>
                    <a:pt x="238" y="9418"/>
                    <a:pt x="369" y="9251"/>
                  </a:cubicBezTo>
                  <a:cubicBezTo>
                    <a:pt x="548" y="9037"/>
                    <a:pt x="774" y="8858"/>
                    <a:pt x="1012" y="8715"/>
                  </a:cubicBezTo>
                  <a:cubicBezTo>
                    <a:pt x="1286" y="8549"/>
                    <a:pt x="1607" y="8418"/>
                    <a:pt x="1929" y="8227"/>
                  </a:cubicBezTo>
                  <a:cubicBezTo>
                    <a:pt x="2286" y="8025"/>
                    <a:pt x="2584" y="7727"/>
                    <a:pt x="2786" y="7370"/>
                  </a:cubicBezTo>
                  <a:cubicBezTo>
                    <a:pt x="2989" y="6953"/>
                    <a:pt x="2905" y="6477"/>
                    <a:pt x="2929" y="6048"/>
                  </a:cubicBezTo>
                  <a:cubicBezTo>
                    <a:pt x="2941" y="5834"/>
                    <a:pt x="3012" y="5620"/>
                    <a:pt x="3143" y="5453"/>
                  </a:cubicBezTo>
                  <a:cubicBezTo>
                    <a:pt x="3298" y="5286"/>
                    <a:pt x="3489" y="5156"/>
                    <a:pt x="3703" y="5060"/>
                  </a:cubicBezTo>
                  <a:cubicBezTo>
                    <a:pt x="3917" y="4965"/>
                    <a:pt x="4132" y="4858"/>
                    <a:pt x="4346" y="4727"/>
                  </a:cubicBezTo>
                  <a:cubicBezTo>
                    <a:pt x="4548" y="4596"/>
                    <a:pt x="4715" y="4405"/>
                    <a:pt x="4822" y="4179"/>
                  </a:cubicBezTo>
                  <a:cubicBezTo>
                    <a:pt x="4989" y="3762"/>
                    <a:pt x="5048" y="3310"/>
                    <a:pt x="5013" y="2858"/>
                  </a:cubicBezTo>
                  <a:cubicBezTo>
                    <a:pt x="4989" y="2477"/>
                    <a:pt x="5025" y="2084"/>
                    <a:pt x="5120" y="1703"/>
                  </a:cubicBezTo>
                  <a:cubicBezTo>
                    <a:pt x="5215" y="1381"/>
                    <a:pt x="5382" y="1084"/>
                    <a:pt x="5608" y="834"/>
                  </a:cubicBezTo>
                  <a:cubicBezTo>
                    <a:pt x="5941" y="476"/>
                    <a:pt x="6370" y="214"/>
                    <a:pt x="6846" y="95"/>
                  </a:cubicBezTo>
                  <a:cubicBezTo>
                    <a:pt x="7191" y="24"/>
                    <a:pt x="7394" y="36"/>
                    <a:pt x="7394" y="24"/>
                  </a:cubicBezTo>
                  <a:cubicBezTo>
                    <a:pt x="7334" y="0"/>
                    <a:pt x="7287" y="0"/>
                    <a:pt x="7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1700200" y="2023000"/>
              <a:ext cx="689700" cy="592950"/>
            </a:xfrm>
            <a:custGeom>
              <a:avLst/>
              <a:gdLst/>
              <a:ahLst/>
              <a:cxnLst/>
              <a:rect l="l" t="t" r="r" b="b"/>
              <a:pathLst>
                <a:path w="27588" h="23718" extrusionOk="0">
                  <a:moveTo>
                    <a:pt x="10645" y="0"/>
                  </a:moveTo>
                  <a:cubicBezTo>
                    <a:pt x="10645" y="0"/>
                    <a:pt x="5894" y="0"/>
                    <a:pt x="4108" y="3751"/>
                  </a:cubicBezTo>
                  <a:cubicBezTo>
                    <a:pt x="3906" y="4156"/>
                    <a:pt x="1" y="11966"/>
                    <a:pt x="1" y="11966"/>
                  </a:cubicBezTo>
                  <a:lnTo>
                    <a:pt x="6049" y="14181"/>
                  </a:lnTo>
                  <a:lnTo>
                    <a:pt x="7013" y="11383"/>
                  </a:lnTo>
                  <a:lnTo>
                    <a:pt x="8252" y="17705"/>
                  </a:lnTo>
                  <a:lnTo>
                    <a:pt x="6466" y="22920"/>
                  </a:lnTo>
                  <a:lnTo>
                    <a:pt x="21575" y="23718"/>
                  </a:lnTo>
                  <a:lnTo>
                    <a:pt x="20324" y="16145"/>
                  </a:lnTo>
                  <a:lnTo>
                    <a:pt x="19955" y="11192"/>
                  </a:lnTo>
                  <a:lnTo>
                    <a:pt x="21217" y="13550"/>
                  </a:lnTo>
                  <a:lnTo>
                    <a:pt x="27587" y="11561"/>
                  </a:lnTo>
                  <a:cubicBezTo>
                    <a:pt x="27587" y="11561"/>
                    <a:pt x="23634" y="3918"/>
                    <a:pt x="21896" y="2179"/>
                  </a:cubicBezTo>
                  <a:cubicBezTo>
                    <a:pt x="20645" y="873"/>
                    <a:pt x="18910" y="143"/>
                    <a:pt x="17102" y="143"/>
                  </a:cubicBezTo>
                  <a:cubicBezTo>
                    <a:pt x="16966" y="143"/>
                    <a:pt x="16830" y="147"/>
                    <a:pt x="16693" y="155"/>
                  </a:cubicBezTo>
                  <a:lnTo>
                    <a:pt x="1064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1831475" y="2069725"/>
              <a:ext cx="410475" cy="4200"/>
            </a:xfrm>
            <a:custGeom>
              <a:avLst/>
              <a:gdLst/>
              <a:ahLst/>
              <a:cxnLst/>
              <a:rect l="l" t="t" r="r" b="b"/>
              <a:pathLst>
                <a:path w="16419" h="168" extrusionOk="0">
                  <a:moveTo>
                    <a:pt x="8215" y="1"/>
                  </a:moveTo>
                  <a:cubicBezTo>
                    <a:pt x="3679" y="1"/>
                    <a:pt x="0" y="48"/>
                    <a:pt x="0" y="84"/>
                  </a:cubicBezTo>
                  <a:cubicBezTo>
                    <a:pt x="0" y="132"/>
                    <a:pt x="3679" y="167"/>
                    <a:pt x="8215" y="167"/>
                  </a:cubicBezTo>
                  <a:cubicBezTo>
                    <a:pt x="12740" y="167"/>
                    <a:pt x="16419" y="132"/>
                    <a:pt x="16419" y="84"/>
                  </a:cubicBezTo>
                  <a:cubicBezTo>
                    <a:pt x="16419" y="36"/>
                    <a:pt x="12752" y="1"/>
                    <a:pt x="82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2127925" y="2066750"/>
              <a:ext cx="85450" cy="261075"/>
            </a:xfrm>
            <a:custGeom>
              <a:avLst/>
              <a:gdLst/>
              <a:ahLst/>
              <a:cxnLst/>
              <a:rect l="l" t="t" r="r" b="b"/>
              <a:pathLst>
                <a:path w="3418" h="10443" extrusionOk="0">
                  <a:moveTo>
                    <a:pt x="1870" y="1"/>
                  </a:moveTo>
                  <a:cubicBezTo>
                    <a:pt x="1751" y="1"/>
                    <a:pt x="1632" y="24"/>
                    <a:pt x="1525" y="72"/>
                  </a:cubicBezTo>
                  <a:cubicBezTo>
                    <a:pt x="1108" y="227"/>
                    <a:pt x="751" y="513"/>
                    <a:pt x="513" y="894"/>
                  </a:cubicBezTo>
                  <a:cubicBezTo>
                    <a:pt x="156" y="1441"/>
                    <a:pt x="1" y="2108"/>
                    <a:pt x="84" y="2763"/>
                  </a:cubicBezTo>
                  <a:cubicBezTo>
                    <a:pt x="191" y="3549"/>
                    <a:pt x="429" y="4311"/>
                    <a:pt x="799" y="5013"/>
                  </a:cubicBezTo>
                  <a:cubicBezTo>
                    <a:pt x="1501" y="6537"/>
                    <a:pt x="2144" y="7906"/>
                    <a:pt x="2608" y="8871"/>
                  </a:cubicBezTo>
                  <a:cubicBezTo>
                    <a:pt x="2846" y="9335"/>
                    <a:pt x="3037" y="9728"/>
                    <a:pt x="3180" y="10026"/>
                  </a:cubicBezTo>
                  <a:cubicBezTo>
                    <a:pt x="3251" y="10169"/>
                    <a:pt x="3323" y="10311"/>
                    <a:pt x="3418" y="10442"/>
                  </a:cubicBezTo>
                  <a:cubicBezTo>
                    <a:pt x="3370" y="10288"/>
                    <a:pt x="3323" y="10133"/>
                    <a:pt x="3251" y="9990"/>
                  </a:cubicBezTo>
                  <a:lnTo>
                    <a:pt x="2727" y="8811"/>
                  </a:lnTo>
                  <a:cubicBezTo>
                    <a:pt x="2287" y="7835"/>
                    <a:pt x="1668" y="6454"/>
                    <a:pt x="965" y="4954"/>
                  </a:cubicBezTo>
                  <a:cubicBezTo>
                    <a:pt x="608" y="4275"/>
                    <a:pt x="370" y="3537"/>
                    <a:pt x="251" y="2775"/>
                  </a:cubicBezTo>
                  <a:cubicBezTo>
                    <a:pt x="167" y="2156"/>
                    <a:pt x="298" y="1525"/>
                    <a:pt x="632" y="989"/>
                  </a:cubicBezTo>
                  <a:cubicBezTo>
                    <a:pt x="846" y="620"/>
                    <a:pt x="1168" y="334"/>
                    <a:pt x="1549" y="167"/>
                  </a:cubicBezTo>
                  <a:cubicBezTo>
                    <a:pt x="1822" y="48"/>
                    <a:pt x="1989" y="48"/>
                    <a:pt x="1989" y="24"/>
                  </a:cubicBezTo>
                  <a:cubicBezTo>
                    <a:pt x="1989" y="13"/>
                    <a:pt x="1965" y="13"/>
                    <a:pt x="187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1830275" y="2105450"/>
              <a:ext cx="79200" cy="367325"/>
            </a:xfrm>
            <a:custGeom>
              <a:avLst/>
              <a:gdLst/>
              <a:ahLst/>
              <a:cxnLst/>
              <a:rect l="l" t="t" r="r" b="b"/>
              <a:pathLst>
                <a:path w="3168" h="14693" extrusionOk="0">
                  <a:moveTo>
                    <a:pt x="48" y="0"/>
                  </a:moveTo>
                  <a:cubicBezTo>
                    <a:pt x="1" y="12"/>
                    <a:pt x="679" y="3322"/>
                    <a:pt x="1501" y="7370"/>
                  </a:cubicBezTo>
                  <a:cubicBezTo>
                    <a:pt x="2334" y="11430"/>
                    <a:pt x="3060" y="14693"/>
                    <a:pt x="3108" y="14693"/>
                  </a:cubicBezTo>
                  <a:cubicBezTo>
                    <a:pt x="3168" y="14681"/>
                    <a:pt x="2489" y="11395"/>
                    <a:pt x="1656" y="7335"/>
                  </a:cubicBezTo>
                  <a:cubicBezTo>
                    <a:pt x="822" y="3275"/>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1926425" y="2349825"/>
              <a:ext cx="209575" cy="129800"/>
            </a:xfrm>
            <a:custGeom>
              <a:avLst/>
              <a:gdLst/>
              <a:ahLst/>
              <a:cxnLst/>
              <a:rect l="l" t="t" r="r" b="b"/>
              <a:pathLst>
                <a:path w="8383" h="5192" extrusionOk="0">
                  <a:moveTo>
                    <a:pt x="8358" y="0"/>
                  </a:moveTo>
                  <a:cubicBezTo>
                    <a:pt x="8287" y="524"/>
                    <a:pt x="8156" y="1048"/>
                    <a:pt x="7954" y="1536"/>
                  </a:cubicBezTo>
                  <a:cubicBezTo>
                    <a:pt x="7418" y="2715"/>
                    <a:pt x="6501" y="3668"/>
                    <a:pt x="5346" y="4251"/>
                  </a:cubicBezTo>
                  <a:cubicBezTo>
                    <a:pt x="4247" y="4778"/>
                    <a:pt x="3052" y="5052"/>
                    <a:pt x="1832" y="5052"/>
                  </a:cubicBezTo>
                  <a:cubicBezTo>
                    <a:pt x="1758" y="5052"/>
                    <a:pt x="1683" y="5051"/>
                    <a:pt x="1608" y="5049"/>
                  </a:cubicBezTo>
                  <a:cubicBezTo>
                    <a:pt x="759" y="5038"/>
                    <a:pt x="183" y="4958"/>
                    <a:pt x="37" y="4958"/>
                  </a:cubicBezTo>
                  <a:cubicBezTo>
                    <a:pt x="13" y="4958"/>
                    <a:pt x="0" y="4960"/>
                    <a:pt x="0" y="4965"/>
                  </a:cubicBezTo>
                  <a:cubicBezTo>
                    <a:pt x="143" y="5013"/>
                    <a:pt x="286" y="5049"/>
                    <a:pt x="429" y="5061"/>
                  </a:cubicBezTo>
                  <a:cubicBezTo>
                    <a:pt x="810" y="5132"/>
                    <a:pt x="1215" y="5168"/>
                    <a:pt x="1608" y="5180"/>
                  </a:cubicBezTo>
                  <a:cubicBezTo>
                    <a:pt x="1748" y="5187"/>
                    <a:pt x="1889" y="5191"/>
                    <a:pt x="2030" y="5191"/>
                  </a:cubicBezTo>
                  <a:cubicBezTo>
                    <a:pt x="3200" y="5191"/>
                    <a:pt x="4367" y="4928"/>
                    <a:pt x="5430" y="4418"/>
                  </a:cubicBezTo>
                  <a:cubicBezTo>
                    <a:pt x="6608" y="3822"/>
                    <a:pt x="7549" y="2810"/>
                    <a:pt x="8073" y="1596"/>
                  </a:cubicBezTo>
                  <a:cubicBezTo>
                    <a:pt x="8227" y="1227"/>
                    <a:pt x="8323" y="834"/>
                    <a:pt x="8358" y="441"/>
                  </a:cubicBezTo>
                  <a:cubicBezTo>
                    <a:pt x="8382" y="298"/>
                    <a:pt x="8382" y="143"/>
                    <a:pt x="8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1791275" y="2137600"/>
              <a:ext cx="502175" cy="4475"/>
            </a:xfrm>
            <a:custGeom>
              <a:avLst/>
              <a:gdLst/>
              <a:ahLst/>
              <a:cxnLst/>
              <a:rect l="l" t="t" r="r" b="b"/>
              <a:pathLst>
                <a:path w="20087" h="179" extrusionOk="0">
                  <a:moveTo>
                    <a:pt x="10038" y="0"/>
                  </a:moveTo>
                  <a:cubicBezTo>
                    <a:pt x="4501" y="0"/>
                    <a:pt x="1" y="36"/>
                    <a:pt x="1" y="84"/>
                  </a:cubicBezTo>
                  <a:cubicBezTo>
                    <a:pt x="1" y="131"/>
                    <a:pt x="4501" y="179"/>
                    <a:pt x="10050" y="179"/>
                  </a:cubicBezTo>
                  <a:cubicBezTo>
                    <a:pt x="15586" y="179"/>
                    <a:pt x="20087" y="131"/>
                    <a:pt x="20087" y="84"/>
                  </a:cubicBezTo>
                  <a:cubicBezTo>
                    <a:pt x="20087" y="36"/>
                    <a:pt x="15586" y="0"/>
                    <a:pt x="1003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1762400" y="2200700"/>
              <a:ext cx="568250" cy="4200"/>
            </a:xfrm>
            <a:custGeom>
              <a:avLst/>
              <a:gdLst/>
              <a:ahLst/>
              <a:cxnLst/>
              <a:rect l="l" t="t" r="r" b="b"/>
              <a:pathLst>
                <a:path w="22730" h="168" extrusionOk="0">
                  <a:moveTo>
                    <a:pt x="11359" y="0"/>
                  </a:moveTo>
                  <a:cubicBezTo>
                    <a:pt x="5085" y="0"/>
                    <a:pt x="1" y="36"/>
                    <a:pt x="1" y="84"/>
                  </a:cubicBezTo>
                  <a:cubicBezTo>
                    <a:pt x="1" y="131"/>
                    <a:pt x="5097" y="167"/>
                    <a:pt x="11359" y="167"/>
                  </a:cubicBezTo>
                  <a:cubicBezTo>
                    <a:pt x="17634" y="167"/>
                    <a:pt x="22730" y="131"/>
                    <a:pt x="22730" y="84"/>
                  </a:cubicBezTo>
                  <a:cubicBezTo>
                    <a:pt x="22730" y="36"/>
                    <a:pt x="17634" y="0"/>
                    <a:pt x="1135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1731750" y="2258750"/>
              <a:ext cx="623925" cy="4175"/>
            </a:xfrm>
            <a:custGeom>
              <a:avLst/>
              <a:gdLst/>
              <a:ahLst/>
              <a:cxnLst/>
              <a:rect l="l" t="t" r="r" b="b"/>
              <a:pathLst>
                <a:path w="24957" h="167" extrusionOk="0">
                  <a:moveTo>
                    <a:pt x="12478" y="0"/>
                  </a:moveTo>
                  <a:cubicBezTo>
                    <a:pt x="5585" y="0"/>
                    <a:pt x="1" y="36"/>
                    <a:pt x="1" y="83"/>
                  </a:cubicBezTo>
                  <a:cubicBezTo>
                    <a:pt x="1" y="131"/>
                    <a:pt x="5585" y="167"/>
                    <a:pt x="12478" y="167"/>
                  </a:cubicBezTo>
                  <a:cubicBezTo>
                    <a:pt x="19360" y="167"/>
                    <a:pt x="24956" y="131"/>
                    <a:pt x="24956" y="83"/>
                  </a:cubicBezTo>
                  <a:cubicBezTo>
                    <a:pt x="24956" y="36"/>
                    <a:pt x="19360" y="0"/>
                    <a:pt x="1247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1716575" y="2292375"/>
              <a:ext cx="147950" cy="39325"/>
            </a:xfrm>
            <a:custGeom>
              <a:avLst/>
              <a:gdLst/>
              <a:ahLst/>
              <a:cxnLst/>
              <a:rect l="l" t="t" r="r" b="b"/>
              <a:pathLst>
                <a:path w="5918" h="1573" extrusionOk="0">
                  <a:moveTo>
                    <a:pt x="0" y="1"/>
                  </a:moveTo>
                  <a:cubicBezTo>
                    <a:pt x="286" y="96"/>
                    <a:pt x="572" y="167"/>
                    <a:pt x="870" y="227"/>
                  </a:cubicBezTo>
                  <a:cubicBezTo>
                    <a:pt x="1405" y="346"/>
                    <a:pt x="2155" y="524"/>
                    <a:pt x="2977" y="739"/>
                  </a:cubicBezTo>
                  <a:cubicBezTo>
                    <a:pt x="3787" y="953"/>
                    <a:pt x="4513" y="1167"/>
                    <a:pt x="5049" y="1334"/>
                  </a:cubicBezTo>
                  <a:cubicBezTo>
                    <a:pt x="5334" y="1429"/>
                    <a:pt x="5620" y="1513"/>
                    <a:pt x="5918" y="1572"/>
                  </a:cubicBezTo>
                  <a:cubicBezTo>
                    <a:pt x="5656" y="1417"/>
                    <a:pt x="5370" y="1310"/>
                    <a:pt x="5084" y="1215"/>
                  </a:cubicBezTo>
                  <a:cubicBezTo>
                    <a:pt x="4560" y="1024"/>
                    <a:pt x="3846" y="786"/>
                    <a:pt x="3013" y="572"/>
                  </a:cubicBezTo>
                  <a:cubicBezTo>
                    <a:pt x="2179" y="358"/>
                    <a:pt x="1441" y="203"/>
                    <a:pt x="893" y="108"/>
                  </a:cubicBezTo>
                  <a:cubicBezTo>
                    <a:pt x="596" y="36"/>
                    <a:pt x="298"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1875225" y="2316100"/>
              <a:ext cx="327450" cy="5675"/>
            </a:xfrm>
            <a:custGeom>
              <a:avLst/>
              <a:gdLst/>
              <a:ahLst/>
              <a:cxnLst/>
              <a:rect l="l" t="t" r="r" b="b"/>
              <a:pathLst>
                <a:path w="13098" h="227" extrusionOk="0">
                  <a:moveTo>
                    <a:pt x="5605" y="1"/>
                  </a:moveTo>
                  <a:cubicBezTo>
                    <a:pt x="4175" y="1"/>
                    <a:pt x="2897" y="22"/>
                    <a:pt x="1917" y="52"/>
                  </a:cubicBezTo>
                  <a:cubicBezTo>
                    <a:pt x="1334" y="75"/>
                    <a:pt x="846" y="87"/>
                    <a:pt x="524" y="111"/>
                  </a:cubicBezTo>
                  <a:cubicBezTo>
                    <a:pt x="346" y="111"/>
                    <a:pt x="179" y="123"/>
                    <a:pt x="0" y="147"/>
                  </a:cubicBezTo>
                  <a:cubicBezTo>
                    <a:pt x="131" y="164"/>
                    <a:pt x="255" y="175"/>
                    <a:pt x="383" y="175"/>
                  </a:cubicBezTo>
                  <a:cubicBezTo>
                    <a:pt x="429" y="175"/>
                    <a:pt x="476" y="174"/>
                    <a:pt x="524" y="171"/>
                  </a:cubicBezTo>
                  <a:lnTo>
                    <a:pt x="6549" y="171"/>
                  </a:lnTo>
                  <a:lnTo>
                    <a:pt x="11180" y="218"/>
                  </a:lnTo>
                  <a:lnTo>
                    <a:pt x="12585" y="218"/>
                  </a:lnTo>
                  <a:cubicBezTo>
                    <a:pt x="12654" y="223"/>
                    <a:pt x="12723" y="226"/>
                    <a:pt x="12793" y="226"/>
                  </a:cubicBezTo>
                  <a:cubicBezTo>
                    <a:pt x="12892" y="226"/>
                    <a:pt x="12993" y="220"/>
                    <a:pt x="13097" y="206"/>
                  </a:cubicBezTo>
                  <a:cubicBezTo>
                    <a:pt x="12919" y="183"/>
                    <a:pt x="12752" y="171"/>
                    <a:pt x="12585" y="171"/>
                  </a:cubicBezTo>
                  <a:cubicBezTo>
                    <a:pt x="12252" y="147"/>
                    <a:pt x="11776" y="123"/>
                    <a:pt x="11180" y="99"/>
                  </a:cubicBezTo>
                  <a:cubicBezTo>
                    <a:pt x="9990" y="52"/>
                    <a:pt x="8359" y="16"/>
                    <a:pt x="6549" y="4"/>
                  </a:cubicBezTo>
                  <a:cubicBezTo>
                    <a:pt x="6228" y="2"/>
                    <a:pt x="5913" y="1"/>
                    <a:pt x="560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2210975" y="2291850"/>
              <a:ext cx="169300" cy="25250"/>
            </a:xfrm>
            <a:custGeom>
              <a:avLst/>
              <a:gdLst/>
              <a:ahLst/>
              <a:cxnLst/>
              <a:rect l="l" t="t" r="r" b="b"/>
              <a:pathLst>
                <a:path w="6772" h="1010" extrusionOk="0">
                  <a:moveTo>
                    <a:pt x="6607" y="1"/>
                  </a:moveTo>
                  <a:cubicBezTo>
                    <a:pt x="6573" y="1"/>
                    <a:pt x="6537" y="4"/>
                    <a:pt x="6501" y="10"/>
                  </a:cubicBezTo>
                  <a:cubicBezTo>
                    <a:pt x="6335" y="22"/>
                    <a:pt x="6085" y="45"/>
                    <a:pt x="5775" y="81"/>
                  </a:cubicBezTo>
                  <a:cubicBezTo>
                    <a:pt x="5156" y="141"/>
                    <a:pt x="4311" y="260"/>
                    <a:pt x="3382" y="403"/>
                  </a:cubicBezTo>
                  <a:cubicBezTo>
                    <a:pt x="2441" y="545"/>
                    <a:pt x="1596" y="688"/>
                    <a:pt x="989" y="795"/>
                  </a:cubicBezTo>
                  <a:cubicBezTo>
                    <a:pt x="655" y="831"/>
                    <a:pt x="322" y="903"/>
                    <a:pt x="1" y="1010"/>
                  </a:cubicBezTo>
                  <a:cubicBezTo>
                    <a:pt x="346" y="998"/>
                    <a:pt x="679" y="962"/>
                    <a:pt x="1001" y="903"/>
                  </a:cubicBezTo>
                  <a:cubicBezTo>
                    <a:pt x="1620" y="831"/>
                    <a:pt x="2465" y="700"/>
                    <a:pt x="3406" y="569"/>
                  </a:cubicBezTo>
                  <a:cubicBezTo>
                    <a:pt x="4335" y="426"/>
                    <a:pt x="5180" y="283"/>
                    <a:pt x="5787" y="176"/>
                  </a:cubicBezTo>
                  <a:lnTo>
                    <a:pt x="6513" y="57"/>
                  </a:lnTo>
                  <a:lnTo>
                    <a:pt x="6704" y="22"/>
                  </a:lnTo>
                  <a:lnTo>
                    <a:pt x="6740" y="22"/>
                  </a:lnTo>
                  <a:cubicBezTo>
                    <a:pt x="6740" y="22"/>
                    <a:pt x="6761" y="27"/>
                    <a:pt x="6768" y="27"/>
                  </a:cubicBezTo>
                  <a:cubicBezTo>
                    <a:pt x="6771" y="27"/>
                    <a:pt x="6771" y="26"/>
                    <a:pt x="6763" y="22"/>
                  </a:cubicBezTo>
                  <a:cubicBezTo>
                    <a:pt x="6740" y="10"/>
                    <a:pt x="6728" y="10"/>
                    <a:pt x="6704" y="10"/>
                  </a:cubicBezTo>
                  <a:cubicBezTo>
                    <a:pt x="6674" y="4"/>
                    <a:pt x="6641" y="1"/>
                    <a:pt x="660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1889500" y="2375125"/>
              <a:ext cx="238750" cy="4200"/>
            </a:xfrm>
            <a:custGeom>
              <a:avLst/>
              <a:gdLst/>
              <a:ahLst/>
              <a:cxnLst/>
              <a:rect l="l" t="t" r="r" b="b"/>
              <a:pathLst>
                <a:path w="9550" h="168" extrusionOk="0">
                  <a:moveTo>
                    <a:pt x="4775" y="0"/>
                  </a:moveTo>
                  <a:cubicBezTo>
                    <a:pt x="2144" y="0"/>
                    <a:pt x="1" y="48"/>
                    <a:pt x="1" y="84"/>
                  </a:cubicBezTo>
                  <a:cubicBezTo>
                    <a:pt x="1" y="131"/>
                    <a:pt x="2144" y="167"/>
                    <a:pt x="4775" y="167"/>
                  </a:cubicBezTo>
                  <a:cubicBezTo>
                    <a:pt x="7418" y="167"/>
                    <a:pt x="9550" y="131"/>
                    <a:pt x="9550" y="84"/>
                  </a:cubicBezTo>
                  <a:cubicBezTo>
                    <a:pt x="9550" y="36"/>
                    <a:pt x="7418" y="0"/>
                    <a:pt x="477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a:off x="2124075" y="2394250"/>
              <a:ext cx="81575" cy="4625"/>
            </a:xfrm>
            <a:custGeom>
              <a:avLst/>
              <a:gdLst/>
              <a:ahLst/>
              <a:cxnLst/>
              <a:rect l="l" t="t" r="r" b="b"/>
              <a:pathLst>
                <a:path w="3263" h="185" extrusionOk="0">
                  <a:moveTo>
                    <a:pt x="1233" y="1"/>
                  </a:moveTo>
                  <a:cubicBezTo>
                    <a:pt x="818" y="1"/>
                    <a:pt x="406" y="30"/>
                    <a:pt x="0" y="93"/>
                  </a:cubicBezTo>
                  <a:cubicBezTo>
                    <a:pt x="406" y="156"/>
                    <a:pt x="818" y="185"/>
                    <a:pt x="1233" y="185"/>
                  </a:cubicBezTo>
                  <a:cubicBezTo>
                    <a:pt x="1365" y="185"/>
                    <a:pt x="1498" y="182"/>
                    <a:pt x="1631" y="176"/>
                  </a:cubicBezTo>
                  <a:cubicBezTo>
                    <a:pt x="1761" y="182"/>
                    <a:pt x="1892" y="185"/>
                    <a:pt x="2023" y="185"/>
                  </a:cubicBezTo>
                  <a:cubicBezTo>
                    <a:pt x="2433" y="185"/>
                    <a:pt x="2848" y="156"/>
                    <a:pt x="3262" y="93"/>
                  </a:cubicBezTo>
                  <a:cubicBezTo>
                    <a:pt x="2848" y="30"/>
                    <a:pt x="2433" y="1"/>
                    <a:pt x="2023" y="1"/>
                  </a:cubicBezTo>
                  <a:cubicBezTo>
                    <a:pt x="1892" y="1"/>
                    <a:pt x="1761" y="4"/>
                    <a:pt x="1631" y="9"/>
                  </a:cubicBezTo>
                  <a:cubicBezTo>
                    <a:pt x="1498" y="4"/>
                    <a:pt x="1365" y="1"/>
                    <a:pt x="123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1904700" y="2442625"/>
              <a:ext cx="171475" cy="7075"/>
            </a:xfrm>
            <a:custGeom>
              <a:avLst/>
              <a:gdLst/>
              <a:ahLst/>
              <a:cxnLst/>
              <a:rect l="l" t="t" r="r" b="b"/>
              <a:pathLst>
                <a:path w="6859" h="283" extrusionOk="0">
                  <a:moveTo>
                    <a:pt x="500" y="0"/>
                  </a:moveTo>
                  <a:cubicBezTo>
                    <a:pt x="333" y="0"/>
                    <a:pt x="167" y="9"/>
                    <a:pt x="0" y="27"/>
                  </a:cubicBezTo>
                  <a:cubicBezTo>
                    <a:pt x="333" y="98"/>
                    <a:pt x="667" y="134"/>
                    <a:pt x="1000" y="146"/>
                  </a:cubicBezTo>
                  <a:cubicBezTo>
                    <a:pt x="1619" y="194"/>
                    <a:pt x="2477" y="241"/>
                    <a:pt x="3429" y="265"/>
                  </a:cubicBezTo>
                  <a:cubicBezTo>
                    <a:pt x="3899" y="277"/>
                    <a:pt x="4349" y="283"/>
                    <a:pt x="4760" y="283"/>
                  </a:cubicBezTo>
                  <a:cubicBezTo>
                    <a:pt x="5170" y="283"/>
                    <a:pt x="5542" y="277"/>
                    <a:pt x="5858" y="265"/>
                  </a:cubicBezTo>
                  <a:cubicBezTo>
                    <a:pt x="6191" y="265"/>
                    <a:pt x="6525" y="241"/>
                    <a:pt x="6858" y="194"/>
                  </a:cubicBezTo>
                  <a:cubicBezTo>
                    <a:pt x="6582" y="154"/>
                    <a:pt x="6306" y="131"/>
                    <a:pt x="6030" y="131"/>
                  </a:cubicBezTo>
                  <a:cubicBezTo>
                    <a:pt x="5972" y="131"/>
                    <a:pt x="5915" y="132"/>
                    <a:pt x="5858" y="134"/>
                  </a:cubicBezTo>
                  <a:lnTo>
                    <a:pt x="3429" y="98"/>
                  </a:lnTo>
                  <a:lnTo>
                    <a:pt x="1000" y="27"/>
                  </a:lnTo>
                  <a:cubicBezTo>
                    <a:pt x="834" y="9"/>
                    <a:pt x="667" y="0"/>
                    <a:pt x="500"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4"/>
            <p:cNvSpPr/>
            <p:nvPr/>
          </p:nvSpPr>
          <p:spPr>
            <a:xfrm>
              <a:off x="2048150" y="2462125"/>
              <a:ext cx="163750" cy="4625"/>
            </a:xfrm>
            <a:custGeom>
              <a:avLst/>
              <a:gdLst/>
              <a:ahLst/>
              <a:cxnLst/>
              <a:rect l="l" t="t" r="r" b="b"/>
              <a:pathLst>
                <a:path w="6550" h="185" extrusionOk="0">
                  <a:moveTo>
                    <a:pt x="2485" y="0"/>
                  </a:moveTo>
                  <a:cubicBezTo>
                    <a:pt x="1660" y="0"/>
                    <a:pt x="831" y="29"/>
                    <a:pt x="1" y="92"/>
                  </a:cubicBezTo>
                  <a:cubicBezTo>
                    <a:pt x="831" y="155"/>
                    <a:pt x="1660" y="184"/>
                    <a:pt x="2485" y="184"/>
                  </a:cubicBezTo>
                  <a:cubicBezTo>
                    <a:pt x="2749" y="184"/>
                    <a:pt x="3012" y="181"/>
                    <a:pt x="3275" y="176"/>
                  </a:cubicBezTo>
                  <a:cubicBezTo>
                    <a:pt x="3541" y="181"/>
                    <a:pt x="3807" y="184"/>
                    <a:pt x="4072" y="184"/>
                  </a:cubicBezTo>
                  <a:cubicBezTo>
                    <a:pt x="4901" y="184"/>
                    <a:pt x="5729" y="155"/>
                    <a:pt x="6549" y="92"/>
                  </a:cubicBezTo>
                  <a:cubicBezTo>
                    <a:pt x="5729" y="29"/>
                    <a:pt x="4901" y="0"/>
                    <a:pt x="4072" y="0"/>
                  </a:cubicBezTo>
                  <a:cubicBezTo>
                    <a:pt x="3807" y="0"/>
                    <a:pt x="3541" y="3"/>
                    <a:pt x="3275" y="9"/>
                  </a:cubicBezTo>
                  <a:cubicBezTo>
                    <a:pt x="3012" y="3"/>
                    <a:pt x="2749" y="0"/>
                    <a:pt x="248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1889500" y="2512125"/>
              <a:ext cx="334600" cy="12275"/>
            </a:xfrm>
            <a:custGeom>
              <a:avLst/>
              <a:gdLst/>
              <a:ahLst/>
              <a:cxnLst/>
              <a:rect l="l" t="t" r="r" b="b"/>
              <a:pathLst>
                <a:path w="13384" h="491" extrusionOk="0">
                  <a:moveTo>
                    <a:pt x="269" y="0"/>
                  </a:moveTo>
                  <a:cubicBezTo>
                    <a:pt x="179" y="0"/>
                    <a:pt x="90" y="3"/>
                    <a:pt x="1" y="9"/>
                  </a:cubicBezTo>
                  <a:cubicBezTo>
                    <a:pt x="179" y="45"/>
                    <a:pt x="358" y="69"/>
                    <a:pt x="525" y="69"/>
                  </a:cubicBezTo>
                  <a:cubicBezTo>
                    <a:pt x="870" y="104"/>
                    <a:pt x="1358" y="140"/>
                    <a:pt x="1965" y="176"/>
                  </a:cubicBezTo>
                  <a:cubicBezTo>
                    <a:pt x="3156" y="247"/>
                    <a:pt x="4847" y="331"/>
                    <a:pt x="6692" y="390"/>
                  </a:cubicBezTo>
                  <a:cubicBezTo>
                    <a:pt x="8538" y="438"/>
                    <a:pt x="10216" y="485"/>
                    <a:pt x="11431" y="485"/>
                  </a:cubicBezTo>
                  <a:lnTo>
                    <a:pt x="12860" y="485"/>
                  </a:lnTo>
                  <a:cubicBezTo>
                    <a:pt x="12907" y="489"/>
                    <a:pt x="12955" y="490"/>
                    <a:pt x="13003" y="490"/>
                  </a:cubicBezTo>
                  <a:cubicBezTo>
                    <a:pt x="13133" y="490"/>
                    <a:pt x="13261" y="479"/>
                    <a:pt x="13384" y="462"/>
                  </a:cubicBezTo>
                  <a:cubicBezTo>
                    <a:pt x="13217" y="438"/>
                    <a:pt x="13038" y="426"/>
                    <a:pt x="12860" y="426"/>
                  </a:cubicBezTo>
                  <a:lnTo>
                    <a:pt x="11431" y="366"/>
                  </a:lnTo>
                  <a:lnTo>
                    <a:pt x="6704" y="212"/>
                  </a:lnTo>
                  <a:lnTo>
                    <a:pt x="1965" y="57"/>
                  </a:lnTo>
                  <a:lnTo>
                    <a:pt x="537" y="9"/>
                  </a:lnTo>
                  <a:cubicBezTo>
                    <a:pt x="447" y="3"/>
                    <a:pt x="358" y="0"/>
                    <a:pt x="26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1871650" y="2570175"/>
              <a:ext cx="363750" cy="21000"/>
            </a:xfrm>
            <a:custGeom>
              <a:avLst/>
              <a:gdLst/>
              <a:ahLst/>
              <a:cxnLst/>
              <a:rect l="l" t="t" r="r" b="b"/>
              <a:pathLst>
                <a:path w="14550" h="840" extrusionOk="0">
                  <a:moveTo>
                    <a:pt x="286" y="0"/>
                  </a:moveTo>
                  <a:cubicBezTo>
                    <a:pt x="191" y="0"/>
                    <a:pt x="96" y="3"/>
                    <a:pt x="1" y="9"/>
                  </a:cubicBezTo>
                  <a:cubicBezTo>
                    <a:pt x="191" y="45"/>
                    <a:pt x="382" y="68"/>
                    <a:pt x="572" y="80"/>
                  </a:cubicBezTo>
                  <a:lnTo>
                    <a:pt x="2132" y="188"/>
                  </a:lnTo>
                  <a:cubicBezTo>
                    <a:pt x="3453" y="295"/>
                    <a:pt x="5263" y="402"/>
                    <a:pt x="7275" y="509"/>
                  </a:cubicBezTo>
                  <a:cubicBezTo>
                    <a:pt x="9287" y="628"/>
                    <a:pt x="11097" y="711"/>
                    <a:pt x="12419" y="771"/>
                  </a:cubicBezTo>
                  <a:lnTo>
                    <a:pt x="13978" y="830"/>
                  </a:lnTo>
                  <a:cubicBezTo>
                    <a:pt x="14074" y="836"/>
                    <a:pt x="14169" y="839"/>
                    <a:pt x="14264" y="839"/>
                  </a:cubicBezTo>
                  <a:cubicBezTo>
                    <a:pt x="14359" y="839"/>
                    <a:pt x="14455" y="836"/>
                    <a:pt x="14550" y="830"/>
                  </a:cubicBezTo>
                  <a:cubicBezTo>
                    <a:pt x="14359" y="795"/>
                    <a:pt x="14169" y="771"/>
                    <a:pt x="13967" y="771"/>
                  </a:cubicBezTo>
                  <a:lnTo>
                    <a:pt x="12419" y="664"/>
                  </a:lnTo>
                  <a:cubicBezTo>
                    <a:pt x="11097" y="557"/>
                    <a:pt x="9275" y="449"/>
                    <a:pt x="7275" y="342"/>
                  </a:cubicBezTo>
                  <a:cubicBezTo>
                    <a:pt x="5263" y="223"/>
                    <a:pt x="3441" y="128"/>
                    <a:pt x="2132" y="80"/>
                  </a:cubicBezTo>
                  <a:lnTo>
                    <a:pt x="572" y="9"/>
                  </a:lnTo>
                  <a:cubicBezTo>
                    <a:pt x="477" y="3"/>
                    <a:pt x="382" y="0"/>
                    <a:pt x="286"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4"/>
            <p:cNvSpPr/>
            <p:nvPr/>
          </p:nvSpPr>
          <p:spPr>
            <a:xfrm>
              <a:off x="1914225" y="2348200"/>
              <a:ext cx="219375" cy="128850"/>
            </a:xfrm>
            <a:custGeom>
              <a:avLst/>
              <a:gdLst/>
              <a:ahLst/>
              <a:cxnLst/>
              <a:rect l="l" t="t" r="r" b="b"/>
              <a:pathLst>
                <a:path w="8775" h="5154" extrusionOk="0">
                  <a:moveTo>
                    <a:pt x="7615" y="0"/>
                  </a:moveTo>
                  <a:cubicBezTo>
                    <a:pt x="7581" y="0"/>
                    <a:pt x="7547" y="2"/>
                    <a:pt x="7513" y="6"/>
                  </a:cubicBezTo>
                  <a:cubicBezTo>
                    <a:pt x="6787" y="101"/>
                    <a:pt x="6441" y="911"/>
                    <a:pt x="6084" y="1554"/>
                  </a:cubicBezTo>
                  <a:cubicBezTo>
                    <a:pt x="5081" y="3335"/>
                    <a:pt x="3207" y="4403"/>
                    <a:pt x="1211" y="4403"/>
                  </a:cubicBezTo>
                  <a:cubicBezTo>
                    <a:pt x="885" y="4403"/>
                    <a:pt x="555" y="4374"/>
                    <a:pt x="226" y="4316"/>
                  </a:cubicBezTo>
                  <a:cubicBezTo>
                    <a:pt x="226" y="4316"/>
                    <a:pt x="0" y="4423"/>
                    <a:pt x="203" y="4578"/>
                  </a:cubicBezTo>
                  <a:cubicBezTo>
                    <a:pt x="777" y="5013"/>
                    <a:pt x="1493" y="5154"/>
                    <a:pt x="2243" y="5154"/>
                  </a:cubicBezTo>
                  <a:cubicBezTo>
                    <a:pt x="2969" y="5154"/>
                    <a:pt x="3726" y="5022"/>
                    <a:pt x="4417" y="4899"/>
                  </a:cubicBezTo>
                  <a:cubicBezTo>
                    <a:pt x="5834" y="4697"/>
                    <a:pt x="7132" y="3983"/>
                    <a:pt x="8084" y="2911"/>
                  </a:cubicBezTo>
                  <a:cubicBezTo>
                    <a:pt x="8525" y="2447"/>
                    <a:pt x="8775" y="1828"/>
                    <a:pt x="8763" y="1185"/>
                  </a:cubicBezTo>
                  <a:cubicBezTo>
                    <a:pt x="8707" y="576"/>
                    <a:pt x="8203" y="0"/>
                    <a:pt x="7615"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4"/>
            <p:cNvSpPr/>
            <p:nvPr/>
          </p:nvSpPr>
          <p:spPr>
            <a:xfrm>
              <a:off x="2135375" y="2154550"/>
              <a:ext cx="75625" cy="297100"/>
            </a:xfrm>
            <a:custGeom>
              <a:avLst/>
              <a:gdLst/>
              <a:ahLst/>
              <a:cxnLst/>
              <a:rect l="l" t="t" r="r" b="b"/>
              <a:pathLst>
                <a:path w="3025" h="11884" extrusionOk="0">
                  <a:moveTo>
                    <a:pt x="0" y="1"/>
                  </a:moveTo>
                  <a:cubicBezTo>
                    <a:pt x="358" y="2858"/>
                    <a:pt x="822" y="5192"/>
                    <a:pt x="1417" y="8014"/>
                  </a:cubicBezTo>
                  <a:cubicBezTo>
                    <a:pt x="1703" y="9395"/>
                    <a:pt x="2060" y="10848"/>
                    <a:pt x="3025" y="11883"/>
                  </a:cubicBezTo>
                  <a:lnTo>
                    <a:pt x="2477" y="5549"/>
                  </a:lnTo>
                  <a:lnTo>
                    <a:pt x="0"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4"/>
            <p:cNvSpPr/>
            <p:nvPr/>
          </p:nvSpPr>
          <p:spPr>
            <a:xfrm>
              <a:off x="1884150" y="1965850"/>
              <a:ext cx="112550" cy="212550"/>
            </a:xfrm>
            <a:custGeom>
              <a:avLst/>
              <a:gdLst/>
              <a:ahLst/>
              <a:cxnLst/>
              <a:rect l="l" t="t" r="r" b="b"/>
              <a:pathLst>
                <a:path w="4502" h="8502" extrusionOk="0">
                  <a:moveTo>
                    <a:pt x="3668" y="0"/>
                  </a:moveTo>
                  <a:lnTo>
                    <a:pt x="1941" y="1584"/>
                  </a:lnTo>
                  <a:cubicBezTo>
                    <a:pt x="882" y="1989"/>
                    <a:pt x="358" y="3179"/>
                    <a:pt x="763" y="4239"/>
                  </a:cubicBezTo>
                  <a:cubicBezTo>
                    <a:pt x="822" y="4382"/>
                    <a:pt x="894" y="4525"/>
                    <a:pt x="977" y="4644"/>
                  </a:cubicBezTo>
                  <a:cubicBezTo>
                    <a:pt x="1132" y="4811"/>
                    <a:pt x="1215" y="5001"/>
                    <a:pt x="1239" y="5215"/>
                  </a:cubicBezTo>
                  <a:cubicBezTo>
                    <a:pt x="1215" y="5727"/>
                    <a:pt x="393" y="5739"/>
                    <a:pt x="132" y="6180"/>
                  </a:cubicBezTo>
                  <a:cubicBezTo>
                    <a:pt x="1" y="6501"/>
                    <a:pt x="84" y="6882"/>
                    <a:pt x="358" y="7108"/>
                  </a:cubicBezTo>
                  <a:cubicBezTo>
                    <a:pt x="620" y="7311"/>
                    <a:pt x="905" y="7501"/>
                    <a:pt x="1203" y="7668"/>
                  </a:cubicBezTo>
                  <a:cubicBezTo>
                    <a:pt x="1501" y="7847"/>
                    <a:pt x="1703" y="8156"/>
                    <a:pt x="1727" y="8501"/>
                  </a:cubicBezTo>
                  <a:cubicBezTo>
                    <a:pt x="2013" y="8501"/>
                    <a:pt x="2179" y="8144"/>
                    <a:pt x="2132" y="7859"/>
                  </a:cubicBezTo>
                  <a:cubicBezTo>
                    <a:pt x="2060" y="7573"/>
                    <a:pt x="1941" y="7311"/>
                    <a:pt x="1787" y="7073"/>
                  </a:cubicBezTo>
                  <a:cubicBezTo>
                    <a:pt x="1620" y="6823"/>
                    <a:pt x="1608" y="6513"/>
                    <a:pt x="1751" y="6251"/>
                  </a:cubicBezTo>
                  <a:cubicBezTo>
                    <a:pt x="1941" y="5989"/>
                    <a:pt x="2322" y="5977"/>
                    <a:pt x="2620" y="5858"/>
                  </a:cubicBezTo>
                  <a:cubicBezTo>
                    <a:pt x="3227" y="5596"/>
                    <a:pt x="3513" y="4894"/>
                    <a:pt x="3263" y="4287"/>
                  </a:cubicBezTo>
                  <a:cubicBezTo>
                    <a:pt x="3084" y="3870"/>
                    <a:pt x="2656" y="3453"/>
                    <a:pt x="2858" y="3048"/>
                  </a:cubicBezTo>
                  <a:cubicBezTo>
                    <a:pt x="2977" y="2834"/>
                    <a:pt x="3251" y="2727"/>
                    <a:pt x="3465" y="2620"/>
                  </a:cubicBezTo>
                  <a:cubicBezTo>
                    <a:pt x="4227" y="2203"/>
                    <a:pt x="4501" y="1239"/>
                    <a:pt x="4084" y="477"/>
                  </a:cubicBezTo>
                  <a:cubicBezTo>
                    <a:pt x="3977" y="298"/>
                    <a:pt x="3846" y="131"/>
                    <a:pt x="36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4"/>
            <p:cNvSpPr/>
            <p:nvPr/>
          </p:nvSpPr>
          <p:spPr>
            <a:xfrm>
              <a:off x="1741875" y="3227900"/>
              <a:ext cx="239625" cy="863825"/>
            </a:xfrm>
            <a:custGeom>
              <a:avLst/>
              <a:gdLst/>
              <a:ahLst/>
              <a:cxnLst/>
              <a:rect l="l" t="t" r="r" b="b"/>
              <a:pathLst>
                <a:path w="9585" h="34553" extrusionOk="0">
                  <a:moveTo>
                    <a:pt x="1798" y="1"/>
                  </a:moveTo>
                  <a:lnTo>
                    <a:pt x="0" y="33219"/>
                  </a:lnTo>
                  <a:lnTo>
                    <a:pt x="5477" y="34553"/>
                  </a:lnTo>
                  <a:lnTo>
                    <a:pt x="9585" y="703"/>
                  </a:lnTo>
                  <a:lnTo>
                    <a:pt x="1798"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4"/>
            <p:cNvSpPr/>
            <p:nvPr/>
          </p:nvSpPr>
          <p:spPr>
            <a:xfrm>
              <a:off x="1714500" y="4055400"/>
              <a:ext cx="164325" cy="102400"/>
            </a:xfrm>
            <a:custGeom>
              <a:avLst/>
              <a:gdLst/>
              <a:ahLst/>
              <a:cxnLst/>
              <a:rect l="l" t="t" r="r" b="b"/>
              <a:pathLst>
                <a:path w="6573" h="4096" extrusionOk="0">
                  <a:moveTo>
                    <a:pt x="929" y="0"/>
                  </a:moveTo>
                  <a:lnTo>
                    <a:pt x="0" y="4096"/>
                  </a:lnTo>
                  <a:lnTo>
                    <a:pt x="6310" y="4096"/>
                  </a:lnTo>
                  <a:lnTo>
                    <a:pt x="6572" y="1429"/>
                  </a:lnTo>
                  <a:lnTo>
                    <a:pt x="92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4"/>
            <p:cNvSpPr/>
            <p:nvPr/>
          </p:nvSpPr>
          <p:spPr>
            <a:xfrm>
              <a:off x="1718650" y="4137725"/>
              <a:ext cx="156600" cy="6775"/>
            </a:xfrm>
            <a:custGeom>
              <a:avLst/>
              <a:gdLst/>
              <a:ahLst/>
              <a:cxnLst/>
              <a:rect l="l" t="t" r="r" b="b"/>
              <a:pathLst>
                <a:path w="6264" h="271" extrusionOk="0">
                  <a:moveTo>
                    <a:pt x="710" y="1"/>
                  </a:moveTo>
                  <a:cubicBezTo>
                    <a:pt x="474" y="1"/>
                    <a:pt x="237" y="16"/>
                    <a:pt x="1" y="53"/>
                  </a:cubicBezTo>
                  <a:cubicBezTo>
                    <a:pt x="310" y="112"/>
                    <a:pt x="620" y="136"/>
                    <a:pt x="917" y="136"/>
                  </a:cubicBezTo>
                  <a:lnTo>
                    <a:pt x="3132" y="219"/>
                  </a:lnTo>
                  <a:cubicBezTo>
                    <a:pt x="4001" y="267"/>
                    <a:pt x="4787" y="267"/>
                    <a:pt x="5347" y="267"/>
                  </a:cubicBezTo>
                  <a:cubicBezTo>
                    <a:pt x="5401" y="269"/>
                    <a:pt x="5456" y="270"/>
                    <a:pt x="5511" y="270"/>
                  </a:cubicBezTo>
                  <a:cubicBezTo>
                    <a:pt x="5765" y="270"/>
                    <a:pt x="6018" y="249"/>
                    <a:pt x="6263" y="219"/>
                  </a:cubicBezTo>
                  <a:cubicBezTo>
                    <a:pt x="6015" y="170"/>
                    <a:pt x="5759" y="145"/>
                    <a:pt x="5501" y="145"/>
                  </a:cubicBezTo>
                  <a:cubicBezTo>
                    <a:pt x="5450" y="145"/>
                    <a:pt x="5398" y="146"/>
                    <a:pt x="5347" y="148"/>
                  </a:cubicBezTo>
                  <a:lnTo>
                    <a:pt x="3144" y="53"/>
                  </a:lnTo>
                  <a:cubicBezTo>
                    <a:pt x="2275" y="5"/>
                    <a:pt x="1489" y="5"/>
                    <a:pt x="929" y="5"/>
                  </a:cubicBezTo>
                  <a:cubicBezTo>
                    <a:pt x="856" y="2"/>
                    <a:pt x="783" y="1"/>
                    <a:pt x="7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1802600" y="4075325"/>
              <a:ext cx="7450" cy="66100"/>
            </a:xfrm>
            <a:custGeom>
              <a:avLst/>
              <a:gdLst/>
              <a:ahLst/>
              <a:cxnLst/>
              <a:rect l="l" t="t" r="r" b="b"/>
              <a:pathLst>
                <a:path w="298" h="2644" extrusionOk="0">
                  <a:moveTo>
                    <a:pt x="238" y="1"/>
                  </a:moveTo>
                  <a:cubicBezTo>
                    <a:pt x="119" y="429"/>
                    <a:pt x="60" y="870"/>
                    <a:pt x="60" y="1322"/>
                  </a:cubicBezTo>
                  <a:cubicBezTo>
                    <a:pt x="0" y="1763"/>
                    <a:pt x="0" y="2203"/>
                    <a:pt x="60" y="2644"/>
                  </a:cubicBezTo>
                  <a:cubicBezTo>
                    <a:pt x="179" y="2215"/>
                    <a:pt x="238" y="1775"/>
                    <a:pt x="238" y="1334"/>
                  </a:cubicBezTo>
                  <a:cubicBezTo>
                    <a:pt x="298" y="894"/>
                    <a:pt x="298" y="441"/>
                    <a:pt x="23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1714500" y="4139025"/>
              <a:ext cx="159250" cy="18775"/>
            </a:xfrm>
            <a:custGeom>
              <a:avLst/>
              <a:gdLst/>
              <a:ahLst/>
              <a:cxnLst/>
              <a:rect l="l" t="t" r="r" b="b"/>
              <a:pathLst>
                <a:path w="6370" h="751" extrusionOk="0">
                  <a:moveTo>
                    <a:pt x="119" y="1"/>
                  </a:moveTo>
                  <a:lnTo>
                    <a:pt x="0" y="691"/>
                  </a:lnTo>
                  <a:lnTo>
                    <a:pt x="0" y="751"/>
                  </a:lnTo>
                  <a:lnTo>
                    <a:pt x="6310" y="751"/>
                  </a:lnTo>
                  <a:lnTo>
                    <a:pt x="6370" y="167"/>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4"/>
            <p:cNvSpPr/>
            <p:nvPr/>
          </p:nvSpPr>
          <p:spPr>
            <a:xfrm>
              <a:off x="2282425" y="3864300"/>
              <a:ext cx="154500" cy="250350"/>
            </a:xfrm>
            <a:custGeom>
              <a:avLst/>
              <a:gdLst/>
              <a:ahLst/>
              <a:cxnLst/>
              <a:rect l="l" t="t" r="r" b="b"/>
              <a:pathLst>
                <a:path w="6180" h="10014" extrusionOk="0">
                  <a:moveTo>
                    <a:pt x="0" y="0"/>
                  </a:moveTo>
                  <a:lnTo>
                    <a:pt x="1334" y="10013"/>
                  </a:lnTo>
                  <a:lnTo>
                    <a:pt x="6179" y="9680"/>
                  </a:lnTo>
                  <a:lnTo>
                    <a:pt x="5156" y="488"/>
                  </a:lnTo>
                  <a:lnTo>
                    <a:pt x="0"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2313675" y="4079200"/>
              <a:ext cx="262850" cy="78300"/>
            </a:xfrm>
            <a:custGeom>
              <a:avLst/>
              <a:gdLst/>
              <a:ahLst/>
              <a:cxnLst/>
              <a:rect l="l" t="t" r="r" b="b"/>
              <a:pathLst>
                <a:path w="10514" h="3132" extrusionOk="0">
                  <a:moveTo>
                    <a:pt x="4977" y="1"/>
                  </a:moveTo>
                  <a:cubicBezTo>
                    <a:pt x="4001" y="420"/>
                    <a:pt x="2947" y="638"/>
                    <a:pt x="1892" y="638"/>
                  </a:cubicBezTo>
                  <a:cubicBezTo>
                    <a:pt x="1390" y="638"/>
                    <a:pt x="888" y="588"/>
                    <a:pt x="393" y="489"/>
                  </a:cubicBezTo>
                  <a:lnTo>
                    <a:pt x="0" y="417"/>
                  </a:lnTo>
                  <a:lnTo>
                    <a:pt x="96" y="3132"/>
                  </a:lnTo>
                  <a:lnTo>
                    <a:pt x="10514" y="2834"/>
                  </a:lnTo>
                  <a:cubicBezTo>
                    <a:pt x="10442" y="1846"/>
                    <a:pt x="4977" y="1"/>
                    <a:pt x="497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4"/>
            <p:cNvSpPr/>
            <p:nvPr/>
          </p:nvSpPr>
          <p:spPr>
            <a:xfrm>
              <a:off x="2336050" y="4101125"/>
              <a:ext cx="22000" cy="20025"/>
            </a:xfrm>
            <a:custGeom>
              <a:avLst/>
              <a:gdLst/>
              <a:ahLst/>
              <a:cxnLst/>
              <a:rect l="l" t="t" r="r" b="b"/>
              <a:pathLst>
                <a:path w="880" h="801" extrusionOk="0">
                  <a:moveTo>
                    <a:pt x="446" y="0"/>
                  </a:moveTo>
                  <a:cubicBezTo>
                    <a:pt x="396" y="0"/>
                    <a:pt x="345" y="9"/>
                    <a:pt x="296" y="28"/>
                  </a:cubicBezTo>
                  <a:lnTo>
                    <a:pt x="305" y="26"/>
                  </a:lnTo>
                  <a:lnTo>
                    <a:pt x="305" y="26"/>
                  </a:lnTo>
                  <a:cubicBezTo>
                    <a:pt x="118" y="95"/>
                    <a:pt x="0" y="300"/>
                    <a:pt x="46" y="505"/>
                  </a:cubicBezTo>
                  <a:cubicBezTo>
                    <a:pt x="97" y="679"/>
                    <a:pt x="263" y="800"/>
                    <a:pt x="445" y="800"/>
                  </a:cubicBezTo>
                  <a:cubicBezTo>
                    <a:pt x="474" y="800"/>
                    <a:pt x="504" y="797"/>
                    <a:pt x="534" y="790"/>
                  </a:cubicBezTo>
                  <a:cubicBezTo>
                    <a:pt x="748" y="719"/>
                    <a:pt x="879" y="493"/>
                    <a:pt x="832" y="267"/>
                  </a:cubicBezTo>
                  <a:cubicBezTo>
                    <a:pt x="768" y="102"/>
                    <a:pt x="612"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4"/>
            <p:cNvSpPr/>
            <p:nvPr/>
          </p:nvSpPr>
          <p:spPr>
            <a:xfrm>
              <a:off x="2316050" y="4136350"/>
              <a:ext cx="261675" cy="21150"/>
            </a:xfrm>
            <a:custGeom>
              <a:avLst/>
              <a:gdLst/>
              <a:ahLst/>
              <a:cxnLst/>
              <a:rect l="l" t="t" r="r" b="b"/>
              <a:pathLst>
                <a:path w="10467" h="846" extrusionOk="0">
                  <a:moveTo>
                    <a:pt x="1" y="1"/>
                  </a:moveTo>
                  <a:lnTo>
                    <a:pt x="1" y="846"/>
                  </a:lnTo>
                  <a:lnTo>
                    <a:pt x="10419" y="548"/>
                  </a:lnTo>
                  <a:cubicBezTo>
                    <a:pt x="10466" y="215"/>
                    <a:pt x="9990" y="36"/>
                    <a:pt x="9990" y="3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2418150" y="4076675"/>
              <a:ext cx="24125" cy="16600"/>
            </a:xfrm>
            <a:custGeom>
              <a:avLst/>
              <a:gdLst/>
              <a:ahLst/>
              <a:cxnLst/>
              <a:rect l="l" t="t" r="r" b="b"/>
              <a:pathLst>
                <a:path w="965" h="664" extrusionOk="0">
                  <a:moveTo>
                    <a:pt x="819" y="1"/>
                  </a:moveTo>
                  <a:cubicBezTo>
                    <a:pt x="705" y="1"/>
                    <a:pt x="537" y="35"/>
                    <a:pt x="369" y="149"/>
                  </a:cubicBezTo>
                  <a:cubicBezTo>
                    <a:pt x="72" y="340"/>
                    <a:pt x="0" y="649"/>
                    <a:pt x="48" y="661"/>
                  </a:cubicBezTo>
                  <a:cubicBezTo>
                    <a:pt x="50" y="662"/>
                    <a:pt x="53" y="663"/>
                    <a:pt x="56" y="663"/>
                  </a:cubicBezTo>
                  <a:cubicBezTo>
                    <a:pt x="108" y="663"/>
                    <a:pt x="228" y="461"/>
                    <a:pt x="465" y="292"/>
                  </a:cubicBezTo>
                  <a:cubicBezTo>
                    <a:pt x="715" y="125"/>
                    <a:pt x="965" y="90"/>
                    <a:pt x="965" y="42"/>
                  </a:cubicBezTo>
                  <a:cubicBezTo>
                    <a:pt x="965" y="21"/>
                    <a:pt x="908" y="1"/>
                    <a:pt x="81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4"/>
            <p:cNvSpPr/>
            <p:nvPr/>
          </p:nvSpPr>
          <p:spPr>
            <a:xfrm>
              <a:off x="2451775" y="4087700"/>
              <a:ext cx="18200" cy="20700"/>
            </a:xfrm>
            <a:custGeom>
              <a:avLst/>
              <a:gdLst/>
              <a:ahLst/>
              <a:cxnLst/>
              <a:rect l="l" t="t" r="r" b="b"/>
              <a:pathLst>
                <a:path w="728" h="828" extrusionOk="0">
                  <a:moveTo>
                    <a:pt x="683" y="0"/>
                  </a:moveTo>
                  <a:cubicBezTo>
                    <a:pt x="592" y="0"/>
                    <a:pt x="379" y="70"/>
                    <a:pt x="215" y="280"/>
                  </a:cubicBezTo>
                  <a:cubicBezTo>
                    <a:pt x="1" y="542"/>
                    <a:pt x="48" y="827"/>
                    <a:pt x="96" y="827"/>
                  </a:cubicBezTo>
                  <a:cubicBezTo>
                    <a:pt x="144" y="827"/>
                    <a:pt x="191" y="601"/>
                    <a:pt x="358" y="387"/>
                  </a:cubicBezTo>
                  <a:cubicBezTo>
                    <a:pt x="525" y="161"/>
                    <a:pt x="727" y="65"/>
                    <a:pt x="727" y="18"/>
                  </a:cubicBezTo>
                  <a:cubicBezTo>
                    <a:pt x="727" y="7"/>
                    <a:pt x="711" y="0"/>
                    <a:pt x="68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a:off x="2483325" y="4098300"/>
              <a:ext cx="13125" cy="22300"/>
            </a:xfrm>
            <a:custGeom>
              <a:avLst/>
              <a:gdLst/>
              <a:ahLst/>
              <a:cxnLst/>
              <a:rect l="l" t="t" r="r" b="b"/>
              <a:pathLst>
                <a:path w="525" h="892" extrusionOk="0">
                  <a:moveTo>
                    <a:pt x="479" y="0"/>
                  </a:moveTo>
                  <a:cubicBezTo>
                    <a:pt x="414" y="0"/>
                    <a:pt x="232" y="123"/>
                    <a:pt x="120" y="368"/>
                  </a:cubicBezTo>
                  <a:cubicBezTo>
                    <a:pt x="1" y="642"/>
                    <a:pt x="72" y="892"/>
                    <a:pt x="120" y="892"/>
                  </a:cubicBezTo>
                  <a:cubicBezTo>
                    <a:pt x="168" y="880"/>
                    <a:pt x="191" y="665"/>
                    <a:pt x="287" y="439"/>
                  </a:cubicBezTo>
                  <a:cubicBezTo>
                    <a:pt x="382" y="201"/>
                    <a:pt x="525" y="46"/>
                    <a:pt x="501" y="11"/>
                  </a:cubicBezTo>
                  <a:cubicBezTo>
                    <a:pt x="498" y="4"/>
                    <a:pt x="490" y="0"/>
                    <a:pt x="47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2398800" y="4056750"/>
              <a:ext cx="40500" cy="21275"/>
            </a:xfrm>
            <a:custGeom>
              <a:avLst/>
              <a:gdLst/>
              <a:ahLst/>
              <a:cxnLst/>
              <a:rect l="l" t="t" r="r" b="b"/>
              <a:pathLst>
                <a:path w="1620" h="851" extrusionOk="0">
                  <a:moveTo>
                    <a:pt x="312" y="169"/>
                  </a:moveTo>
                  <a:cubicBezTo>
                    <a:pt x="348" y="169"/>
                    <a:pt x="392" y="174"/>
                    <a:pt x="441" y="184"/>
                  </a:cubicBezTo>
                  <a:cubicBezTo>
                    <a:pt x="536" y="208"/>
                    <a:pt x="643" y="232"/>
                    <a:pt x="739" y="268"/>
                  </a:cubicBezTo>
                  <a:cubicBezTo>
                    <a:pt x="905" y="327"/>
                    <a:pt x="1072" y="410"/>
                    <a:pt x="1215" y="518"/>
                  </a:cubicBezTo>
                  <a:cubicBezTo>
                    <a:pt x="1370" y="628"/>
                    <a:pt x="1479" y="730"/>
                    <a:pt x="1542" y="788"/>
                  </a:cubicBezTo>
                  <a:lnTo>
                    <a:pt x="1542" y="788"/>
                  </a:lnTo>
                  <a:cubicBezTo>
                    <a:pt x="1407" y="744"/>
                    <a:pt x="1259" y="714"/>
                    <a:pt x="1120" y="684"/>
                  </a:cubicBezTo>
                  <a:cubicBezTo>
                    <a:pt x="941" y="637"/>
                    <a:pt x="774" y="577"/>
                    <a:pt x="608" y="506"/>
                  </a:cubicBezTo>
                  <a:cubicBezTo>
                    <a:pt x="512" y="458"/>
                    <a:pt x="417" y="410"/>
                    <a:pt x="322" y="363"/>
                  </a:cubicBezTo>
                  <a:cubicBezTo>
                    <a:pt x="286" y="327"/>
                    <a:pt x="239" y="303"/>
                    <a:pt x="203" y="268"/>
                  </a:cubicBezTo>
                  <a:cubicBezTo>
                    <a:pt x="203" y="244"/>
                    <a:pt x="179" y="268"/>
                    <a:pt x="203" y="208"/>
                  </a:cubicBezTo>
                  <a:cubicBezTo>
                    <a:pt x="224" y="180"/>
                    <a:pt x="261" y="169"/>
                    <a:pt x="312" y="169"/>
                  </a:cubicBezTo>
                  <a:close/>
                  <a:moveTo>
                    <a:pt x="335" y="1"/>
                  </a:moveTo>
                  <a:cubicBezTo>
                    <a:pt x="315" y="1"/>
                    <a:pt x="295" y="2"/>
                    <a:pt x="274" y="6"/>
                  </a:cubicBezTo>
                  <a:cubicBezTo>
                    <a:pt x="191" y="6"/>
                    <a:pt x="108" y="53"/>
                    <a:pt x="60" y="125"/>
                  </a:cubicBezTo>
                  <a:cubicBezTo>
                    <a:pt x="0" y="208"/>
                    <a:pt x="24" y="315"/>
                    <a:pt x="84" y="387"/>
                  </a:cubicBezTo>
                  <a:cubicBezTo>
                    <a:pt x="131" y="446"/>
                    <a:pt x="191" y="482"/>
                    <a:pt x="251" y="506"/>
                  </a:cubicBezTo>
                  <a:cubicBezTo>
                    <a:pt x="346" y="565"/>
                    <a:pt x="453" y="613"/>
                    <a:pt x="560" y="660"/>
                  </a:cubicBezTo>
                  <a:cubicBezTo>
                    <a:pt x="727" y="732"/>
                    <a:pt x="917" y="780"/>
                    <a:pt x="1108" y="815"/>
                  </a:cubicBezTo>
                  <a:cubicBezTo>
                    <a:pt x="1191" y="839"/>
                    <a:pt x="1277" y="851"/>
                    <a:pt x="1364" y="851"/>
                  </a:cubicBezTo>
                  <a:cubicBezTo>
                    <a:pt x="1438" y="851"/>
                    <a:pt x="1511" y="842"/>
                    <a:pt x="1583" y="825"/>
                  </a:cubicBezTo>
                  <a:lnTo>
                    <a:pt x="1583" y="825"/>
                  </a:lnTo>
                  <a:cubicBezTo>
                    <a:pt x="1595" y="834"/>
                    <a:pt x="1602" y="840"/>
                    <a:pt x="1606" y="840"/>
                  </a:cubicBezTo>
                  <a:cubicBezTo>
                    <a:pt x="1607" y="840"/>
                    <a:pt x="1607" y="840"/>
                    <a:pt x="1608" y="839"/>
                  </a:cubicBezTo>
                  <a:cubicBezTo>
                    <a:pt x="1610" y="837"/>
                    <a:pt x="1609" y="830"/>
                    <a:pt x="1605" y="819"/>
                  </a:cubicBezTo>
                  <a:lnTo>
                    <a:pt x="1605" y="819"/>
                  </a:lnTo>
                  <a:cubicBezTo>
                    <a:pt x="1610" y="818"/>
                    <a:pt x="1615" y="817"/>
                    <a:pt x="1620" y="815"/>
                  </a:cubicBezTo>
                  <a:cubicBezTo>
                    <a:pt x="1614" y="813"/>
                    <a:pt x="1607" y="811"/>
                    <a:pt x="1601" y="808"/>
                  </a:cubicBezTo>
                  <a:lnTo>
                    <a:pt x="1601" y="808"/>
                  </a:lnTo>
                  <a:cubicBezTo>
                    <a:pt x="1575" y="746"/>
                    <a:pt x="1481" y="599"/>
                    <a:pt x="1286" y="422"/>
                  </a:cubicBezTo>
                  <a:cubicBezTo>
                    <a:pt x="1143" y="303"/>
                    <a:pt x="977" y="196"/>
                    <a:pt x="798" y="125"/>
                  </a:cubicBezTo>
                  <a:cubicBezTo>
                    <a:pt x="691" y="77"/>
                    <a:pt x="584" y="41"/>
                    <a:pt x="477" y="18"/>
                  </a:cubicBezTo>
                  <a:cubicBezTo>
                    <a:pt x="426" y="9"/>
                    <a:pt x="382" y="1"/>
                    <a:pt x="3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2433625" y="4037225"/>
              <a:ext cx="20275" cy="41700"/>
            </a:xfrm>
            <a:custGeom>
              <a:avLst/>
              <a:gdLst/>
              <a:ahLst/>
              <a:cxnLst/>
              <a:rect l="l" t="t" r="r" b="b"/>
              <a:pathLst>
                <a:path w="811" h="1668" extrusionOk="0">
                  <a:moveTo>
                    <a:pt x="512" y="1"/>
                  </a:moveTo>
                  <a:cubicBezTo>
                    <a:pt x="370" y="25"/>
                    <a:pt x="251" y="132"/>
                    <a:pt x="191" y="275"/>
                  </a:cubicBezTo>
                  <a:cubicBezTo>
                    <a:pt x="143" y="382"/>
                    <a:pt x="108" y="489"/>
                    <a:pt x="72" y="596"/>
                  </a:cubicBezTo>
                  <a:cubicBezTo>
                    <a:pt x="24" y="787"/>
                    <a:pt x="1" y="977"/>
                    <a:pt x="12" y="1168"/>
                  </a:cubicBezTo>
                  <a:cubicBezTo>
                    <a:pt x="12" y="1346"/>
                    <a:pt x="72" y="1525"/>
                    <a:pt x="167" y="1668"/>
                  </a:cubicBezTo>
                  <a:cubicBezTo>
                    <a:pt x="191" y="1668"/>
                    <a:pt x="131" y="1477"/>
                    <a:pt x="131" y="1156"/>
                  </a:cubicBezTo>
                  <a:cubicBezTo>
                    <a:pt x="131" y="977"/>
                    <a:pt x="155" y="810"/>
                    <a:pt x="215" y="632"/>
                  </a:cubicBezTo>
                  <a:cubicBezTo>
                    <a:pt x="239" y="537"/>
                    <a:pt x="286" y="441"/>
                    <a:pt x="334" y="346"/>
                  </a:cubicBezTo>
                  <a:cubicBezTo>
                    <a:pt x="370" y="263"/>
                    <a:pt x="477" y="191"/>
                    <a:pt x="512" y="168"/>
                  </a:cubicBezTo>
                  <a:cubicBezTo>
                    <a:pt x="515" y="167"/>
                    <a:pt x="517" y="167"/>
                    <a:pt x="519" y="167"/>
                  </a:cubicBezTo>
                  <a:cubicBezTo>
                    <a:pt x="554" y="167"/>
                    <a:pt x="597" y="257"/>
                    <a:pt x="620" y="358"/>
                  </a:cubicBezTo>
                  <a:cubicBezTo>
                    <a:pt x="632" y="453"/>
                    <a:pt x="643" y="560"/>
                    <a:pt x="632" y="656"/>
                  </a:cubicBezTo>
                  <a:cubicBezTo>
                    <a:pt x="620" y="834"/>
                    <a:pt x="572" y="1001"/>
                    <a:pt x="489" y="1156"/>
                  </a:cubicBezTo>
                  <a:cubicBezTo>
                    <a:pt x="393" y="1287"/>
                    <a:pt x="286" y="1418"/>
                    <a:pt x="179" y="1549"/>
                  </a:cubicBezTo>
                  <a:cubicBezTo>
                    <a:pt x="179" y="1551"/>
                    <a:pt x="182" y="1553"/>
                    <a:pt x="188" y="1553"/>
                  </a:cubicBezTo>
                  <a:cubicBezTo>
                    <a:pt x="229" y="1553"/>
                    <a:pt x="416" y="1469"/>
                    <a:pt x="584" y="1227"/>
                  </a:cubicBezTo>
                  <a:cubicBezTo>
                    <a:pt x="703" y="1060"/>
                    <a:pt x="774" y="870"/>
                    <a:pt x="798" y="679"/>
                  </a:cubicBezTo>
                  <a:cubicBezTo>
                    <a:pt x="810" y="560"/>
                    <a:pt x="810" y="441"/>
                    <a:pt x="798" y="322"/>
                  </a:cubicBezTo>
                  <a:cubicBezTo>
                    <a:pt x="786" y="263"/>
                    <a:pt x="763" y="203"/>
                    <a:pt x="739" y="144"/>
                  </a:cubicBezTo>
                  <a:cubicBezTo>
                    <a:pt x="691" y="48"/>
                    <a:pt x="608" y="1"/>
                    <a:pt x="5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1741275" y="2595975"/>
              <a:ext cx="705475" cy="1466000"/>
            </a:xfrm>
            <a:custGeom>
              <a:avLst/>
              <a:gdLst/>
              <a:ahLst/>
              <a:cxnLst/>
              <a:rect l="l" t="t" r="r" b="b"/>
              <a:pathLst>
                <a:path w="28219" h="58640" extrusionOk="0">
                  <a:moveTo>
                    <a:pt x="4823" y="1"/>
                  </a:moveTo>
                  <a:cubicBezTo>
                    <a:pt x="4823" y="1"/>
                    <a:pt x="965" y="6430"/>
                    <a:pt x="965" y="10264"/>
                  </a:cubicBezTo>
                  <a:lnTo>
                    <a:pt x="1" y="57079"/>
                  </a:lnTo>
                  <a:lnTo>
                    <a:pt x="6644" y="58044"/>
                  </a:lnTo>
                  <a:lnTo>
                    <a:pt x="11323" y="12312"/>
                  </a:lnTo>
                  <a:cubicBezTo>
                    <a:pt x="11323" y="12312"/>
                    <a:pt x="21968" y="58639"/>
                    <a:pt x="22325" y="58639"/>
                  </a:cubicBezTo>
                  <a:cubicBezTo>
                    <a:pt x="22682" y="58639"/>
                    <a:pt x="28218" y="57651"/>
                    <a:pt x="28218" y="57651"/>
                  </a:cubicBezTo>
                  <a:lnTo>
                    <a:pt x="19836" y="215"/>
                  </a:lnTo>
                  <a:lnTo>
                    <a:pt x="4823"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1904400" y="2874500"/>
              <a:ext cx="225950" cy="55275"/>
            </a:xfrm>
            <a:custGeom>
              <a:avLst/>
              <a:gdLst/>
              <a:ahLst/>
              <a:cxnLst/>
              <a:rect l="l" t="t" r="r" b="b"/>
              <a:pathLst>
                <a:path w="9038" h="2211" extrusionOk="0">
                  <a:moveTo>
                    <a:pt x="41" y="1"/>
                  </a:moveTo>
                  <a:cubicBezTo>
                    <a:pt x="31" y="1"/>
                    <a:pt x="25" y="2"/>
                    <a:pt x="24" y="4"/>
                  </a:cubicBezTo>
                  <a:cubicBezTo>
                    <a:pt x="0" y="52"/>
                    <a:pt x="2012" y="588"/>
                    <a:pt x="4501" y="1195"/>
                  </a:cubicBezTo>
                  <a:cubicBezTo>
                    <a:pt x="6869" y="1773"/>
                    <a:pt x="8827" y="2210"/>
                    <a:pt x="9011" y="2210"/>
                  </a:cubicBezTo>
                  <a:cubicBezTo>
                    <a:pt x="9020" y="2210"/>
                    <a:pt x="9025" y="2209"/>
                    <a:pt x="9025" y="2207"/>
                  </a:cubicBezTo>
                  <a:cubicBezTo>
                    <a:pt x="9037" y="2147"/>
                    <a:pt x="7037" y="1623"/>
                    <a:pt x="4548" y="1016"/>
                  </a:cubicBezTo>
                  <a:cubicBezTo>
                    <a:pt x="2180" y="438"/>
                    <a:pt x="244" y="1"/>
                    <a:pt x="4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4"/>
            <p:cNvSpPr/>
            <p:nvPr/>
          </p:nvSpPr>
          <p:spPr>
            <a:xfrm>
              <a:off x="1807350" y="2887100"/>
              <a:ext cx="116125" cy="1133775"/>
            </a:xfrm>
            <a:custGeom>
              <a:avLst/>
              <a:gdLst/>
              <a:ahLst/>
              <a:cxnLst/>
              <a:rect l="l" t="t" r="r" b="b"/>
              <a:pathLst>
                <a:path w="4645" h="45351" extrusionOk="0">
                  <a:moveTo>
                    <a:pt x="4644" y="0"/>
                  </a:moveTo>
                  <a:lnTo>
                    <a:pt x="4644" y="0"/>
                  </a:lnTo>
                  <a:cubicBezTo>
                    <a:pt x="4620" y="84"/>
                    <a:pt x="4608" y="203"/>
                    <a:pt x="4573" y="345"/>
                  </a:cubicBezTo>
                  <a:cubicBezTo>
                    <a:pt x="4513" y="655"/>
                    <a:pt x="4430" y="1096"/>
                    <a:pt x="4335" y="1655"/>
                  </a:cubicBezTo>
                  <a:cubicBezTo>
                    <a:pt x="4132" y="2798"/>
                    <a:pt x="3846" y="4453"/>
                    <a:pt x="3525" y="6501"/>
                  </a:cubicBezTo>
                  <a:cubicBezTo>
                    <a:pt x="2870" y="10597"/>
                    <a:pt x="2084" y="16276"/>
                    <a:pt x="1441" y="22574"/>
                  </a:cubicBezTo>
                  <a:cubicBezTo>
                    <a:pt x="798" y="28885"/>
                    <a:pt x="417" y="34612"/>
                    <a:pt x="227" y="38755"/>
                  </a:cubicBezTo>
                  <a:cubicBezTo>
                    <a:pt x="120" y="40827"/>
                    <a:pt x="60" y="42505"/>
                    <a:pt x="36" y="43660"/>
                  </a:cubicBezTo>
                  <a:cubicBezTo>
                    <a:pt x="1" y="44232"/>
                    <a:pt x="1" y="44672"/>
                    <a:pt x="1" y="44994"/>
                  </a:cubicBezTo>
                  <a:lnTo>
                    <a:pt x="1" y="45351"/>
                  </a:lnTo>
                  <a:lnTo>
                    <a:pt x="25" y="44994"/>
                  </a:lnTo>
                  <a:lnTo>
                    <a:pt x="84" y="43660"/>
                  </a:lnTo>
                  <a:cubicBezTo>
                    <a:pt x="132" y="42505"/>
                    <a:pt x="215" y="40827"/>
                    <a:pt x="322" y="38755"/>
                  </a:cubicBezTo>
                  <a:cubicBezTo>
                    <a:pt x="537" y="34623"/>
                    <a:pt x="941" y="28885"/>
                    <a:pt x="1596" y="22598"/>
                  </a:cubicBezTo>
                  <a:cubicBezTo>
                    <a:pt x="2239" y="16300"/>
                    <a:pt x="3013" y="10621"/>
                    <a:pt x="3632" y="6525"/>
                  </a:cubicBezTo>
                  <a:cubicBezTo>
                    <a:pt x="3942" y="4465"/>
                    <a:pt x="4204" y="2810"/>
                    <a:pt x="4382" y="1667"/>
                  </a:cubicBezTo>
                  <a:cubicBezTo>
                    <a:pt x="4478" y="1096"/>
                    <a:pt x="4549" y="667"/>
                    <a:pt x="4597" y="345"/>
                  </a:cubicBezTo>
                  <a:lnTo>
                    <a:pt x="46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2162750" y="2903475"/>
              <a:ext cx="205125" cy="1147775"/>
            </a:xfrm>
            <a:custGeom>
              <a:avLst/>
              <a:gdLst/>
              <a:ahLst/>
              <a:cxnLst/>
              <a:rect l="l" t="t" r="r" b="b"/>
              <a:pathLst>
                <a:path w="8205" h="45911" extrusionOk="0">
                  <a:moveTo>
                    <a:pt x="48" y="0"/>
                  </a:moveTo>
                  <a:lnTo>
                    <a:pt x="48" y="0"/>
                  </a:lnTo>
                  <a:cubicBezTo>
                    <a:pt x="1" y="12"/>
                    <a:pt x="1775" y="10287"/>
                    <a:pt x="4025" y="22967"/>
                  </a:cubicBezTo>
                  <a:cubicBezTo>
                    <a:pt x="6262" y="35640"/>
                    <a:pt x="8119" y="45910"/>
                    <a:pt x="8157" y="45910"/>
                  </a:cubicBezTo>
                  <a:cubicBezTo>
                    <a:pt x="8157" y="45910"/>
                    <a:pt x="8157" y="45910"/>
                    <a:pt x="8157" y="45910"/>
                  </a:cubicBezTo>
                  <a:cubicBezTo>
                    <a:pt x="8204" y="45910"/>
                    <a:pt x="6430" y="35612"/>
                    <a:pt x="4180" y="22943"/>
                  </a:cubicBezTo>
                  <a:cubicBezTo>
                    <a:pt x="1942" y="10263"/>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1740075" y="1936375"/>
              <a:ext cx="49750" cy="202900"/>
            </a:xfrm>
            <a:custGeom>
              <a:avLst/>
              <a:gdLst/>
              <a:ahLst/>
              <a:cxnLst/>
              <a:rect l="l" t="t" r="r" b="b"/>
              <a:pathLst>
                <a:path w="1990" h="8116" extrusionOk="0">
                  <a:moveTo>
                    <a:pt x="441" y="1"/>
                  </a:moveTo>
                  <a:lnTo>
                    <a:pt x="441" y="1"/>
                  </a:lnTo>
                  <a:cubicBezTo>
                    <a:pt x="489" y="108"/>
                    <a:pt x="549" y="215"/>
                    <a:pt x="620" y="322"/>
                  </a:cubicBezTo>
                  <a:cubicBezTo>
                    <a:pt x="787" y="596"/>
                    <a:pt x="942" y="894"/>
                    <a:pt x="1049" y="1203"/>
                  </a:cubicBezTo>
                  <a:cubicBezTo>
                    <a:pt x="1215" y="1644"/>
                    <a:pt x="1144" y="2144"/>
                    <a:pt x="870" y="2537"/>
                  </a:cubicBezTo>
                  <a:cubicBezTo>
                    <a:pt x="727" y="2763"/>
                    <a:pt x="525" y="2977"/>
                    <a:pt x="334" y="3215"/>
                  </a:cubicBezTo>
                  <a:cubicBezTo>
                    <a:pt x="132" y="3477"/>
                    <a:pt x="13" y="3787"/>
                    <a:pt x="1" y="4120"/>
                  </a:cubicBezTo>
                  <a:cubicBezTo>
                    <a:pt x="1" y="4454"/>
                    <a:pt x="96" y="4775"/>
                    <a:pt x="263" y="5049"/>
                  </a:cubicBezTo>
                  <a:cubicBezTo>
                    <a:pt x="418" y="5299"/>
                    <a:pt x="584" y="5537"/>
                    <a:pt x="775" y="5763"/>
                  </a:cubicBezTo>
                  <a:cubicBezTo>
                    <a:pt x="930" y="5966"/>
                    <a:pt x="1061" y="6180"/>
                    <a:pt x="1168" y="6406"/>
                  </a:cubicBezTo>
                  <a:cubicBezTo>
                    <a:pt x="1263" y="6609"/>
                    <a:pt x="1311" y="6835"/>
                    <a:pt x="1311" y="7049"/>
                  </a:cubicBezTo>
                  <a:cubicBezTo>
                    <a:pt x="1323" y="7240"/>
                    <a:pt x="1346" y="7442"/>
                    <a:pt x="1394" y="7621"/>
                  </a:cubicBezTo>
                  <a:cubicBezTo>
                    <a:pt x="1442" y="7764"/>
                    <a:pt x="1525" y="7895"/>
                    <a:pt x="1632" y="7990"/>
                  </a:cubicBezTo>
                  <a:cubicBezTo>
                    <a:pt x="1761" y="8096"/>
                    <a:pt x="1870" y="8115"/>
                    <a:pt x="1933" y="8115"/>
                  </a:cubicBezTo>
                  <a:cubicBezTo>
                    <a:pt x="1969" y="8115"/>
                    <a:pt x="1989" y="8109"/>
                    <a:pt x="1989" y="8109"/>
                  </a:cubicBezTo>
                  <a:cubicBezTo>
                    <a:pt x="1858" y="8085"/>
                    <a:pt x="1751" y="8025"/>
                    <a:pt x="1668" y="7942"/>
                  </a:cubicBezTo>
                  <a:cubicBezTo>
                    <a:pt x="1573" y="7847"/>
                    <a:pt x="1501" y="7728"/>
                    <a:pt x="1465" y="7597"/>
                  </a:cubicBezTo>
                  <a:cubicBezTo>
                    <a:pt x="1430" y="7418"/>
                    <a:pt x="1418" y="7228"/>
                    <a:pt x="1418" y="7049"/>
                  </a:cubicBezTo>
                  <a:cubicBezTo>
                    <a:pt x="1418" y="6811"/>
                    <a:pt x="1370" y="6573"/>
                    <a:pt x="1287" y="6359"/>
                  </a:cubicBezTo>
                  <a:cubicBezTo>
                    <a:pt x="1180" y="6109"/>
                    <a:pt x="1037" y="5882"/>
                    <a:pt x="882" y="5668"/>
                  </a:cubicBezTo>
                  <a:cubicBezTo>
                    <a:pt x="703" y="5430"/>
                    <a:pt x="537" y="5204"/>
                    <a:pt x="394" y="4954"/>
                  </a:cubicBezTo>
                  <a:cubicBezTo>
                    <a:pt x="239" y="4704"/>
                    <a:pt x="156" y="4406"/>
                    <a:pt x="144" y="4108"/>
                  </a:cubicBezTo>
                  <a:cubicBezTo>
                    <a:pt x="168" y="3823"/>
                    <a:pt x="287" y="3537"/>
                    <a:pt x="465" y="3311"/>
                  </a:cubicBezTo>
                  <a:cubicBezTo>
                    <a:pt x="644" y="3072"/>
                    <a:pt x="846" y="2870"/>
                    <a:pt x="1013" y="2620"/>
                  </a:cubicBezTo>
                  <a:cubicBezTo>
                    <a:pt x="1168" y="2394"/>
                    <a:pt x="1263" y="2132"/>
                    <a:pt x="1275" y="1858"/>
                  </a:cubicBezTo>
                  <a:cubicBezTo>
                    <a:pt x="1287" y="1620"/>
                    <a:pt x="1251" y="1382"/>
                    <a:pt x="1168" y="1156"/>
                  </a:cubicBezTo>
                  <a:cubicBezTo>
                    <a:pt x="1037" y="846"/>
                    <a:pt x="882" y="548"/>
                    <a:pt x="680" y="286"/>
                  </a:cubicBezTo>
                  <a:cubicBezTo>
                    <a:pt x="608" y="179"/>
                    <a:pt x="537" y="84"/>
                    <a:pt x="44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0" name="Google Shape;1030;p44"/>
          <p:cNvSpPr txBox="1">
            <a:spLocks noGrp="1"/>
          </p:cNvSpPr>
          <p:nvPr>
            <p:ph type="title"/>
          </p:nvPr>
        </p:nvSpPr>
        <p:spPr>
          <a:xfrm>
            <a:off x="724800" y="951325"/>
            <a:ext cx="2169300" cy="98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a:t>
            </a:r>
            <a:br>
              <a:rPr lang="en" dirty="0"/>
            </a:br>
            <a:r>
              <a:rPr lang="en" dirty="0"/>
              <a:t>OBJECTIVE</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18400" y="752313"/>
            <a:ext cx="6414053" cy="403200"/>
          </a:xfrm>
          <a:prstGeom prst="rect">
            <a:avLst/>
          </a:prstGeom>
        </p:spPr>
        <p:txBody>
          <a:bodyPr spcFirstLastPara="1" wrap="square" lIns="91425" tIns="91425" rIns="91425" bIns="91425" anchor="ctr" anchorCtr="0">
            <a:noAutofit/>
          </a:bodyPr>
          <a:lstStyle/>
          <a:p>
            <a:pPr marL="457200" lvl="1" indent="0"/>
            <a:r>
              <a:rPr lang="en-US" dirty="0"/>
              <a:t>‘Music of Queen’ and ‘Kris Kristofferson’ have seen an unlikely resurgence. As an unintended consequence, films starting with the letters ‘K’ and ‘Q’ have also soared in popularity. Display the titles of the movies starting with the letters ‘K’ and ‘Q’.</a:t>
            </a:r>
            <a:endParaRPr dirty="0"/>
          </a:p>
        </p:txBody>
      </p:sp>
      <p:pic>
        <p:nvPicPr>
          <p:cNvPr id="3" name="Picture 2">
            <a:extLst>
              <a:ext uri="{FF2B5EF4-FFF2-40B4-BE49-F238E27FC236}">
                <a16:creationId xmlns:a16="http://schemas.microsoft.com/office/drawing/2014/main" id="{E5C76FE0-0A0E-487C-B7C2-2249301F94B9}"/>
              </a:ext>
            </a:extLst>
          </p:cNvPr>
          <p:cNvPicPr>
            <a:picLocks noChangeAspect="1"/>
          </p:cNvPicPr>
          <p:nvPr/>
        </p:nvPicPr>
        <p:blipFill>
          <a:blip r:embed="rId3"/>
          <a:stretch>
            <a:fillRect/>
          </a:stretch>
        </p:blipFill>
        <p:spPr>
          <a:xfrm>
            <a:off x="3616031" y="1762821"/>
            <a:ext cx="2570280" cy="26283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993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08</a:t>
            </a:r>
            <a:endParaRPr dirty="0"/>
          </a:p>
        </p:txBody>
      </p:sp>
    </p:spTree>
    <p:extLst>
      <p:ext uri="{BB962C8B-B14F-4D97-AF65-F5344CB8AC3E}">
        <p14:creationId xmlns:p14="http://schemas.microsoft.com/office/powerpoint/2010/main" val="3361466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08</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18400" y="576674"/>
            <a:ext cx="6414053" cy="403200"/>
          </a:xfrm>
          <a:prstGeom prst="rect">
            <a:avLst/>
          </a:prstGeom>
        </p:spPr>
        <p:txBody>
          <a:bodyPr spcFirstLastPara="1" wrap="square" lIns="91425" tIns="91425" rIns="91425" bIns="91425" anchor="ctr" anchorCtr="0">
            <a:noAutofit/>
          </a:bodyPr>
          <a:lstStyle/>
          <a:p>
            <a:pPr marL="457200" lvl="1" indent="0"/>
            <a:r>
              <a:rPr lang="en-US" dirty="0"/>
              <a:t>The film ‘Agent Truman’ has been a great success. Display the names of all actors who appeared in this film </a:t>
            </a:r>
            <a:endParaRPr dirty="0"/>
          </a:p>
        </p:txBody>
      </p:sp>
      <p:pic>
        <p:nvPicPr>
          <p:cNvPr id="4" name="Picture 3">
            <a:extLst>
              <a:ext uri="{FF2B5EF4-FFF2-40B4-BE49-F238E27FC236}">
                <a16:creationId xmlns:a16="http://schemas.microsoft.com/office/drawing/2014/main" id="{93F0B54D-3CD2-46B8-8597-238528A655B6}"/>
              </a:ext>
            </a:extLst>
          </p:cNvPr>
          <p:cNvPicPr>
            <a:picLocks noChangeAspect="1"/>
          </p:cNvPicPr>
          <p:nvPr/>
        </p:nvPicPr>
        <p:blipFill>
          <a:blip r:embed="rId3"/>
          <a:stretch>
            <a:fillRect/>
          </a:stretch>
        </p:blipFill>
        <p:spPr>
          <a:xfrm>
            <a:off x="3188102" y="1435022"/>
            <a:ext cx="3026564" cy="24402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8727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09</a:t>
            </a:r>
            <a:endParaRPr dirty="0"/>
          </a:p>
        </p:txBody>
      </p:sp>
    </p:spTree>
    <p:extLst>
      <p:ext uri="{BB962C8B-B14F-4D97-AF65-F5344CB8AC3E}">
        <p14:creationId xmlns:p14="http://schemas.microsoft.com/office/powerpoint/2010/main" val="3350203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09</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87411" y="641024"/>
            <a:ext cx="6414053" cy="403200"/>
          </a:xfrm>
          <a:prstGeom prst="rect">
            <a:avLst/>
          </a:prstGeom>
        </p:spPr>
        <p:txBody>
          <a:bodyPr spcFirstLastPara="1" wrap="square" lIns="91425" tIns="91425" rIns="91425" bIns="91425" anchor="ctr" anchorCtr="0">
            <a:noAutofit/>
          </a:bodyPr>
          <a:lstStyle/>
          <a:p>
            <a:pPr marL="457200" lvl="1" indent="0"/>
            <a:r>
              <a:rPr lang="en-US" dirty="0"/>
              <a:t>Sales have been lagging among young families, So the management wants to promote family movies. Identify all the movies categorized as family films.</a:t>
            </a:r>
            <a:endParaRPr dirty="0"/>
          </a:p>
        </p:txBody>
      </p:sp>
      <p:pic>
        <p:nvPicPr>
          <p:cNvPr id="3" name="Picture 2">
            <a:extLst>
              <a:ext uri="{FF2B5EF4-FFF2-40B4-BE49-F238E27FC236}">
                <a16:creationId xmlns:a16="http://schemas.microsoft.com/office/drawing/2014/main" id="{6F2FD5C9-B0EA-401B-9208-CA2BE4FF36A4}"/>
              </a:ext>
            </a:extLst>
          </p:cNvPr>
          <p:cNvPicPr>
            <a:picLocks noChangeAspect="1"/>
          </p:cNvPicPr>
          <p:nvPr/>
        </p:nvPicPr>
        <p:blipFill>
          <a:blip r:embed="rId3"/>
          <a:stretch>
            <a:fillRect/>
          </a:stretch>
        </p:blipFill>
        <p:spPr>
          <a:xfrm>
            <a:off x="3688192" y="1560690"/>
            <a:ext cx="2385231" cy="29417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494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10</a:t>
            </a:r>
            <a:endParaRPr dirty="0"/>
          </a:p>
        </p:txBody>
      </p:sp>
    </p:spTree>
    <p:extLst>
      <p:ext uri="{BB962C8B-B14F-4D97-AF65-F5344CB8AC3E}">
        <p14:creationId xmlns:p14="http://schemas.microsoft.com/office/powerpoint/2010/main" val="2303177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10</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53545" y="842624"/>
            <a:ext cx="6414053" cy="403200"/>
          </a:xfrm>
          <a:prstGeom prst="rect">
            <a:avLst/>
          </a:prstGeom>
        </p:spPr>
        <p:txBody>
          <a:bodyPr spcFirstLastPara="1" wrap="square" lIns="91425" tIns="91425" rIns="91425" bIns="91425" anchor="ctr" anchorCtr="0">
            <a:noAutofit/>
          </a:bodyPr>
          <a:lstStyle/>
          <a:p>
            <a:pPr marL="457200" lvl="1" indent="0"/>
            <a:r>
              <a:rPr lang="en-US" dirty="0"/>
              <a:t>The management wants to observe the rental rate and rental frequencies( Number of times movie disc is rented).</a:t>
            </a:r>
          </a:p>
          <a:p>
            <a:pPr marL="857250" lvl="1" indent="-400050">
              <a:buFont typeface="+mj-lt"/>
              <a:buAutoNum type="romanLcPeriod"/>
            </a:pPr>
            <a:r>
              <a:rPr lang="en-US" dirty="0"/>
              <a:t>Display the maximum, minimum and average rental rates of movies based on their ratings. The output must be sorted in descending order of the average rental rates.</a:t>
            </a:r>
            <a:endParaRPr dirty="0"/>
          </a:p>
        </p:txBody>
      </p:sp>
      <p:pic>
        <p:nvPicPr>
          <p:cNvPr id="4" name="Picture 3">
            <a:extLst>
              <a:ext uri="{FF2B5EF4-FFF2-40B4-BE49-F238E27FC236}">
                <a16:creationId xmlns:a16="http://schemas.microsoft.com/office/drawing/2014/main" id="{D68080FB-685D-46FB-989F-3FA7125E600B}"/>
              </a:ext>
            </a:extLst>
          </p:cNvPr>
          <p:cNvPicPr>
            <a:picLocks noChangeAspect="1"/>
          </p:cNvPicPr>
          <p:nvPr/>
        </p:nvPicPr>
        <p:blipFill>
          <a:blip r:embed="rId3"/>
          <a:stretch>
            <a:fillRect/>
          </a:stretch>
        </p:blipFill>
        <p:spPr>
          <a:xfrm>
            <a:off x="2052648" y="2142163"/>
            <a:ext cx="5860863" cy="16340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396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10</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70798" y="641024"/>
            <a:ext cx="6414053" cy="403200"/>
          </a:xfrm>
          <a:prstGeom prst="rect">
            <a:avLst/>
          </a:prstGeom>
        </p:spPr>
        <p:txBody>
          <a:bodyPr spcFirstLastPara="1" wrap="square" lIns="91425" tIns="91425" rIns="91425" bIns="91425" anchor="ctr" anchorCtr="0">
            <a:noAutofit/>
          </a:bodyPr>
          <a:lstStyle/>
          <a:p>
            <a:pPr marL="857250" lvl="1" indent="-400050">
              <a:buFont typeface="+mj-lt"/>
              <a:buAutoNum type="romanLcPeriod" startAt="2"/>
            </a:pPr>
            <a:r>
              <a:rPr lang="en-US" dirty="0"/>
              <a:t>Display the movies in descending order of their rental frequencies, so the management can maintain more copies of those movies</a:t>
            </a:r>
            <a:endParaRPr dirty="0"/>
          </a:p>
        </p:txBody>
      </p:sp>
      <p:pic>
        <p:nvPicPr>
          <p:cNvPr id="3" name="Picture 2">
            <a:extLst>
              <a:ext uri="{FF2B5EF4-FFF2-40B4-BE49-F238E27FC236}">
                <a16:creationId xmlns:a16="http://schemas.microsoft.com/office/drawing/2014/main" id="{A4D8B438-8A98-4D2F-A307-65F24EE7FFCB}"/>
              </a:ext>
            </a:extLst>
          </p:cNvPr>
          <p:cNvPicPr>
            <a:picLocks noChangeAspect="1"/>
          </p:cNvPicPr>
          <p:nvPr/>
        </p:nvPicPr>
        <p:blipFill>
          <a:blip r:embed="rId3"/>
          <a:stretch>
            <a:fillRect/>
          </a:stretch>
        </p:blipFill>
        <p:spPr>
          <a:xfrm>
            <a:off x="3074121" y="1576124"/>
            <a:ext cx="3450856" cy="26633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9641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11</a:t>
            </a:r>
            <a:endParaRPr dirty="0"/>
          </a:p>
        </p:txBody>
      </p:sp>
    </p:spTree>
    <p:extLst>
      <p:ext uri="{BB962C8B-B14F-4D97-AF65-F5344CB8AC3E}">
        <p14:creationId xmlns:p14="http://schemas.microsoft.com/office/powerpoint/2010/main" val="1613273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11</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25642" y="1044224"/>
            <a:ext cx="6414053" cy="403200"/>
          </a:xfrm>
          <a:prstGeom prst="rect">
            <a:avLst/>
          </a:prstGeom>
        </p:spPr>
        <p:txBody>
          <a:bodyPr spcFirstLastPara="1" wrap="square" lIns="91425" tIns="91425" rIns="91425" bIns="91425" anchor="ctr" anchorCtr="0">
            <a:noAutofit/>
          </a:bodyPr>
          <a:lstStyle/>
          <a:p>
            <a:pPr marL="457200" lvl="1" indent="0"/>
            <a:r>
              <a:rPr lang="en-US" dirty="0"/>
              <a:t>In how many film categories, the difference between the average film replacement cost and the average film rental rate is greater than $15?</a:t>
            </a:r>
          </a:p>
          <a:p>
            <a:pPr marL="457200" lvl="1" indent="0"/>
            <a:r>
              <a:rPr lang="en-US" dirty="0"/>
              <a:t>Display the list of all the film categories identified above , along with corresponding average film replacement cost and average film rental rate.</a:t>
            </a:r>
            <a:endParaRPr dirty="0"/>
          </a:p>
        </p:txBody>
      </p:sp>
      <p:pic>
        <p:nvPicPr>
          <p:cNvPr id="4" name="Picture 3">
            <a:extLst>
              <a:ext uri="{FF2B5EF4-FFF2-40B4-BE49-F238E27FC236}">
                <a16:creationId xmlns:a16="http://schemas.microsoft.com/office/drawing/2014/main" id="{8B9A6826-4910-42CD-A5B5-9C27F43F44B3}"/>
              </a:ext>
            </a:extLst>
          </p:cNvPr>
          <p:cNvPicPr>
            <a:picLocks noChangeAspect="1"/>
          </p:cNvPicPr>
          <p:nvPr/>
        </p:nvPicPr>
        <p:blipFill>
          <a:blip r:embed="rId3"/>
          <a:stretch>
            <a:fillRect/>
          </a:stretch>
        </p:blipFill>
        <p:spPr>
          <a:xfrm>
            <a:off x="2320638" y="2251482"/>
            <a:ext cx="4735081" cy="19931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5037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1"/>
          <p:cNvSpPr txBox="1">
            <a:spLocks noGrp="1"/>
          </p:cNvSpPr>
          <p:nvPr>
            <p:ph type="body" idx="1"/>
          </p:nvPr>
        </p:nvSpPr>
        <p:spPr>
          <a:xfrm>
            <a:off x="724025" y="1254350"/>
            <a:ext cx="7918500" cy="226173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err="1"/>
              <a:t>MovieOnRent</a:t>
            </a:r>
            <a:r>
              <a:rPr lang="en-US" sz="1600" dirty="0"/>
              <a:t> is a chain of movie rental stores operating in a certain country. It has a vast collection of movies in DVD and Blue Ray disc formats. The management of the company wants to analyze what kind of movies are most often rented, which genres they belong to and which actors appeared in them. I will help the management to stock up the Inventory as per audience's preferences for Improved business. To begin with, the management has asked Luna, data analyst, to answer certain Questions by carrying out the upcoming tasks.</a:t>
            </a:r>
          </a:p>
          <a:p>
            <a:pPr marL="0" lvl="0" indent="0" algn="l" rtl="0">
              <a:spcBef>
                <a:spcPts val="0"/>
              </a:spcBef>
              <a:spcAft>
                <a:spcPts val="1600"/>
              </a:spcAft>
              <a:buNone/>
            </a:pPr>
            <a:r>
              <a:rPr lang="en-US" sz="1600" dirty="0"/>
              <a:t>You are required to help Luna write queries to perform these tasks.</a:t>
            </a:r>
          </a:p>
          <a:p>
            <a:pPr marL="0" lvl="0" indent="0" algn="l" rtl="0">
              <a:spcBef>
                <a:spcPts val="0"/>
              </a:spcBef>
              <a:spcAft>
                <a:spcPts val="1600"/>
              </a:spcAft>
              <a:buNone/>
            </a:pPr>
            <a:r>
              <a:rPr lang="en-US" sz="1600" dirty="0"/>
              <a:t>For the movie rental data, We’re using the </a:t>
            </a:r>
            <a:r>
              <a:rPr lang="en-US" sz="1600" dirty="0" err="1"/>
              <a:t>Sakila</a:t>
            </a:r>
            <a:r>
              <a:rPr lang="en-US" sz="1600" dirty="0"/>
              <a:t> Database.</a:t>
            </a:r>
            <a:endParaRPr sz="1600" dirty="0"/>
          </a:p>
        </p:txBody>
      </p:sp>
      <p:sp>
        <p:nvSpPr>
          <p:cNvPr id="593" name="Google Shape;593;p41"/>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MOVIE RENTAL DATA ANALYSIS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12</a:t>
            </a:r>
            <a:endParaRPr dirty="0"/>
          </a:p>
        </p:txBody>
      </p:sp>
    </p:spTree>
    <p:extLst>
      <p:ext uri="{BB962C8B-B14F-4D97-AF65-F5344CB8AC3E}">
        <p14:creationId xmlns:p14="http://schemas.microsoft.com/office/powerpoint/2010/main" val="3122568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12</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08389" y="598320"/>
            <a:ext cx="6414053" cy="403200"/>
          </a:xfrm>
          <a:prstGeom prst="rect">
            <a:avLst/>
          </a:prstGeom>
        </p:spPr>
        <p:txBody>
          <a:bodyPr spcFirstLastPara="1" wrap="square" lIns="91425" tIns="91425" rIns="91425" bIns="91425" anchor="ctr" anchorCtr="0">
            <a:noAutofit/>
          </a:bodyPr>
          <a:lstStyle/>
          <a:p>
            <a:pPr marL="457200" lvl="1" indent="0"/>
            <a:r>
              <a:rPr lang="en-US" dirty="0"/>
              <a:t>Display the film categories in which the number of movies is greater than 70.</a:t>
            </a:r>
            <a:endParaRPr dirty="0"/>
          </a:p>
        </p:txBody>
      </p:sp>
      <p:pic>
        <p:nvPicPr>
          <p:cNvPr id="3" name="Picture 2">
            <a:extLst>
              <a:ext uri="{FF2B5EF4-FFF2-40B4-BE49-F238E27FC236}">
                <a16:creationId xmlns:a16="http://schemas.microsoft.com/office/drawing/2014/main" id="{A113542E-3ADB-45E0-8BE5-1BFB31729AA2}"/>
              </a:ext>
            </a:extLst>
          </p:cNvPr>
          <p:cNvPicPr>
            <a:picLocks noChangeAspect="1"/>
          </p:cNvPicPr>
          <p:nvPr/>
        </p:nvPicPr>
        <p:blipFill>
          <a:blip r:embed="rId3"/>
          <a:stretch>
            <a:fillRect/>
          </a:stretch>
        </p:blipFill>
        <p:spPr>
          <a:xfrm>
            <a:off x="3050358" y="1983270"/>
            <a:ext cx="3043283" cy="1176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7550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8" name="Google Shape;1048;p46"/>
          <p:cNvSpPr txBox="1">
            <a:spLocks noGrp="1"/>
          </p:cNvSpPr>
          <p:nvPr>
            <p:ph type="subTitle" idx="2"/>
          </p:nvPr>
        </p:nvSpPr>
        <p:spPr>
          <a:xfrm>
            <a:off x="5439370" y="443167"/>
            <a:ext cx="4560646" cy="441351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Database</a:t>
            </a:r>
          </a:p>
          <a:p>
            <a:pPr marL="285750" lvl="0" indent="-285750" algn="l" rtl="0">
              <a:spcBef>
                <a:spcPts val="0"/>
              </a:spcBef>
              <a:spcAft>
                <a:spcPts val="0"/>
              </a:spcAft>
              <a:buFont typeface="Arial" panose="020B0604020202020204" pitchFamily="34" charset="0"/>
              <a:buChar char="•"/>
            </a:pPr>
            <a:r>
              <a:rPr lang="en-US" dirty="0"/>
              <a:t> Table</a:t>
            </a:r>
          </a:p>
          <a:p>
            <a:pPr marL="285750" lvl="0" indent="-285750" algn="l" rtl="0">
              <a:spcBef>
                <a:spcPts val="0"/>
              </a:spcBef>
              <a:spcAft>
                <a:spcPts val="0"/>
              </a:spcAft>
              <a:buFont typeface="Arial" panose="020B0604020202020204" pitchFamily="34" charset="0"/>
              <a:buChar char="•"/>
            </a:pPr>
            <a:r>
              <a:rPr lang="en-US" dirty="0"/>
              <a:t> Columns</a:t>
            </a:r>
          </a:p>
          <a:p>
            <a:pPr marL="285750" lvl="0" indent="-285750" algn="l" rtl="0">
              <a:spcBef>
                <a:spcPts val="0"/>
              </a:spcBef>
              <a:spcAft>
                <a:spcPts val="0"/>
              </a:spcAft>
              <a:buFont typeface="Arial" panose="020B0604020202020204" pitchFamily="34" charset="0"/>
              <a:buChar char="•"/>
            </a:pPr>
            <a:r>
              <a:rPr lang="en-US" dirty="0"/>
              <a:t> SELECT statement </a:t>
            </a:r>
          </a:p>
          <a:p>
            <a:pPr marL="285750" lvl="0" indent="-285750" algn="l" rtl="0">
              <a:spcBef>
                <a:spcPts val="0"/>
              </a:spcBef>
              <a:spcAft>
                <a:spcPts val="0"/>
              </a:spcAft>
              <a:buFont typeface="Arial" panose="020B0604020202020204" pitchFamily="34" charset="0"/>
              <a:buChar char="•"/>
            </a:pPr>
            <a:r>
              <a:rPr lang="en-US" dirty="0"/>
              <a:t>CONCAT function </a:t>
            </a:r>
          </a:p>
          <a:p>
            <a:pPr marL="285750" lvl="0" indent="-285750" algn="l" rtl="0">
              <a:spcBef>
                <a:spcPts val="0"/>
              </a:spcBef>
              <a:spcAft>
                <a:spcPts val="0"/>
              </a:spcAft>
              <a:buFont typeface="Arial" panose="020B0604020202020204" pitchFamily="34" charset="0"/>
              <a:buChar char="•"/>
            </a:pPr>
            <a:r>
              <a:rPr lang="en-US" dirty="0"/>
              <a:t>COUNT function </a:t>
            </a:r>
          </a:p>
          <a:p>
            <a:pPr marL="285750" lvl="0" indent="-285750" algn="l" rtl="0">
              <a:spcBef>
                <a:spcPts val="0"/>
              </a:spcBef>
              <a:spcAft>
                <a:spcPts val="0"/>
              </a:spcAft>
              <a:buFont typeface="Arial" panose="020B0604020202020204" pitchFamily="34" charset="0"/>
              <a:buChar char="•"/>
            </a:pPr>
            <a:r>
              <a:rPr lang="en-US" dirty="0"/>
              <a:t>GROUP BY clause </a:t>
            </a:r>
          </a:p>
          <a:p>
            <a:pPr marL="285750" lvl="0" indent="-285750" algn="l" rtl="0">
              <a:spcBef>
                <a:spcPts val="0"/>
              </a:spcBef>
              <a:spcAft>
                <a:spcPts val="0"/>
              </a:spcAft>
              <a:buFont typeface="Arial" panose="020B0604020202020204" pitchFamily="34" charset="0"/>
              <a:buChar char="•"/>
            </a:pPr>
            <a:r>
              <a:rPr lang="en-US" dirty="0"/>
              <a:t>HAVING clause </a:t>
            </a:r>
          </a:p>
          <a:p>
            <a:pPr marL="285750" lvl="0" indent="-285750" algn="l" rtl="0">
              <a:spcBef>
                <a:spcPts val="0"/>
              </a:spcBef>
              <a:spcAft>
                <a:spcPts val="0"/>
              </a:spcAft>
              <a:buFont typeface="Arial" panose="020B0604020202020204" pitchFamily="34" charset="0"/>
              <a:buChar char="•"/>
            </a:pPr>
            <a:r>
              <a:rPr lang="en-US" dirty="0"/>
              <a:t>WHERE clause </a:t>
            </a:r>
          </a:p>
          <a:p>
            <a:pPr marL="285750" lvl="0" indent="-285750" algn="l" rtl="0">
              <a:spcBef>
                <a:spcPts val="0"/>
              </a:spcBef>
              <a:spcAft>
                <a:spcPts val="0"/>
              </a:spcAft>
              <a:buFont typeface="Arial" panose="020B0604020202020204" pitchFamily="34" charset="0"/>
              <a:buChar char="•"/>
            </a:pPr>
            <a:r>
              <a:rPr lang="en-US" dirty="0"/>
              <a:t>JOIN clause </a:t>
            </a:r>
          </a:p>
          <a:p>
            <a:pPr marL="285750" lvl="0" indent="-285750" algn="l" rtl="0">
              <a:spcBef>
                <a:spcPts val="0"/>
              </a:spcBef>
              <a:spcAft>
                <a:spcPts val="0"/>
              </a:spcAft>
              <a:buFont typeface="Arial" panose="020B0604020202020204" pitchFamily="34" charset="0"/>
              <a:buChar char="•"/>
            </a:pPr>
            <a:r>
              <a:rPr lang="en-US" dirty="0"/>
              <a:t>INNER JOIN </a:t>
            </a:r>
          </a:p>
          <a:p>
            <a:pPr marL="285750" lvl="0" indent="-285750" algn="l" rtl="0">
              <a:spcBef>
                <a:spcPts val="0"/>
              </a:spcBef>
              <a:spcAft>
                <a:spcPts val="0"/>
              </a:spcAft>
              <a:buFont typeface="Arial" panose="020B0604020202020204" pitchFamily="34" charset="0"/>
              <a:buChar char="•"/>
            </a:pPr>
            <a:r>
              <a:rPr lang="en-US" dirty="0"/>
              <a:t>LIKE operator </a:t>
            </a:r>
          </a:p>
          <a:p>
            <a:pPr marL="285750" lvl="0" indent="-285750" algn="l" rtl="0">
              <a:spcBef>
                <a:spcPts val="0"/>
              </a:spcBef>
              <a:spcAft>
                <a:spcPts val="0"/>
              </a:spcAft>
              <a:buFont typeface="Arial" panose="020B0604020202020204" pitchFamily="34" charset="0"/>
              <a:buChar char="•"/>
            </a:pPr>
            <a:r>
              <a:rPr lang="en-US" dirty="0"/>
              <a:t>IN operator </a:t>
            </a:r>
          </a:p>
          <a:p>
            <a:pPr marL="285750" lvl="0" indent="-285750" algn="l" rtl="0">
              <a:spcBef>
                <a:spcPts val="0"/>
              </a:spcBef>
              <a:spcAft>
                <a:spcPts val="0"/>
              </a:spcAft>
              <a:buFont typeface="Arial" panose="020B0604020202020204" pitchFamily="34" charset="0"/>
              <a:buChar char="•"/>
            </a:pPr>
            <a:r>
              <a:rPr lang="en-US" dirty="0"/>
              <a:t>ORDER BY clause </a:t>
            </a:r>
          </a:p>
          <a:p>
            <a:pPr marL="285750" lvl="0" indent="-285750" algn="l" rtl="0">
              <a:spcBef>
                <a:spcPts val="0"/>
              </a:spcBef>
              <a:spcAft>
                <a:spcPts val="0"/>
              </a:spcAft>
              <a:buFont typeface="Arial" panose="020B0604020202020204" pitchFamily="34" charset="0"/>
              <a:buChar char="•"/>
            </a:pPr>
            <a:r>
              <a:rPr lang="en-US" dirty="0"/>
              <a:t>AVG function </a:t>
            </a:r>
          </a:p>
          <a:p>
            <a:pPr marL="285750" lvl="0" indent="-285750" algn="l" rtl="0">
              <a:spcBef>
                <a:spcPts val="0"/>
              </a:spcBef>
              <a:spcAft>
                <a:spcPts val="0"/>
              </a:spcAft>
              <a:buFont typeface="Arial" panose="020B0604020202020204" pitchFamily="34" charset="0"/>
              <a:buChar char="•"/>
            </a:pPr>
            <a:r>
              <a:rPr lang="en-US" dirty="0"/>
              <a:t>LIMIT clause </a:t>
            </a:r>
          </a:p>
          <a:p>
            <a:pPr marL="285750" lvl="0" indent="-285750" algn="l" rtl="0">
              <a:spcBef>
                <a:spcPts val="0"/>
              </a:spcBef>
              <a:spcAft>
                <a:spcPts val="0"/>
              </a:spcAft>
              <a:buFont typeface="Arial" panose="020B0604020202020204" pitchFamily="34" charset="0"/>
              <a:buChar char="•"/>
            </a:pPr>
            <a:r>
              <a:rPr lang="en-US" dirty="0"/>
              <a:t>Subquery</a:t>
            </a:r>
          </a:p>
          <a:p>
            <a:pPr marL="285750" lvl="0" indent="-285750" algn="l" rtl="0">
              <a:spcBef>
                <a:spcPts val="0"/>
              </a:spcBef>
              <a:spcAft>
                <a:spcPts val="0"/>
              </a:spcAft>
              <a:buFont typeface="Arial" panose="020B0604020202020204" pitchFamily="34" charset="0"/>
              <a:buChar char="•"/>
            </a:pPr>
            <a:r>
              <a:rPr lang="en-US" dirty="0"/>
              <a:t> Aliases</a:t>
            </a:r>
            <a:endParaRPr dirty="0"/>
          </a:p>
        </p:txBody>
      </p:sp>
      <p:sp>
        <p:nvSpPr>
          <p:cNvPr id="1052" name="Google Shape;1052;p46"/>
          <p:cNvSpPr txBox="1">
            <a:spLocks noGrp="1"/>
          </p:cNvSpPr>
          <p:nvPr>
            <p:ph type="title"/>
          </p:nvPr>
        </p:nvSpPr>
        <p:spPr>
          <a:xfrm>
            <a:off x="-38228" y="189669"/>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CONCEPTS USED:</a:t>
            </a:r>
            <a:endParaRPr dirty="0"/>
          </a:p>
        </p:txBody>
      </p:sp>
      <p:grpSp>
        <p:nvGrpSpPr>
          <p:cNvPr id="1053" name="Google Shape;1053;p46"/>
          <p:cNvGrpSpPr/>
          <p:nvPr/>
        </p:nvGrpSpPr>
        <p:grpSpPr>
          <a:xfrm>
            <a:off x="1322515" y="1451762"/>
            <a:ext cx="2619746" cy="3159061"/>
            <a:chOff x="1565350" y="1224400"/>
            <a:chExt cx="2949500" cy="3556700"/>
          </a:xfrm>
        </p:grpSpPr>
        <p:sp>
          <p:nvSpPr>
            <p:cNvPr id="1054" name="Google Shape;1054;p46"/>
            <p:cNvSpPr/>
            <p:nvPr/>
          </p:nvSpPr>
          <p:spPr>
            <a:xfrm>
              <a:off x="2585725" y="1608375"/>
              <a:ext cx="1550200" cy="494125"/>
            </a:xfrm>
            <a:custGeom>
              <a:avLst/>
              <a:gdLst/>
              <a:ahLst/>
              <a:cxnLst/>
              <a:rect l="l" t="t" r="r" b="b"/>
              <a:pathLst>
                <a:path w="62008" h="19765" extrusionOk="0">
                  <a:moveTo>
                    <a:pt x="36545" y="0"/>
                  </a:moveTo>
                  <a:cubicBezTo>
                    <a:pt x="35991" y="0"/>
                    <a:pt x="35430" y="12"/>
                    <a:pt x="34862" y="36"/>
                  </a:cubicBezTo>
                  <a:cubicBezTo>
                    <a:pt x="24301" y="488"/>
                    <a:pt x="18467" y="5489"/>
                    <a:pt x="15443" y="9608"/>
                  </a:cubicBezTo>
                  <a:cubicBezTo>
                    <a:pt x="13502" y="12240"/>
                    <a:pt x="12121" y="15228"/>
                    <a:pt x="11371" y="18407"/>
                  </a:cubicBezTo>
                  <a:lnTo>
                    <a:pt x="334" y="18407"/>
                  </a:lnTo>
                  <a:cubicBezTo>
                    <a:pt x="334" y="17562"/>
                    <a:pt x="393" y="13597"/>
                    <a:pt x="834" y="11513"/>
                  </a:cubicBezTo>
                  <a:lnTo>
                    <a:pt x="512" y="11442"/>
                  </a:lnTo>
                  <a:cubicBezTo>
                    <a:pt x="0" y="13811"/>
                    <a:pt x="0" y="18514"/>
                    <a:pt x="0" y="18574"/>
                  </a:cubicBezTo>
                  <a:lnTo>
                    <a:pt x="0" y="18729"/>
                  </a:lnTo>
                  <a:lnTo>
                    <a:pt x="11621" y="18729"/>
                  </a:lnTo>
                  <a:lnTo>
                    <a:pt x="11645" y="18598"/>
                  </a:lnTo>
                  <a:cubicBezTo>
                    <a:pt x="12371" y="15407"/>
                    <a:pt x="13752" y="12406"/>
                    <a:pt x="15705" y="9787"/>
                  </a:cubicBezTo>
                  <a:cubicBezTo>
                    <a:pt x="18693" y="5727"/>
                    <a:pt x="24456" y="798"/>
                    <a:pt x="34874" y="357"/>
                  </a:cubicBezTo>
                  <a:cubicBezTo>
                    <a:pt x="35450" y="333"/>
                    <a:pt x="36015" y="321"/>
                    <a:pt x="36568" y="321"/>
                  </a:cubicBezTo>
                  <a:cubicBezTo>
                    <a:pt x="56117" y="321"/>
                    <a:pt x="60737" y="15121"/>
                    <a:pt x="61698" y="19764"/>
                  </a:cubicBezTo>
                  <a:lnTo>
                    <a:pt x="62008" y="19705"/>
                  </a:lnTo>
                  <a:cubicBezTo>
                    <a:pt x="61436" y="16895"/>
                    <a:pt x="59793" y="11513"/>
                    <a:pt x="55305" y="7013"/>
                  </a:cubicBezTo>
                  <a:cubicBezTo>
                    <a:pt x="50668" y="2354"/>
                    <a:pt x="44360" y="0"/>
                    <a:pt x="36545"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2471425" y="1685450"/>
              <a:ext cx="1804400" cy="2279175"/>
            </a:xfrm>
            <a:custGeom>
              <a:avLst/>
              <a:gdLst/>
              <a:ahLst/>
              <a:cxnLst/>
              <a:rect l="l" t="t" r="r" b="b"/>
              <a:pathLst>
                <a:path w="72176" h="91167" extrusionOk="0">
                  <a:moveTo>
                    <a:pt x="40398" y="1"/>
                  </a:moveTo>
                  <a:cubicBezTo>
                    <a:pt x="30611" y="1"/>
                    <a:pt x="25158" y="5001"/>
                    <a:pt x="22324" y="9204"/>
                  </a:cubicBezTo>
                  <a:cubicBezTo>
                    <a:pt x="20455" y="12002"/>
                    <a:pt x="19145" y="15134"/>
                    <a:pt x="18467" y="18432"/>
                  </a:cubicBezTo>
                  <a:lnTo>
                    <a:pt x="2715" y="18455"/>
                  </a:lnTo>
                  <a:lnTo>
                    <a:pt x="2715" y="14443"/>
                  </a:lnTo>
                  <a:lnTo>
                    <a:pt x="24" y="14157"/>
                  </a:lnTo>
                  <a:lnTo>
                    <a:pt x="24" y="14336"/>
                  </a:lnTo>
                  <a:cubicBezTo>
                    <a:pt x="24" y="14407"/>
                    <a:pt x="0" y="20634"/>
                    <a:pt x="24" y="22480"/>
                  </a:cubicBezTo>
                  <a:lnTo>
                    <a:pt x="24" y="22634"/>
                  </a:lnTo>
                  <a:lnTo>
                    <a:pt x="21848" y="22634"/>
                  </a:lnTo>
                  <a:lnTo>
                    <a:pt x="21848" y="22468"/>
                  </a:lnTo>
                  <a:cubicBezTo>
                    <a:pt x="21979" y="19289"/>
                    <a:pt x="22777" y="16181"/>
                    <a:pt x="24206" y="13336"/>
                  </a:cubicBezTo>
                  <a:cubicBezTo>
                    <a:pt x="28111" y="5775"/>
                    <a:pt x="35338" y="4085"/>
                    <a:pt x="40720" y="3989"/>
                  </a:cubicBezTo>
                  <a:cubicBezTo>
                    <a:pt x="40850" y="3987"/>
                    <a:pt x="40979" y="3986"/>
                    <a:pt x="41108" y="3986"/>
                  </a:cubicBezTo>
                  <a:cubicBezTo>
                    <a:pt x="51827" y="3986"/>
                    <a:pt x="56251" y="11769"/>
                    <a:pt x="57686" y="15157"/>
                  </a:cubicBezTo>
                  <a:cubicBezTo>
                    <a:pt x="59996" y="20694"/>
                    <a:pt x="59436" y="27242"/>
                    <a:pt x="56138" y="32671"/>
                  </a:cubicBezTo>
                  <a:cubicBezTo>
                    <a:pt x="53782" y="36551"/>
                    <a:pt x="48354" y="42321"/>
                    <a:pt x="36890" y="42321"/>
                  </a:cubicBezTo>
                  <a:cubicBezTo>
                    <a:pt x="34739" y="42321"/>
                    <a:pt x="32374" y="42118"/>
                    <a:pt x="29778" y="41661"/>
                  </a:cubicBezTo>
                  <a:lnTo>
                    <a:pt x="29587" y="41625"/>
                  </a:lnTo>
                  <a:lnTo>
                    <a:pt x="29587" y="91167"/>
                  </a:lnTo>
                  <a:lnTo>
                    <a:pt x="46982" y="91167"/>
                  </a:lnTo>
                  <a:lnTo>
                    <a:pt x="46982" y="90845"/>
                  </a:lnTo>
                  <a:lnTo>
                    <a:pt x="29909" y="90845"/>
                  </a:lnTo>
                  <a:lnTo>
                    <a:pt x="29909" y="42006"/>
                  </a:lnTo>
                  <a:cubicBezTo>
                    <a:pt x="32219" y="42423"/>
                    <a:pt x="34552" y="42637"/>
                    <a:pt x="36898" y="42649"/>
                  </a:cubicBezTo>
                  <a:cubicBezTo>
                    <a:pt x="48506" y="42649"/>
                    <a:pt x="54019" y="36779"/>
                    <a:pt x="56400" y="32850"/>
                  </a:cubicBezTo>
                  <a:cubicBezTo>
                    <a:pt x="59746" y="27337"/>
                    <a:pt x="60329" y="20670"/>
                    <a:pt x="57972" y="15038"/>
                  </a:cubicBezTo>
                  <a:cubicBezTo>
                    <a:pt x="56519" y="11597"/>
                    <a:pt x="52007" y="3668"/>
                    <a:pt x="41113" y="3668"/>
                  </a:cubicBezTo>
                  <a:lnTo>
                    <a:pt x="40720" y="3668"/>
                  </a:lnTo>
                  <a:cubicBezTo>
                    <a:pt x="30814" y="3835"/>
                    <a:pt x="26111" y="8942"/>
                    <a:pt x="23908" y="13193"/>
                  </a:cubicBezTo>
                  <a:cubicBezTo>
                    <a:pt x="22491" y="16038"/>
                    <a:pt x="21670" y="19134"/>
                    <a:pt x="21515" y="22313"/>
                  </a:cubicBezTo>
                  <a:lnTo>
                    <a:pt x="322" y="22313"/>
                  </a:lnTo>
                  <a:lnTo>
                    <a:pt x="322" y="14514"/>
                  </a:lnTo>
                  <a:lnTo>
                    <a:pt x="2370" y="14729"/>
                  </a:lnTo>
                  <a:lnTo>
                    <a:pt x="2370" y="18789"/>
                  </a:lnTo>
                  <a:lnTo>
                    <a:pt x="18705" y="18765"/>
                  </a:lnTo>
                  <a:lnTo>
                    <a:pt x="18729" y="18622"/>
                  </a:lnTo>
                  <a:cubicBezTo>
                    <a:pt x="19396" y="15324"/>
                    <a:pt x="20705" y="12181"/>
                    <a:pt x="22586" y="9383"/>
                  </a:cubicBezTo>
                  <a:cubicBezTo>
                    <a:pt x="25393" y="5232"/>
                    <a:pt x="30758" y="321"/>
                    <a:pt x="40441" y="321"/>
                  </a:cubicBezTo>
                  <a:cubicBezTo>
                    <a:pt x="40533" y="321"/>
                    <a:pt x="40626" y="321"/>
                    <a:pt x="40720" y="322"/>
                  </a:cubicBezTo>
                  <a:cubicBezTo>
                    <a:pt x="47792" y="406"/>
                    <a:pt x="53626" y="2882"/>
                    <a:pt x="57591" y="7502"/>
                  </a:cubicBezTo>
                  <a:cubicBezTo>
                    <a:pt x="61853" y="12478"/>
                    <a:pt x="63151" y="19051"/>
                    <a:pt x="62532" y="23385"/>
                  </a:cubicBezTo>
                  <a:cubicBezTo>
                    <a:pt x="62532" y="23480"/>
                    <a:pt x="62127" y="33422"/>
                    <a:pt x="54650" y="40029"/>
                  </a:cubicBezTo>
                  <a:cubicBezTo>
                    <a:pt x="50199" y="43984"/>
                    <a:pt x="44176" y="45980"/>
                    <a:pt x="36719" y="45980"/>
                  </a:cubicBezTo>
                  <a:cubicBezTo>
                    <a:pt x="35399" y="45980"/>
                    <a:pt x="34033" y="45917"/>
                    <a:pt x="32623" y="45792"/>
                  </a:cubicBezTo>
                  <a:lnTo>
                    <a:pt x="32445" y="45780"/>
                  </a:lnTo>
                  <a:lnTo>
                    <a:pt x="32445" y="61854"/>
                  </a:lnTo>
                  <a:lnTo>
                    <a:pt x="36314" y="61854"/>
                  </a:lnTo>
                  <a:lnTo>
                    <a:pt x="36314" y="49566"/>
                  </a:lnTo>
                  <a:cubicBezTo>
                    <a:pt x="36847" y="49590"/>
                    <a:pt x="37380" y="49602"/>
                    <a:pt x="37913" y="49602"/>
                  </a:cubicBezTo>
                  <a:cubicBezTo>
                    <a:pt x="40287" y="49602"/>
                    <a:pt x="42660" y="49364"/>
                    <a:pt x="44994" y="48888"/>
                  </a:cubicBezTo>
                  <a:cubicBezTo>
                    <a:pt x="49471" y="47971"/>
                    <a:pt x="55650" y="45709"/>
                    <a:pt x="59662" y="40149"/>
                  </a:cubicBezTo>
                  <a:cubicBezTo>
                    <a:pt x="66806" y="30219"/>
                    <a:pt x="66878" y="24599"/>
                    <a:pt x="66937" y="20491"/>
                  </a:cubicBezTo>
                  <a:lnTo>
                    <a:pt x="66937" y="19527"/>
                  </a:lnTo>
                  <a:lnTo>
                    <a:pt x="66913" y="19039"/>
                  </a:lnTo>
                  <a:lnTo>
                    <a:pt x="71092" y="19039"/>
                  </a:lnTo>
                  <a:cubicBezTo>
                    <a:pt x="71152" y="20313"/>
                    <a:pt x="71295" y="29659"/>
                    <a:pt x="63556" y="40077"/>
                  </a:cubicBezTo>
                  <a:cubicBezTo>
                    <a:pt x="58400" y="47018"/>
                    <a:pt x="52364" y="51483"/>
                    <a:pt x="46577" y="52650"/>
                  </a:cubicBezTo>
                  <a:lnTo>
                    <a:pt x="46649" y="52972"/>
                  </a:lnTo>
                  <a:cubicBezTo>
                    <a:pt x="52507" y="51793"/>
                    <a:pt x="58615" y="47280"/>
                    <a:pt x="63818" y="40280"/>
                  </a:cubicBezTo>
                  <a:cubicBezTo>
                    <a:pt x="72176" y="29016"/>
                    <a:pt x="71402" y="18979"/>
                    <a:pt x="71402" y="18872"/>
                  </a:cubicBezTo>
                  <a:lnTo>
                    <a:pt x="71402" y="18729"/>
                  </a:lnTo>
                  <a:lnTo>
                    <a:pt x="66580" y="18729"/>
                  </a:lnTo>
                  <a:lnTo>
                    <a:pt x="66616" y="19539"/>
                  </a:lnTo>
                  <a:lnTo>
                    <a:pt x="66616" y="20503"/>
                  </a:lnTo>
                  <a:cubicBezTo>
                    <a:pt x="66568" y="24563"/>
                    <a:pt x="66485" y="30135"/>
                    <a:pt x="59401" y="39970"/>
                  </a:cubicBezTo>
                  <a:cubicBezTo>
                    <a:pt x="55448" y="45447"/>
                    <a:pt x="49352" y="47673"/>
                    <a:pt x="44934" y="48578"/>
                  </a:cubicBezTo>
                  <a:cubicBezTo>
                    <a:pt x="42640" y="49052"/>
                    <a:pt x="40308" y="49292"/>
                    <a:pt x="37969" y="49292"/>
                  </a:cubicBezTo>
                  <a:cubicBezTo>
                    <a:pt x="37370" y="49292"/>
                    <a:pt x="36771" y="49276"/>
                    <a:pt x="36171" y="49245"/>
                  </a:cubicBezTo>
                  <a:lnTo>
                    <a:pt x="36005" y="49233"/>
                  </a:lnTo>
                  <a:lnTo>
                    <a:pt x="36005" y="61532"/>
                  </a:lnTo>
                  <a:lnTo>
                    <a:pt x="32766" y="61532"/>
                  </a:lnTo>
                  <a:lnTo>
                    <a:pt x="32766" y="46125"/>
                  </a:lnTo>
                  <a:cubicBezTo>
                    <a:pt x="34122" y="46241"/>
                    <a:pt x="35438" y="46298"/>
                    <a:pt x="36712" y="46298"/>
                  </a:cubicBezTo>
                  <a:cubicBezTo>
                    <a:pt x="44254" y="46298"/>
                    <a:pt x="50352" y="44281"/>
                    <a:pt x="54864" y="40268"/>
                  </a:cubicBezTo>
                  <a:cubicBezTo>
                    <a:pt x="62437" y="33564"/>
                    <a:pt x="62853" y="23492"/>
                    <a:pt x="62853" y="23408"/>
                  </a:cubicBezTo>
                  <a:cubicBezTo>
                    <a:pt x="63472" y="19027"/>
                    <a:pt x="62163" y="12348"/>
                    <a:pt x="57829" y="7299"/>
                  </a:cubicBezTo>
                  <a:cubicBezTo>
                    <a:pt x="53805" y="2596"/>
                    <a:pt x="47887" y="84"/>
                    <a:pt x="40720"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2490775" y="1224400"/>
              <a:ext cx="2024075" cy="2736075"/>
            </a:xfrm>
            <a:custGeom>
              <a:avLst/>
              <a:gdLst/>
              <a:ahLst/>
              <a:cxnLst/>
              <a:rect l="l" t="t" r="r" b="b"/>
              <a:pathLst>
                <a:path w="80963" h="109443" extrusionOk="0">
                  <a:moveTo>
                    <a:pt x="39946" y="0"/>
                  </a:moveTo>
                  <a:cubicBezTo>
                    <a:pt x="30766" y="0"/>
                    <a:pt x="8620" y="2346"/>
                    <a:pt x="1322" y="24039"/>
                  </a:cubicBezTo>
                  <a:cubicBezTo>
                    <a:pt x="750" y="26015"/>
                    <a:pt x="298" y="28027"/>
                    <a:pt x="0" y="30063"/>
                  </a:cubicBezTo>
                  <a:lnTo>
                    <a:pt x="322" y="30111"/>
                  </a:lnTo>
                  <a:cubicBezTo>
                    <a:pt x="619" y="28087"/>
                    <a:pt x="1072" y="26087"/>
                    <a:pt x="1643" y="24122"/>
                  </a:cubicBezTo>
                  <a:cubicBezTo>
                    <a:pt x="8870" y="2643"/>
                    <a:pt x="30849" y="321"/>
                    <a:pt x="39969" y="321"/>
                  </a:cubicBezTo>
                  <a:cubicBezTo>
                    <a:pt x="46137" y="321"/>
                    <a:pt x="56376" y="2369"/>
                    <a:pt x="64889" y="8156"/>
                  </a:cubicBezTo>
                  <a:cubicBezTo>
                    <a:pt x="75176" y="15169"/>
                    <a:pt x="80641" y="25991"/>
                    <a:pt x="80641" y="39469"/>
                  </a:cubicBezTo>
                  <a:cubicBezTo>
                    <a:pt x="80641" y="56626"/>
                    <a:pt x="72462" y="66853"/>
                    <a:pt x="65592" y="72426"/>
                  </a:cubicBezTo>
                  <a:cubicBezTo>
                    <a:pt x="58138" y="78462"/>
                    <a:pt x="50590" y="80462"/>
                    <a:pt x="50506" y="80486"/>
                  </a:cubicBezTo>
                  <a:lnTo>
                    <a:pt x="50387" y="80510"/>
                  </a:lnTo>
                  <a:lnTo>
                    <a:pt x="50387" y="109442"/>
                  </a:lnTo>
                  <a:lnTo>
                    <a:pt x="50709" y="109442"/>
                  </a:lnTo>
                  <a:lnTo>
                    <a:pt x="50709" y="80760"/>
                  </a:lnTo>
                  <a:cubicBezTo>
                    <a:pt x="56198" y="79045"/>
                    <a:pt x="61305" y="76307"/>
                    <a:pt x="65770" y="72676"/>
                  </a:cubicBezTo>
                  <a:cubicBezTo>
                    <a:pt x="72700" y="67068"/>
                    <a:pt x="80963" y="56757"/>
                    <a:pt x="80963" y="39469"/>
                  </a:cubicBezTo>
                  <a:cubicBezTo>
                    <a:pt x="80963" y="25896"/>
                    <a:pt x="75462" y="14966"/>
                    <a:pt x="65056" y="7894"/>
                  </a:cubicBezTo>
                  <a:cubicBezTo>
                    <a:pt x="56471" y="2072"/>
                    <a:pt x="46161" y="0"/>
                    <a:pt x="39946"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2610125" y="1305700"/>
              <a:ext cx="1849075" cy="2189825"/>
            </a:xfrm>
            <a:custGeom>
              <a:avLst/>
              <a:gdLst/>
              <a:ahLst/>
              <a:cxnLst/>
              <a:rect l="l" t="t" r="r" b="b"/>
              <a:pathLst>
                <a:path w="73963" h="87593" extrusionOk="0">
                  <a:moveTo>
                    <a:pt x="33730" y="1"/>
                  </a:moveTo>
                  <a:cubicBezTo>
                    <a:pt x="29569" y="1"/>
                    <a:pt x="23334" y="789"/>
                    <a:pt x="17515" y="3082"/>
                  </a:cubicBezTo>
                  <a:cubicBezTo>
                    <a:pt x="8633" y="6559"/>
                    <a:pt x="2739" y="12464"/>
                    <a:pt x="1" y="20620"/>
                  </a:cubicBezTo>
                  <a:lnTo>
                    <a:pt x="322" y="20727"/>
                  </a:lnTo>
                  <a:cubicBezTo>
                    <a:pt x="3037" y="12655"/>
                    <a:pt x="8859" y="6809"/>
                    <a:pt x="17646" y="3368"/>
                  </a:cubicBezTo>
                  <a:cubicBezTo>
                    <a:pt x="23456" y="1086"/>
                    <a:pt x="29667" y="313"/>
                    <a:pt x="33792" y="313"/>
                  </a:cubicBezTo>
                  <a:cubicBezTo>
                    <a:pt x="34274" y="313"/>
                    <a:pt x="34727" y="324"/>
                    <a:pt x="35148" y="344"/>
                  </a:cubicBezTo>
                  <a:cubicBezTo>
                    <a:pt x="40279" y="594"/>
                    <a:pt x="50197" y="1975"/>
                    <a:pt x="58794" y="8499"/>
                  </a:cubicBezTo>
                  <a:cubicBezTo>
                    <a:pt x="67021" y="14750"/>
                    <a:pt x="71605" y="23811"/>
                    <a:pt x="72402" y="35455"/>
                  </a:cubicBezTo>
                  <a:cubicBezTo>
                    <a:pt x="72414" y="35538"/>
                    <a:pt x="73653" y="44623"/>
                    <a:pt x="66902" y="56410"/>
                  </a:cubicBezTo>
                  <a:cubicBezTo>
                    <a:pt x="62163" y="64673"/>
                    <a:pt x="56031" y="69185"/>
                    <a:pt x="51709" y="71519"/>
                  </a:cubicBezTo>
                  <a:cubicBezTo>
                    <a:pt x="47030" y="74055"/>
                    <a:pt x="43423" y="74639"/>
                    <a:pt x="43387" y="74639"/>
                  </a:cubicBezTo>
                  <a:lnTo>
                    <a:pt x="43244" y="74662"/>
                  </a:lnTo>
                  <a:lnTo>
                    <a:pt x="43220" y="87593"/>
                  </a:lnTo>
                  <a:lnTo>
                    <a:pt x="43542" y="87593"/>
                  </a:lnTo>
                  <a:lnTo>
                    <a:pt x="43554" y="74948"/>
                  </a:lnTo>
                  <a:cubicBezTo>
                    <a:pt x="44256" y="74817"/>
                    <a:pt x="47614" y="74103"/>
                    <a:pt x="51828" y="71829"/>
                  </a:cubicBezTo>
                  <a:cubicBezTo>
                    <a:pt x="56198" y="69471"/>
                    <a:pt x="62389" y="64923"/>
                    <a:pt x="67152" y="56577"/>
                  </a:cubicBezTo>
                  <a:cubicBezTo>
                    <a:pt x="73962" y="44682"/>
                    <a:pt x="72712" y="35503"/>
                    <a:pt x="72712" y="35431"/>
                  </a:cubicBezTo>
                  <a:cubicBezTo>
                    <a:pt x="71902" y="23704"/>
                    <a:pt x="67283" y="14560"/>
                    <a:pt x="58972" y="8261"/>
                  </a:cubicBezTo>
                  <a:cubicBezTo>
                    <a:pt x="50304" y="1677"/>
                    <a:pt x="40315" y="272"/>
                    <a:pt x="35148" y="34"/>
                  </a:cubicBezTo>
                  <a:cubicBezTo>
                    <a:pt x="34709" y="12"/>
                    <a:pt x="34235" y="1"/>
                    <a:pt x="33730"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3375700" y="3633625"/>
              <a:ext cx="322975" cy="257775"/>
            </a:xfrm>
            <a:custGeom>
              <a:avLst/>
              <a:gdLst/>
              <a:ahLst/>
              <a:cxnLst/>
              <a:rect l="l" t="t" r="r" b="b"/>
              <a:pathLst>
                <a:path w="12919" h="10311" extrusionOk="0">
                  <a:moveTo>
                    <a:pt x="12597" y="0"/>
                  </a:moveTo>
                  <a:lnTo>
                    <a:pt x="12573" y="9989"/>
                  </a:lnTo>
                  <a:lnTo>
                    <a:pt x="0" y="9989"/>
                  </a:lnTo>
                  <a:lnTo>
                    <a:pt x="0" y="10311"/>
                  </a:lnTo>
                  <a:lnTo>
                    <a:pt x="12895" y="10311"/>
                  </a:lnTo>
                  <a:lnTo>
                    <a:pt x="1291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3289075" y="3323450"/>
              <a:ext cx="90525" cy="567950"/>
            </a:xfrm>
            <a:custGeom>
              <a:avLst/>
              <a:gdLst/>
              <a:ahLst/>
              <a:cxnLst/>
              <a:rect l="l" t="t" r="r" b="b"/>
              <a:pathLst>
                <a:path w="3621" h="22718" extrusionOk="0">
                  <a:moveTo>
                    <a:pt x="1" y="1"/>
                  </a:moveTo>
                  <a:lnTo>
                    <a:pt x="1" y="22718"/>
                  </a:lnTo>
                  <a:lnTo>
                    <a:pt x="3465" y="22718"/>
                  </a:lnTo>
                  <a:lnTo>
                    <a:pt x="3465" y="22396"/>
                  </a:lnTo>
                  <a:lnTo>
                    <a:pt x="322" y="22396"/>
                  </a:lnTo>
                  <a:lnTo>
                    <a:pt x="322" y="322"/>
                  </a:lnTo>
                  <a:lnTo>
                    <a:pt x="3299" y="322"/>
                  </a:lnTo>
                  <a:lnTo>
                    <a:pt x="3299" y="19860"/>
                  </a:lnTo>
                  <a:lnTo>
                    <a:pt x="3620" y="19860"/>
                  </a:lnTo>
                  <a:lnTo>
                    <a:pt x="3620"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2673525" y="1512525"/>
              <a:ext cx="350375" cy="468225"/>
            </a:xfrm>
            <a:custGeom>
              <a:avLst/>
              <a:gdLst/>
              <a:ahLst/>
              <a:cxnLst/>
              <a:rect l="l" t="t" r="r" b="b"/>
              <a:pathLst>
                <a:path w="14015" h="18729" extrusionOk="0">
                  <a:moveTo>
                    <a:pt x="6168" y="0"/>
                  </a:moveTo>
                  <a:lnTo>
                    <a:pt x="5954" y="250"/>
                  </a:lnTo>
                  <a:lnTo>
                    <a:pt x="9002" y="2893"/>
                  </a:lnTo>
                  <a:cubicBezTo>
                    <a:pt x="7406" y="3763"/>
                    <a:pt x="5954" y="4918"/>
                    <a:pt x="4739" y="6275"/>
                  </a:cubicBezTo>
                  <a:cubicBezTo>
                    <a:pt x="2679" y="8537"/>
                    <a:pt x="191" y="12502"/>
                    <a:pt x="1" y="18562"/>
                  </a:cubicBezTo>
                  <a:lnTo>
                    <a:pt x="1" y="18729"/>
                  </a:lnTo>
                  <a:lnTo>
                    <a:pt x="5894" y="18729"/>
                  </a:lnTo>
                  <a:lnTo>
                    <a:pt x="5918" y="18598"/>
                  </a:lnTo>
                  <a:cubicBezTo>
                    <a:pt x="5954" y="18503"/>
                    <a:pt x="7883" y="9299"/>
                    <a:pt x="13776" y="7239"/>
                  </a:cubicBezTo>
                  <a:lnTo>
                    <a:pt x="14014" y="7156"/>
                  </a:lnTo>
                  <a:lnTo>
                    <a:pt x="11740" y="4775"/>
                  </a:lnTo>
                  <a:lnTo>
                    <a:pt x="11657" y="4798"/>
                  </a:lnTo>
                  <a:cubicBezTo>
                    <a:pt x="11442" y="4846"/>
                    <a:pt x="6406" y="6084"/>
                    <a:pt x="3644" y="15193"/>
                  </a:cubicBezTo>
                  <a:lnTo>
                    <a:pt x="3965" y="15276"/>
                  </a:lnTo>
                  <a:cubicBezTo>
                    <a:pt x="6466" y="6989"/>
                    <a:pt x="10966" y="5322"/>
                    <a:pt x="11633" y="5120"/>
                  </a:cubicBezTo>
                  <a:lnTo>
                    <a:pt x="13443" y="7013"/>
                  </a:lnTo>
                  <a:cubicBezTo>
                    <a:pt x="7918" y="9156"/>
                    <a:pt x="5882" y="17276"/>
                    <a:pt x="5632" y="18407"/>
                  </a:cubicBezTo>
                  <a:lnTo>
                    <a:pt x="346" y="18407"/>
                  </a:lnTo>
                  <a:cubicBezTo>
                    <a:pt x="763" y="7144"/>
                    <a:pt x="9287" y="3108"/>
                    <a:pt x="9371" y="3072"/>
                  </a:cubicBezTo>
                  <a:lnTo>
                    <a:pt x="9597" y="2965"/>
                  </a:lnTo>
                  <a:lnTo>
                    <a:pt x="6168"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2880400" y="1388900"/>
              <a:ext cx="1001350" cy="253125"/>
            </a:xfrm>
            <a:custGeom>
              <a:avLst/>
              <a:gdLst/>
              <a:ahLst/>
              <a:cxnLst/>
              <a:rect l="l" t="t" r="r" b="b"/>
              <a:pathLst>
                <a:path w="40054" h="10125" extrusionOk="0">
                  <a:moveTo>
                    <a:pt x="22053" y="1"/>
                  </a:moveTo>
                  <a:cubicBezTo>
                    <a:pt x="17103" y="1"/>
                    <a:pt x="11718" y="960"/>
                    <a:pt x="6727" y="3850"/>
                  </a:cubicBezTo>
                  <a:lnTo>
                    <a:pt x="6894" y="4124"/>
                  </a:lnTo>
                  <a:cubicBezTo>
                    <a:pt x="11826" y="1266"/>
                    <a:pt x="17152" y="317"/>
                    <a:pt x="22051" y="317"/>
                  </a:cubicBezTo>
                  <a:cubicBezTo>
                    <a:pt x="30932" y="317"/>
                    <a:pt x="38411" y="3435"/>
                    <a:pt x="39601" y="3957"/>
                  </a:cubicBezTo>
                  <a:lnTo>
                    <a:pt x="37207" y="7946"/>
                  </a:lnTo>
                  <a:cubicBezTo>
                    <a:pt x="34868" y="6562"/>
                    <a:pt x="30017" y="5161"/>
                    <a:pt x="23240" y="5161"/>
                  </a:cubicBezTo>
                  <a:cubicBezTo>
                    <a:pt x="22085" y="5161"/>
                    <a:pt x="20874" y="5202"/>
                    <a:pt x="19610" y="5291"/>
                  </a:cubicBezTo>
                  <a:cubicBezTo>
                    <a:pt x="16324" y="5481"/>
                    <a:pt x="13109" y="6314"/>
                    <a:pt x="10145" y="7755"/>
                  </a:cubicBezTo>
                  <a:cubicBezTo>
                    <a:pt x="9073" y="8267"/>
                    <a:pt x="8085" y="8922"/>
                    <a:pt x="7180" y="9684"/>
                  </a:cubicBezTo>
                  <a:lnTo>
                    <a:pt x="227" y="3219"/>
                  </a:lnTo>
                  <a:lnTo>
                    <a:pt x="0" y="3457"/>
                  </a:lnTo>
                  <a:lnTo>
                    <a:pt x="7180" y="10124"/>
                  </a:lnTo>
                  <a:lnTo>
                    <a:pt x="7287" y="10017"/>
                  </a:lnTo>
                  <a:cubicBezTo>
                    <a:pt x="7323" y="9970"/>
                    <a:pt x="11311" y="6207"/>
                    <a:pt x="19634" y="5636"/>
                  </a:cubicBezTo>
                  <a:cubicBezTo>
                    <a:pt x="20908" y="5546"/>
                    <a:pt x="22127" y="5504"/>
                    <a:pt x="23289" y="5504"/>
                  </a:cubicBezTo>
                  <a:cubicBezTo>
                    <a:pt x="30106" y="5504"/>
                    <a:pt x="34935" y="6931"/>
                    <a:pt x="37184" y="8315"/>
                  </a:cubicBezTo>
                  <a:lnTo>
                    <a:pt x="37327" y="8410"/>
                  </a:lnTo>
                  <a:lnTo>
                    <a:pt x="40053" y="3814"/>
                  </a:lnTo>
                  <a:lnTo>
                    <a:pt x="39898" y="3743"/>
                  </a:lnTo>
                  <a:cubicBezTo>
                    <a:pt x="39772" y="3680"/>
                    <a:pt x="31747" y="1"/>
                    <a:pt x="22053"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3610850" y="1502700"/>
              <a:ext cx="798325" cy="2282150"/>
            </a:xfrm>
            <a:custGeom>
              <a:avLst/>
              <a:gdLst/>
              <a:ahLst/>
              <a:cxnLst/>
              <a:rect l="l" t="t" r="r" b="b"/>
              <a:pathLst>
                <a:path w="31933" h="91286" extrusionOk="0">
                  <a:moveTo>
                    <a:pt x="12049" y="0"/>
                  </a:moveTo>
                  <a:lnTo>
                    <a:pt x="9382" y="4822"/>
                  </a:lnTo>
                  <a:lnTo>
                    <a:pt x="9561" y="4882"/>
                  </a:lnTo>
                  <a:cubicBezTo>
                    <a:pt x="9692" y="4941"/>
                    <a:pt x="23158" y="10252"/>
                    <a:pt x="23158" y="23896"/>
                  </a:cubicBezTo>
                  <a:lnTo>
                    <a:pt x="23158" y="24051"/>
                  </a:lnTo>
                  <a:lnTo>
                    <a:pt x="28540" y="24099"/>
                  </a:lnTo>
                  <a:lnTo>
                    <a:pt x="28540" y="23777"/>
                  </a:lnTo>
                  <a:lnTo>
                    <a:pt x="23468" y="23729"/>
                  </a:lnTo>
                  <a:cubicBezTo>
                    <a:pt x="23372" y="10823"/>
                    <a:pt x="11418" y="5322"/>
                    <a:pt x="9835" y="4656"/>
                  </a:cubicBezTo>
                  <a:lnTo>
                    <a:pt x="12180" y="417"/>
                  </a:lnTo>
                  <a:cubicBezTo>
                    <a:pt x="16395" y="2786"/>
                    <a:pt x="20074" y="6001"/>
                    <a:pt x="22979" y="9871"/>
                  </a:cubicBezTo>
                  <a:cubicBezTo>
                    <a:pt x="27397" y="15812"/>
                    <a:pt x="31576" y="25908"/>
                    <a:pt x="26432" y="40327"/>
                  </a:cubicBezTo>
                  <a:cubicBezTo>
                    <a:pt x="22753" y="50649"/>
                    <a:pt x="9871" y="63830"/>
                    <a:pt x="655" y="63889"/>
                  </a:cubicBezTo>
                  <a:lnTo>
                    <a:pt x="489" y="63889"/>
                  </a:lnTo>
                  <a:lnTo>
                    <a:pt x="0" y="91285"/>
                  </a:lnTo>
                  <a:lnTo>
                    <a:pt x="322" y="91285"/>
                  </a:lnTo>
                  <a:lnTo>
                    <a:pt x="798" y="64199"/>
                  </a:lnTo>
                  <a:cubicBezTo>
                    <a:pt x="4632" y="64092"/>
                    <a:pt x="9894" y="61436"/>
                    <a:pt x="14919" y="57043"/>
                  </a:cubicBezTo>
                  <a:cubicBezTo>
                    <a:pt x="20348" y="52316"/>
                    <a:pt x="24658" y="46232"/>
                    <a:pt x="26730" y="40422"/>
                  </a:cubicBezTo>
                  <a:cubicBezTo>
                    <a:pt x="31933" y="25861"/>
                    <a:pt x="27694" y="15657"/>
                    <a:pt x="23229" y="9656"/>
                  </a:cubicBezTo>
                  <a:cubicBezTo>
                    <a:pt x="20265" y="5715"/>
                    <a:pt x="16502" y="2429"/>
                    <a:pt x="12180" y="48"/>
                  </a:cubicBezTo>
                  <a:lnTo>
                    <a:pt x="1204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3441775" y="3030275"/>
              <a:ext cx="111650" cy="758450"/>
            </a:xfrm>
            <a:custGeom>
              <a:avLst/>
              <a:gdLst/>
              <a:ahLst/>
              <a:cxnLst/>
              <a:rect l="l" t="t" r="r" b="b"/>
              <a:pathLst>
                <a:path w="4466" h="30338" extrusionOk="0">
                  <a:moveTo>
                    <a:pt x="501" y="0"/>
                  </a:moveTo>
                  <a:lnTo>
                    <a:pt x="513" y="1881"/>
                  </a:lnTo>
                  <a:lnTo>
                    <a:pt x="1" y="30170"/>
                  </a:lnTo>
                  <a:lnTo>
                    <a:pt x="1" y="30337"/>
                  </a:lnTo>
                  <a:lnTo>
                    <a:pt x="4394" y="30337"/>
                  </a:lnTo>
                  <a:lnTo>
                    <a:pt x="4394" y="30016"/>
                  </a:lnTo>
                  <a:lnTo>
                    <a:pt x="334" y="30016"/>
                  </a:lnTo>
                  <a:lnTo>
                    <a:pt x="834" y="1893"/>
                  </a:lnTo>
                  <a:lnTo>
                    <a:pt x="822" y="322"/>
                  </a:lnTo>
                  <a:lnTo>
                    <a:pt x="4144" y="322"/>
                  </a:lnTo>
                  <a:lnTo>
                    <a:pt x="4144" y="26765"/>
                  </a:lnTo>
                  <a:lnTo>
                    <a:pt x="4465" y="26765"/>
                  </a:lnTo>
                  <a:lnTo>
                    <a:pt x="4465"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4184725" y="2852850"/>
              <a:ext cx="72050" cy="73550"/>
            </a:xfrm>
            <a:custGeom>
              <a:avLst/>
              <a:gdLst/>
              <a:ahLst/>
              <a:cxnLst/>
              <a:rect l="l" t="t" r="r" b="b"/>
              <a:pathLst>
                <a:path w="2882" h="2942" extrusionOk="0">
                  <a:moveTo>
                    <a:pt x="143" y="1"/>
                  </a:moveTo>
                  <a:lnTo>
                    <a:pt x="24" y="120"/>
                  </a:lnTo>
                  <a:cubicBezTo>
                    <a:pt x="1" y="180"/>
                    <a:pt x="13" y="239"/>
                    <a:pt x="60" y="275"/>
                  </a:cubicBezTo>
                  <a:lnTo>
                    <a:pt x="108" y="322"/>
                  </a:lnTo>
                  <a:lnTo>
                    <a:pt x="155" y="370"/>
                  </a:lnTo>
                  <a:cubicBezTo>
                    <a:pt x="596" y="822"/>
                    <a:pt x="2358" y="2620"/>
                    <a:pt x="2632" y="2942"/>
                  </a:cubicBezTo>
                  <a:lnTo>
                    <a:pt x="2882" y="2739"/>
                  </a:lnTo>
                  <a:cubicBezTo>
                    <a:pt x="2739" y="2561"/>
                    <a:pt x="2263" y="2061"/>
                    <a:pt x="1453" y="1239"/>
                  </a:cubicBezTo>
                  <a:cubicBezTo>
                    <a:pt x="846" y="620"/>
                    <a:pt x="536" y="311"/>
                    <a:pt x="370" y="156"/>
                  </a:cubicBezTo>
                  <a:lnTo>
                    <a:pt x="274" y="61"/>
                  </a:lnTo>
                  <a:cubicBezTo>
                    <a:pt x="203" y="1"/>
                    <a:pt x="179" y="1"/>
                    <a:pt x="143"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3946300" y="1360425"/>
              <a:ext cx="55700" cy="67575"/>
            </a:xfrm>
            <a:custGeom>
              <a:avLst/>
              <a:gdLst/>
              <a:ahLst/>
              <a:cxnLst/>
              <a:rect l="l" t="t" r="r" b="b"/>
              <a:pathLst>
                <a:path w="2228" h="2703" extrusionOk="0">
                  <a:moveTo>
                    <a:pt x="1977" y="0"/>
                  </a:moveTo>
                  <a:lnTo>
                    <a:pt x="1" y="2500"/>
                  </a:lnTo>
                  <a:lnTo>
                    <a:pt x="251" y="2703"/>
                  </a:lnTo>
                  <a:lnTo>
                    <a:pt x="2227" y="191"/>
                  </a:lnTo>
                  <a:lnTo>
                    <a:pt x="1977"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3951675" y="2206825"/>
              <a:ext cx="90800" cy="8475"/>
            </a:xfrm>
            <a:custGeom>
              <a:avLst/>
              <a:gdLst/>
              <a:ahLst/>
              <a:cxnLst/>
              <a:rect l="l" t="t" r="r" b="b"/>
              <a:pathLst>
                <a:path w="3632" h="339" extrusionOk="0">
                  <a:moveTo>
                    <a:pt x="3067" y="0"/>
                  </a:moveTo>
                  <a:cubicBezTo>
                    <a:pt x="2667" y="0"/>
                    <a:pt x="2230" y="5"/>
                    <a:pt x="1810" y="5"/>
                  </a:cubicBezTo>
                  <a:cubicBezTo>
                    <a:pt x="1381" y="5"/>
                    <a:pt x="942" y="16"/>
                    <a:pt x="549" y="16"/>
                  </a:cubicBezTo>
                  <a:cubicBezTo>
                    <a:pt x="352" y="16"/>
                    <a:pt x="167" y="13"/>
                    <a:pt x="0" y="5"/>
                  </a:cubicBezTo>
                  <a:lnTo>
                    <a:pt x="0" y="339"/>
                  </a:lnTo>
                  <a:lnTo>
                    <a:pt x="1822" y="339"/>
                  </a:lnTo>
                  <a:cubicBezTo>
                    <a:pt x="2242" y="339"/>
                    <a:pt x="2679" y="328"/>
                    <a:pt x="3075" y="328"/>
                  </a:cubicBezTo>
                  <a:cubicBezTo>
                    <a:pt x="3273" y="328"/>
                    <a:pt x="3461" y="331"/>
                    <a:pt x="3631" y="339"/>
                  </a:cubicBezTo>
                  <a:lnTo>
                    <a:pt x="3631" y="5"/>
                  </a:lnTo>
                  <a:cubicBezTo>
                    <a:pt x="3457" y="1"/>
                    <a:pt x="3266" y="0"/>
                    <a:pt x="3067"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2716975" y="2151575"/>
              <a:ext cx="8075" cy="92000"/>
            </a:xfrm>
            <a:custGeom>
              <a:avLst/>
              <a:gdLst/>
              <a:ahLst/>
              <a:cxnLst/>
              <a:rect l="l" t="t" r="r" b="b"/>
              <a:pathLst>
                <a:path w="323" h="3680" extrusionOk="0">
                  <a:moveTo>
                    <a:pt x="1" y="1"/>
                  </a:moveTo>
                  <a:lnTo>
                    <a:pt x="1" y="3680"/>
                  </a:lnTo>
                  <a:lnTo>
                    <a:pt x="322" y="3680"/>
                  </a:lnTo>
                  <a:lnTo>
                    <a:pt x="32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3461125" y="1695575"/>
              <a:ext cx="8050" cy="79200"/>
            </a:xfrm>
            <a:custGeom>
              <a:avLst/>
              <a:gdLst/>
              <a:ahLst/>
              <a:cxnLst/>
              <a:rect l="l" t="t" r="r" b="b"/>
              <a:pathLst>
                <a:path w="322" h="3168" extrusionOk="0">
                  <a:moveTo>
                    <a:pt x="1" y="1"/>
                  </a:moveTo>
                  <a:lnTo>
                    <a:pt x="1" y="3168"/>
                  </a:lnTo>
                  <a:lnTo>
                    <a:pt x="322" y="3168"/>
                  </a:lnTo>
                  <a:lnTo>
                    <a:pt x="32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4187100" y="2682000"/>
              <a:ext cx="95275" cy="47650"/>
            </a:xfrm>
            <a:custGeom>
              <a:avLst/>
              <a:gdLst/>
              <a:ahLst/>
              <a:cxnLst/>
              <a:rect l="l" t="t" r="r" b="b"/>
              <a:pathLst>
                <a:path w="3811" h="1906" extrusionOk="0">
                  <a:moveTo>
                    <a:pt x="132" y="1"/>
                  </a:moveTo>
                  <a:lnTo>
                    <a:pt x="1" y="298"/>
                  </a:lnTo>
                  <a:lnTo>
                    <a:pt x="3680" y="1906"/>
                  </a:lnTo>
                  <a:lnTo>
                    <a:pt x="3811" y="1620"/>
                  </a:lnTo>
                  <a:lnTo>
                    <a:pt x="13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3804025" y="2822200"/>
              <a:ext cx="64925" cy="81575"/>
            </a:xfrm>
            <a:custGeom>
              <a:avLst/>
              <a:gdLst/>
              <a:ahLst/>
              <a:cxnLst/>
              <a:rect l="l" t="t" r="r" b="b"/>
              <a:pathLst>
                <a:path w="2597" h="3263" extrusionOk="0">
                  <a:moveTo>
                    <a:pt x="251" y="1"/>
                  </a:moveTo>
                  <a:lnTo>
                    <a:pt x="1" y="191"/>
                  </a:lnTo>
                  <a:lnTo>
                    <a:pt x="2346" y="3263"/>
                  </a:lnTo>
                  <a:lnTo>
                    <a:pt x="2596" y="3061"/>
                  </a:lnTo>
                  <a:lnTo>
                    <a:pt x="251"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4376725" y="1908100"/>
              <a:ext cx="96450" cy="33950"/>
            </a:xfrm>
            <a:custGeom>
              <a:avLst/>
              <a:gdLst/>
              <a:ahLst/>
              <a:cxnLst/>
              <a:rect l="l" t="t" r="r" b="b"/>
              <a:pathLst>
                <a:path w="3858" h="1358" extrusionOk="0">
                  <a:moveTo>
                    <a:pt x="3774" y="1"/>
                  </a:moveTo>
                  <a:lnTo>
                    <a:pt x="0" y="1048"/>
                  </a:lnTo>
                  <a:lnTo>
                    <a:pt x="83" y="1358"/>
                  </a:lnTo>
                  <a:lnTo>
                    <a:pt x="3858" y="310"/>
                  </a:lnTo>
                  <a:lnTo>
                    <a:pt x="3774"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3209600" y="4072050"/>
              <a:ext cx="555450" cy="519450"/>
            </a:xfrm>
            <a:custGeom>
              <a:avLst/>
              <a:gdLst/>
              <a:ahLst/>
              <a:cxnLst/>
              <a:rect l="l" t="t" r="r" b="b"/>
              <a:pathLst>
                <a:path w="22218" h="20778" extrusionOk="0">
                  <a:moveTo>
                    <a:pt x="167" y="1"/>
                  </a:moveTo>
                  <a:lnTo>
                    <a:pt x="167" y="322"/>
                  </a:lnTo>
                  <a:lnTo>
                    <a:pt x="21896" y="322"/>
                  </a:lnTo>
                  <a:lnTo>
                    <a:pt x="21896" y="20456"/>
                  </a:lnTo>
                  <a:lnTo>
                    <a:pt x="322" y="20456"/>
                  </a:lnTo>
                  <a:lnTo>
                    <a:pt x="322" y="3870"/>
                  </a:lnTo>
                  <a:lnTo>
                    <a:pt x="1" y="3870"/>
                  </a:lnTo>
                  <a:lnTo>
                    <a:pt x="1" y="20777"/>
                  </a:lnTo>
                  <a:lnTo>
                    <a:pt x="22218" y="20777"/>
                  </a:lnTo>
                  <a:lnTo>
                    <a:pt x="22218"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3213775" y="4167900"/>
              <a:ext cx="484900" cy="336075"/>
            </a:xfrm>
            <a:custGeom>
              <a:avLst/>
              <a:gdLst/>
              <a:ahLst/>
              <a:cxnLst/>
              <a:rect l="l" t="t" r="r" b="b"/>
              <a:pathLst>
                <a:path w="19396" h="13443" extrusionOk="0">
                  <a:moveTo>
                    <a:pt x="0" y="1"/>
                  </a:moveTo>
                  <a:lnTo>
                    <a:pt x="0" y="322"/>
                  </a:lnTo>
                  <a:lnTo>
                    <a:pt x="19074" y="322"/>
                  </a:lnTo>
                  <a:lnTo>
                    <a:pt x="19074" y="13121"/>
                  </a:lnTo>
                  <a:lnTo>
                    <a:pt x="3334" y="13121"/>
                  </a:lnTo>
                  <a:lnTo>
                    <a:pt x="3334" y="3799"/>
                  </a:lnTo>
                  <a:lnTo>
                    <a:pt x="15883" y="3799"/>
                  </a:lnTo>
                  <a:lnTo>
                    <a:pt x="15883" y="9097"/>
                  </a:lnTo>
                  <a:lnTo>
                    <a:pt x="6799" y="9097"/>
                  </a:lnTo>
                  <a:lnTo>
                    <a:pt x="6799" y="6882"/>
                  </a:lnTo>
                  <a:lnTo>
                    <a:pt x="12847" y="6882"/>
                  </a:lnTo>
                  <a:lnTo>
                    <a:pt x="12847" y="6561"/>
                  </a:lnTo>
                  <a:lnTo>
                    <a:pt x="6477" y="6561"/>
                  </a:lnTo>
                  <a:lnTo>
                    <a:pt x="6477" y="9418"/>
                  </a:lnTo>
                  <a:lnTo>
                    <a:pt x="16205" y="9418"/>
                  </a:lnTo>
                  <a:lnTo>
                    <a:pt x="16205" y="3477"/>
                  </a:lnTo>
                  <a:lnTo>
                    <a:pt x="3013" y="3477"/>
                  </a:lnTo>
                  <a:lnTo>
                    <a:pt x="3013" y="13443"/>
                  </a:lnTo>
                  <a:lnTo>
                    <a:pt x="19396" y="13443"/>
                  </a:lnTo>
                  <a:lnTo>
                    <a:pt x="19396"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3384325" y="4499800"/>
              <a:ext cx="8075" cy="87525"/>
            </a:xfrm>
            <a:custGeom>
              <a:avLst/>
              <a:gdLst/>
              <a:ahLst/>
              <a:cxnLst/>
              <a:rect l="l" t="t" r="r" b="b"/>
              <a:pathLst>
                <a:path w="323" h="3501" extrusionOk="0">
                  <a:moveTo>
                    <a:pt x="1" y="0"/>
                  </a:moveTo>
                  <a:lnTo>
                    <a:pt x="1" y="3501"/>
                  </a:lnTo>
                  <a:lnTo>
                    <a:pt x="322" y="3501"/>
                  </a:lnTo>
                  <a:lnTo>
                    <a:pt x="322"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3694500" y="4307200"/>
              <a:ext cx="66675" cy="8075"/>
            </a:xfrm>
            <a:custGeom>
              <a:avLst/>
              <a:gdLst/>
              <a:ahLst/>
              <a:cxnLst/>
              <a:rect l="l" t="t" r="r" b="b"/>
              <a:pathLst>
                <a:path w="2667" h="323" extrusionOk="0">
                  <a:moveTo>
                    <a:pt x="0" y="1"/>
                  </a:moveTo>
                  <a:lnTo>
                    <a:pt x="0" y="322"/>
                  </a:lnTo>
                  <a:lnTo>
                    <a:pt x="2667" y="322"/>
                  </a:lnTo>
                  <a:lnTo>
                    <a:pt x="2667"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3441775" y="4258975"/>
              <a:ext cx="8075" cy="72675"/>
            </a:xfrm>
            <a:custGeom>
              <a:avLst/>
              <a:gdLst/>
              <a:ahLst/>
              <a:cxnLst/>
              <a:rect l="l" t="t" r="r" b="b"/>
              <a:pathLst>
                <a:path w="323" h="2907" extrusionOk="0">
                  <a:moveTo>
                    <a:pt x="1" y="1"/>
                  </a:moveTo>
                  <a:lnTo>
                    <a:pt x="1" y="2906"/>
                  </a:lnTo>
                  <a:lnTo>
                    <a:pt x="322" y="2906"/>
                  </a:lnTo>
                  <a:lnTo>
                    <a:pt x="32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3213775" y="4378050"/>
              <a:ext cx="79500" cy="8050"/>
            </a:xfrm>
            <a:custGeom>
              <a:avLst/>
              <a:gdLst/>
              <a:ahLst/>
              <a:cxnLst/>
              <a:rect l="l" t="t" r="r" b="b"/>
              <a:pathLst>
                <a:path w="3180" h="322" extrusionOk="0">
                  <a:moveTo>
                    <a:pt x="0" y="0"/>
                  </a:moveTo>
                  <a:lnTo>
                    <a:pt x="0" y="322"/>
                  </a:lnTo>
                  <a:lnTo>
                    <a:pt x="3179" y="322"/>
                  </a:lnTo>
                  <a:lnTo>
                    <a:pt x="317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2779500" y="2099200"/>
              <a:ext cx="49725" cy="21150"/>
            </a:xfrm>
            <a:custGeom>
              <a:avLst/>
              <a:gdLst/>
              <a:ahLst/>
              <a:cxnLst/>
              <a:rect l="l" t="t" r="r" b="b"/>
              <a:pathLst>
                <a:path w="1989" h="846" extrusionOk="0">
                  <a:moveTo>
                    <a:pt x="1584" y="0"/>
                  </a:moveTo>
                  <a:lnTo>
                    <a:pt x="465" y="274"/>
                  </a:lnTo>
                  <a:lnTo>
                    <a:pt x="0" y="691"/>
                  </a:lnTo>
                  <a:lnTo>
                    <a:pt x="619" y="846"/>
                  </a:lnTo>
                  <a:lnTo>
                    <a:pt x="1989" y="453"/>
                  </a:lnTo>
                  <a:lnTo>
                    <a:pt x="158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6"/>
            <p:cNvSpPr/>
            <p:nvPr/>
          </p:nvSpPr>
          <p:spPr>
            <a:xfrm>
              <a:off x="2794375" y="2060200"/>
              <a:ext cx="132775" cy="153025"/>
            </a:xfrm>
            <a:custGeom>
              <a:avLst/>
              <a:gdLst/>
              <a:ahLst/>
              <a:cxnLst/>
              <a:rect l="l" t="t" r="r" b="b"/>
              <a:pathLst>
                <a:path w="5311" h="6121" extrusionOk="0">
                  <a:moveTo>
                    <a:pt x="2310" y="1060"/>
                  </a:moveTo>
                  <a:lnTo>
                    <a:pt x="2798" y="1953"/>
                  </a:lnTo>
                  <a:lnTo>
                    <a:pt x="2453" y="3049"/>
                  </a:lnTo>
                  <a:lnTo>
                    <a:pt x="1560" y="2620"/>
                  </a:lnTo>
                  <a:cubicBezTo>
                    <a:pt x="1429" y="2251"/>
                    <a:pt x="1203" y="1906"/>
                    <a:pt x="917" y="1644"/>
                  </a:cubicBezTo>
                  <a:lnTo>
                    <a:pt x="1013" y="1644"/>
                  </a:lnTo>
                  <a:cubicBezTo>
                    <a:pt x="1120" y="1620"/>
                    <a:pt x="1239" y="1584"/>
                    <a:pt x="1346" y="1525"/>
                  </a:cubicBezTo>
                  <a:cubicBezTo>
                    <a:pt x="2108" y="1144"/>
                    <a:pt x="2310" y="1060"/>
                    <a:pt x="2310" y="1060"/>
                  </a:cubicBezTo>
                  <a:close/>
                  <a:moveTo>
                    <a:pt x="1632" y="1"/>
                  </a:moveTo>
                  <a:lnTo>
                    <a:pt x="536" y="1287"/>
                  </a:lnTo>
                  <a:cubicBezTo>
                    <a:pt x="536" y="1358"/>
                    <a:pt x="560" y="1429"/>
                    <a:pt x="608" y="1489"/>
                  </a:cubicBezTo>
                  <a:cubicBezTo>
                    <a:pt x="540" y="1473"/>
                    <a:pt x="470" y="1465"/>
                    <a:pt x="400" y="1465"/>
                  </a:cubicBezTo>
                  <a:cubicBezTo>
                    <a:pt x="260" y="1465"/>
                    <a:pt x="120" y="1497"/>
                    <a:pt x="1" y="1560"/>
                  </a:cubicBezTo>
                  <a:lnTo>
                    <a:pt x="1001" y="4215"/>
                  </a:lnTo>
                  <a:lnTo>
                    <a:pt x="2906" y="6120"/>
                  </a:lnTo>
                  <a:lnTo>
                    <a:pt x="5311" y="5442"/>
                  </a:lnTo>
                  <a:lnTo>
                    <a:pt x="5073" y="2084"/>
                  </a:lnTo>
                  <a:lnTo>
                    <a:pt x="337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2862250" y="2061350"/>
              <a:ext cx="25900" cy="34900"/>
            </a:xfrm>
            <a:custGeom>
              <a:avLst/>
              <a:gdLst/>
              <a:ahLst/>
              <a:cxnLst/>
              <a:rect l="l" t="t" r="r" b="b"/>
              <a:pathLst>
                <a:path w="1036" h="1396" extrusionOk="0">
                  <a:moveTo>
                    <a:pt x="5" y="1"/>
                  </a:moveTo>
                  <a:cubicBezTo>
                    <a:pt x="3" y="1"/>
                    <a:pt x="2" y="1"/>
                    <a:pt x="0" y="2"/>
                  </a:cubicBezTo>
                  <a:cubicBezTo>
                    <a:pt x="95" y="276"/>
                    <a:pt x="250" y="538"/>
                    <a:pt x="453" y="752"/>
                  </a:cubicBezTo>
                  <a:cubicBezTo>
                    <a:pt x="607" y="1002"/>
                    <a:pt x="798" y="1217"/>
                    <a:pt x="1036" y="1395"/>
                  </a:cubicBezTo>
                  <a:cubicBezTo>
                    <a:pt x="929" y="1122"/>
                    <a:pt x="786" y="860"/>
                    <a:pt x="584" y="645"/>
                  </a:cubicBezTo>
                  <a:cubicBezTo>
                    <a:pt x="309" y="279"/>
                    <a:pt x="56" y="1"/>
                    <a:pt x="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2795275" y="2095250"/>
              <a:ext cx="60450" cy="41175"/>
            </a:xfrm>
            <a:custGeom>
              <a:avLst/>
              <a:gdLst/>
              <a:ahLst/>
              <a:cxnLst/>
              <a:rect l="l" t="t" r="r" b="b"/>
              <a:pathLst>
                <a:path w="2418" h="1647" extrusionOk="0">
                  <a:moveTo>
                    <a:pt x="400" y="1"/>
                  </a:moveTo>
                  <a:cubicBezTo>
                    <a:pt x="294" y="1"/>
                    <a:pt x="197" y="25"/>
                    <a:pt x="107" y="75"/>
                  </a:cubicBezTo>
                  <a:cubicBezTo>
                    <a:pt x="24" y="111"/>
                    <a:pt x="0" y="158"/>
                    <a:pt x="0" y="158"/>
                  </a:cubicBezTo>
                  <a:cubicBezTo>
                    <a:pt x="107" y="132"/>
                    <a:pt x="221" y="118"/>
                    <a:pt x="332" y="118"/>
                  </a:cubicBezTo>
                  <a:cubicBezTo>
                    <a:pt x="369" y="118"/>
                    <a:pt x="405" y="120"/>
                    <a:pt x="441" y="123"/>
                  </a:cubicBezTo>
                  <a:cubicBezTo>
                    <a:pt x="774" y="242"/>
                    <a:pt x="1060" y="492"/>
                    <a:pt x="1203" y="813"/>
                  </a:cubicBezTo>
                  <a:cubicBezTo>
                    <a:pt x="1298" y="980"/>
                    <a:pt x="1358" y="1147"/>
                    <a:pt x="1417" y="1325"/>
                  </a:cubicBezTo>
                  <a:lnTo>
                    <a:pt x="1417" y="1373"/>
                  </a:lnTo>
                  <a:lnTo>
                    <a:pt x="1453" y="1373"/>
                  </a:lnTo>
                  <a:cubicBezTo>
                    <a:pt x="1762" y="1504"/>
                    <a:pt x="2084" y="1599"/>
                    <a:pt x="2417" y="1647"/>
                  </a:cubicBezTo>
                  <a:cubicBezTo>
                    <a:pt x="2147" y="1489"/>
                    <a:pt x="1866" y="1352"/>
                    <a:pt x="1564" y="1258"/>
                  </a:cubicBezTo>
                  <a:lnTo>
                    <a:pt x="1564" y="1258"/>
                  </a:lnTo>
                  <a:cubicBezTo>
                    <a:pt x="1516" y="1078"/>
                    <a:pt x="1447" y="899"/>
                    <a:pt x="1358" y="730"/>
                  </a:cubicBezTo>
                  <a:cubicBezTo>
                    <a:pt x="1179" y="373"/>
                    <a:pt x="857" y="99"/>
                    <a:pt x="465" y="4"/>
                  </a:cubicBezTo>
                  <a:cubicBezTo>
                    <a:pt x="443" y="2"/>
                    <a:pt x="421" y="1"/>
                    <a:pt x="40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2816700" y="2071125"/>
              <a:ext cx="114625" cy="40300"/>
            </a:xfrm>
            <a:custGeom>
              <a:avLst/>
              <a:gdLst/>
              <a:ahLst/>
              <a:cxnLst/>
              <a:rect l="l" t="t" r="r" b="b"/>
              <a:pathLst>
                <a:path w="4585" h="1612" extrusionOk="0">
                  <a:moveTo>
                    <a:pt x="4264" y="0"/>
                  </a:moveTo>
                  <a:cubicBezTo>
                    <a:pt x="4248" y="0"/>
                    <a:pt x="4232" y="1"/>
                    <a:pt x="4215" y="4"/>
                  </a:cubicBezTo>
                  <a:lnTo>
                    <a:pt x="0" y="1147"/>
                  </a:lnTo>
                  <a:cubicBezTo>
                    <a:pt x="143" y="1278"/>
                    <a:pt x="274" y="1433"/>
                    <a:pt x="370" y="1612"/>
                  </a:cubicBezTo>
                  <a:lnTo>
                    <a:pt x="4346" y="564"/>
                  </a:lnTo>
                  <a:cubicBezTo>
                    <a:pt x="4489" y="516"/>
                    <a:pt x="4584" y="361"/>
                    <a:pt x="4549" y="207"/>
                  </a:cubicBezTo>
                  <a:cubicBezTo>
                    <a:pt x="4537" y="207"/>
                    <a:pt x="4537" y="207"/>
                    <a:pt x="4537" y="195"/>
                  </a:cubicBezTo>
                  <a:cubicBezTo>
                    <a:pt x="4505" y="79"/>
                    <a:pt x="4390" y="0"/>
                    <a:pt x="42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2066000" y="3320175"/>
              <a:ext cx="63425" cy="136050"/>
            </a:xfrm>
            <a:custGeom>
              <a:avLst/>
              <a:gdLst/>
              <a:ahLst/>
              <a:cxnLst/>
              <a:rect l="l" t="t" r="r" b="b"/>
              <a:pathLst>
                <a:path w="2537" h="5442" extrusionOk="0">
                  <a:moveTo>
                    <a:pt x="2442" y="1"/>
                  </a:moveTo>
                  <a:lnTo>
                    <a:pt x="37" y="1299"/>
                  </a:lnTo>
                  <a:lnTo>
                    <a:pt x="49" y="1299"/>
                  </a:lnTo>
                  <a:cubicBezTo>
                    <a:pt x="13" y="1394"/>
                    <a:pt x="1" y="1489"/>
                    <a:pt x="1" y="1584"/>
                  </a:cubicBezTo>
                  <a:cubicBezTo>
                    <a:pt x="1" y="1715"/>
                    <a:pt x="394" y="3406"/>
                    <a:pt x="394" y="3406"/>
                  </a:cubicBezTo>
                  <a:cubicBezTo>
                    <a:pt x="620" y="4120"/>
                    <a:pt x="930" y="4799"/>
                    <a:pt x="1323" y="5442"/>
                  </a:cubicBezTo>
                  <a:lnTo>
                    <a:pt x="2537" y="894"/>
                  </a:lnTo>
                  <a:lnTo>
                    <a:pt x="244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a:off x="2558925" y="4531925"/>
              <a:ext cx="141125" cy="245300"/>
            </a:xfrm>
            <a:custGeom>
              <a:avLst/>
              <a:gdLst/>
              <a:ahLst/>
              <a:cxnLst/>
              <a:rect l="l" t="t" r="r" b="b"/>
              <a:pathLst>
                <a:path w="5645" h="9812" extrusionOk="0">
                  <a:moveTo>
                    <a:pt x="5251" y="1"/>
                  </a:moveTo>
                  <a:lnTo>
                    <a:pt x="1" y="132"/>
                  </a:lnTo>
                  <a:lnTo>
                    <a:pt x="417" y="9812"/>
                  </a:lnTo>
                  <a:lnTo>
                    <a:pt x="5644" y="9693"/>
                  </a:lnTo>
                  <a:lnTo>
                    <a:pt x="525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2619350" y="4530450"/>
              <a:ext cx="15200" cy="236350"/>
            </a:xfrm>
            <a:custGeom>
              <a:avLst/>
              <a:gdLst/>
              <a:ahLst/>
              <a:cxnLst/>
              <a:rect l="l" t="t" r="r" b="b"/>
              <a:pathLst>
                <a:path w="608" h="9454" extrusionOk="0">
                  <a:moveTo>
                    <a:pt x="48" y="0"/>
                  </a:moveTo>
                  <a:cubicBezTo>
                    <a:pt x="1" y="0"/>
                    <a:pt x="84" y="2120"/>
                    <a:pt x="227" y="4727"/>
                  </a:cubicBezTo>
                  <a:cubicBezTo>
                    <a:pt x="370" y="7347"/>
                    <a:pt x="525" y="9454"/>
                    <a:pt x="560" y="9454"/>
                  </a:cubicBezTo>
                  <a:cubicBezTo>
                    <a:pt x="608" y="9454"/>
                    <a:pt x="525" y="7335"/>
                    <a:pt x="382" y="4727"/>
                  </a:cubicBezTo>
                  <a:cubicBezTo>
                    <a:pt x="239" y="2108"/>
                    <a:pt x="84" y="0"/>
                    <a:pt x="4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2568750" y="4757250"/>
              <a:ext cx="131300" cy="19975"/>
            </a:xfrm>
            <a:custGeom>
              <a:avLst/>
              <a:gdLst/>
              <a:ahLst/>
              <a:cxnLst/>
              <a:rect l="l" t="t" r="r" b="b"/>
              <a:pathLst>
                <a:path w="5252" h="799" extrusionOk="0">
                  <a:moveTo>
                    <a:pt x="5216" y="1"/>
                  </a:moveTo>
                  <a:lnTo>
                    <a:pt x="1" y="132"/>
                  </a:lnTo>
                  <a:lnTo>
                    <a:pt x="24" y="799"/>
                  </a:lnTo>
                  <a:lnTo>
                    <a:pt x="5251" y="680"/>
                  </a:lnTo>
                  <a:lnTo>
                    <a:pt x="5216"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2567850" y="4661025"/>
              <a:ext cx="128925" cy="45075"/>
            </a:xfrm>
            <a:custGeom>
              <a:avLst/>
              <a:gdLst/>
              <a:ahLst/>
              <a:cxnLst/>
              <a:rect l="l" t="t" r="r" b="b"/>
              <a:pathLst>
                <a:path w="5157" h="1803" extrusionOk="0">
                  <a:moveTo>
                    <a:pt x="2571" y="0"/>
                  </a:moveTo>
                  <a:cubicBezTo>
                    <a:pt x="2524" y="0"/>
                    <a:pt x="2477" y="2"/>
                    <a:pt x="2430" y="4"/>
                  </a:cubicBezTo>
                  <a:cubicBezTo>
                    <a:pt x="1656" y="40"/>
                    <a:pt x="930" y="385"/>
                    <a:pt x="429" y="981"/>
                  </a:cubicBezTo>
                  <a:cubicBezTo>
                    <a:pt x="287" y="1159"/>
                    <a:pt x="168" y="1350"/>
                    <a:pt x="72" y="1564"/>
                  </a:cubicBezTo>
                  <a:cubicBezTo>
                    <a:pt x="37" y="1635"/>
                    <a:pt x="13" y="1719"/>
                    <a:pt x="1" y="1802"/>
                  </a:cubicBezTo>
                  <a:cubicBezTo>
                    <a:pt x="156" y="1540"/>
                    <a:pt x="322" y="1290"/>
                    <a:pt x="513" y="1052"/>
                  </a:cubicBezTo>
                  <a:cubicBezTo>
                    <a:pt x="1013" y="516"/>
                    <a:pt x="1715" y="195"/>
                    <a:pt x="2442" y="159"/>
                  </a:cubicBezTo>
                  <a:cubicBezTo>
                    <a:pt x="2459" y="159"/>
                    <a:pt x="2477" y="159"/>
                    <a:pt x="2494" y="159"/>
                  </a:cubicBezTo>
                  <a:cubicBezTo>
                    <a:pt x="3214" y="159"/>
                    <a:pt x="3908" y="396"/>
                    <a:pt x="4466" y="838"/>
                  </a:cubicBezTo>
                  <a:cubicBezTo>
                    <a:pt x="4888" y="1169"/>
                    <a:pt x="5114" y="1434"/>
                    <a:pt x="5152" y="1434"/>
                  </a:cubicBezTo>
                  <a:cubicBezTo>
                    <a:pt x="5154" y="1434"/>
                    <a:pt x="5155" y="1434"/>
                    <a:pt x="5156" y="1433"/>
                  </a:cubicBezTo>
                  <a:cubicBezTo>
                    <a:pt x="5121" y="1362"/>
                    <a:pt x="5073" y="1290"/>
                    <a:pt x="5013" y="1231"/>
                  </a:cubicBezTo>
                  <a:cubicBezTo>
                    <a:pt x="4644" y="790"/>
                    <a:pt x="4180" y="457"/>
                    <a:pt x="3656" y="231"/>
                  </a:cubicBezTo>
                  <a:cubicBezTo>
                    <a:pt x="3318" y="83"/>
                    <a:pt x="2942" y="0"/>
                    <a:pt x="257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2562200" y="4633150"/>
              <a:ext cx="132775" cy="21450"/>
            </a:xfrm>
            <a:custGeom>
              <a:avLst/>
              <a:gdLst/>
              <a:ahLst/>
              <a:cxnLst/>
              <a:rect l="l" t="t" r="r" b="b"/>
              <a:pathLst>
                <a:path w="5311" h="858" extrusionOk="0">
                  <a:moveTo>
                    <a:pt x="1" y="0"/>
                  </a:moveTo>
                  <a:lnTo>
                    <a:pt x="72" y="857"/>
                  </a:lnTo>
                  <a:lnTo>
                    <a:pt x="5311" y="857"/>
                  </a:lnTo>
                  <a:lnTo>
                    <a:pt x="52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1967200" y="4549800"/>
              <a:ext cx="291725" cy="230100"/>
            </a:xfrm>
            <a:custGeom>
              <a:avLst/>
              <a:gdLst/>
              <a:ahLst/>
              <a:cxnLst/>
              <a:rect l="l" t="t" r="r" b="b"/>
              <a:pathLst>
                <a:path w="11669" h="9204" extrusionOk="0">
                  <a:moveTo>
                    <a:pt x="11668" y="0"/>
                  </a:moveTo>
                  <a:lnTo>
                    <a:pt x="6060" y="96"/>
                  </a:lnTo>
                  <a:lnTo>
                    <a:pt x="5870" y="5906"/>
                  </a:lnTo>
                  <a:cubicBezTo>
                    <a:pt x="5870" y="5906"/>
                    <a:pt x="36" y="8108"/>
                    <a:pt x="0" y="9204"/>
                  </a:cubicBezTo>
                  <a:lnTo>
                    <a:pt x="11406" y="9061"/>
                  </a:lnTo>
                  <a:lnTo>
                    <a:pt x="1166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2185675" y="4683250"/>
              <a:ext cx="24125" cy="22175"/>
            </a:xfrm>
            <a:custGeom>
              <a:avLst/>
              <a:gdLst/>
              <a:ahLst/>
              <a:cxnLst/>
              <a:rect l="l" t="t" r="r" b="b"/>
              <a:pathLst>
                <a:path w="965" h="887" extrusionOk="0">
                  <a:moveTo>
                    <a:pt x="598" y="12"/>
                  </a:moveTo>
                  <a:lnTo>
                    <a:pt x="631" y="20"/>
                  </a:lnTo>
                  <a:cubicBezTo>
                    <a:pt x="620" y="17"/>
                    <a:pt x="609" y="14"/>
                    <a:pt x="598" y="12"/>
                  </a:cubicBezTo>
                  <a:close/>
                  <a:moveTo>
                    <a:pt x="494" y="1"/>
                  </a:moveTo>
                  <a:cubicBezTo>
                    <a:pt x="295" y="1"/>
                    <a:pt x="116" y="124"/>
                    <a:pt x="48" y="318"/>
                  </a:cubicBezTo>
                  <a:cubicBezTo>
                    <a:pt x="0" y="568"/>
                    <a:pt x="155" y="806"/>
                    <a:pt x="405" y="877"/>
                  </a:cubicBezTo>
                  <a:cubicBezTo>
                    <a:pt x="433" y="883"/>
                    <a:pt x="461" y="886"/>
                    <a:pt x="488" y="886"/>
                  </a:cubicBezTo>
                  <a:cubicBezTo>
                    <a:pt x="687" y="886"/>
                    <a:pt x="877" y="743"/>
                    <a:pt x="929" y="544"/>
                  </a:cubicBezTo>
                  <a:cubicBezTo>
                    <a:pt x="964" y="308"/>
                    <a:pt x="824" y="84"/>
                    <a:pt x="590" y="10"/>
                  </a:cubicBezTo>
                  <a:lnTo>
                    <a:pt x="590" y="10"/>
                  </a:lnTo>
                  <a:cubicBezTo>
                    <a:pt x="592" y="11"/>
                    <a:pt x="595" y="11"/>
                    <a:pt x="598" y="12"/>
                  </a:cubicBezTo>
                  <a:lnTo>
                    <a:pt x="598" y="12"/>
                  </a:lnTo>
                  <a:lnTo>
                    <a:pt x="584" y="8"/>
                  </a:lnTo>
                  <a:lnTo>
                    <a:pt x="584" y="8"/>
                  </a:lnTo>
                  <a:cubicBezTo>
                    <a:pt x="586" y="9"/>
                    <a:pt x="588" y="10"/>
                    <a:pt x="590" y="10"/>
                  </a:cubicBezTo>
                  <a:lnTo>
                    <a:pt x="590" y="10"/>
                  </a:lnTo>
                  <a:cubicBezTo>
                    <a:pt x="558" y="4"/>
                    <a:pt x="525" y="1"/>
                    <a:pt x="49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1965700" y="4757850"/>
              <a:ext cx="286675" cy="23250"/>
            </a:xfrm>
            <a:custGeom>
              <a:avLst/>
              <a:gdLst/>
              <a:ahLst/>
              <a:cxnLst/>
              <a:rect l="l" t="t" r="r" b="b"/>
              <a:pathLst>
                <a:path w="11467" h="930" extrusionOk="0">
                  <a:moveTo>
                    <a:pt x="11466" y="1"/>
                  </a:moveTo>
                  <a:lnTo>
                    <a:pt x="382" y="358"/>
                  </a:lnTo>
                  <a:cubicBezTo>
                    <a:pt x="179" y="489"/>
                    <a:pt x="48" y="691"/>
                    <a:pt x="1" y="929"/>
                  </a:cubicBezTo>
                  <a:lnTo>
                    <a:pt x="11466" y="739"/>
                  </a:lnTo>
                  <a:lnTo>
                    <a:pt x="11466"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2111400" y="4697025"/>
              <a:ext cx="27550" cy="17150"/>
            </a:xfrm>
            <a:custGeom>
              <a:avLst/>
              <a:gdLst/>
              <a:ahLst/>
              <a:cxnLst/>
              <a:rect l="l" t="t" r="r" b="b"/>
              <a:pathLst>
                <a:path w="1102" h="686" extrusionOk="0">
                  <a:moveTo>
                    <a:pt x="197" y="0"/>
                  </a:moveTo>
                  <a:cubicBezTo>
                    <a:pt x="77" y="0"/>
                    <a:pt x="1" y="29"/>
                    <a:pt x="7" y="53"/>
                  </a:cubicBezTo>
                  <a:cubicBezTo>
                    <a:pt x="7" y="112"/>
                    <a:pt x="292" y="124"/>
                    <a:pt x="566" y="303"/>
                  </a:cubicBezTo>
                  <a:cubicBezTo>
                    <a:pt x="838" y="472"/>
                    <a:pt x="991" y="685"/>
                    <a:pt x="1047" y="685"/>
                  </a:cubicBezTo>
                  <a:cubicBezTo>
                    <a:pt x="1049" y="685"/>
                    <a:pt x="1052" y="685"/>
                    <a:pt x="1054" y="684"/>
                  </a:cubicBezTo>
                  <a:cubicBezTo>
                    <a:pt x="1102" y="660"/>
                    <a:pt x="1019" y="338"/>
                    <a:pt x="673" y="136"/>
                  </a:cubicBezTo>
                  <a:cubicBezTo>
                    <a:pt x="497" y="32"/>
                    <a:pt x="323" y="0"/>
                    <a:pt x="19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2081500" y="4711025"/>
              <a:ext cx="21150" cy="21875"/>
            </a:xfrm>
            <a:custGeom>
              <a:avLst/>
              <a:gdLst/>
              <a:ahLst/>
              <a:cxnLst/>
              <a:rect l="l" t="t" r="r" b="b"/>
              <a:pathLst>
                <a:path w="846" h="875" extrusionOk="0">
                  <a:moveTo>
                    <a:pt x="63" y="0"/>
                  </a:moveTo>
                  <a:cubicBezTo>
                    <a:pt x="24" y="0"/>
                    <a:pt x="0" y="7"/>
                    <a:pt x="0" y="16"/>
                  </a:cubicBezTo>
                  <a:cubicBezTo>
                    <a:pt x="0" y="76"/>
                    <a:pt x="238" y="159"/>
                    <a:pt x="441" y="397"/>
                  </a:cubicBezTo>
                  <a:cubicBezTo>
                    <a:pt x="627" y="630"/>
                    <a:pt x="688" y="874"/>
                    <a:pt x="757" y="874"/>
                  </a:cubicBezTo>
                  <a:cubicBezTo>
                    <a:pt x="759" y="874"/>
                    <a:pt x="760" y="874"/>
                    <a:pt x="762" y="874"/>
                  </a:cubicBezTo>
                  <a:cubicBezTo>
                    <a:pt x="822" y="874"/>
                    <a:pt x="845" y="552"/>
                    <a:pt x="595" y="266"/>
                  </a:cubicBezTo>
                  <a:cubicBezTo>
                    <a:pt x="411" y="55"/>
                    <a:pt x="174" y="0"/>
                    <a:pt x="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052925" y="4723975"/>
              <a:ext cx="15500" cy="24075"/>
            </a:xfrm>
            <a:custGeom>
              <a:avLst/>
              <a:gdLst/>
              <a:ahLst/>
              <a:cxnLst/>
              <a:rect l="l" t="t" r="r" b="b"/>
              <a:pathLst>
                <a:path w="620" h="963" extrusionOk="0">
                  <a:moveTo>
                    <a:pt x="47" y="0"/>
                  </a:moveTo>
                  <a:cubicBezTo>
                    <a:pt x="35" y="0"/>
                    <a:pt x="27" y="4"/>
                    <a:pt x="24" y="10"/>
                  </a:cubicBezTo>
                  <a:cubicBezTo>
                    <a:pt x="0" y="58"/>
                    <a:pt x="167" y="225"/>
                    <a:pt x="298" y="475"/>
                  </a:cubicBezTo>
                  <a:cubicBezTo>
                    <a:pt x="417" y="725"/>
                    <a:pt x="441" y="963"/>
                    <a:pt x="500" y="963"/>
                  </a:cubicBezTo>
                  <a:cubicBezTo>
                    <a:pt x="548" y="963"/>
                    <a:pt x="619" y="689"/>
                    <a:pt x="464" y="391"/>
                  </a:cubicBezTo>
                  <a:cubicBezTo>
                    <a:pt x="331" y="126"/>
                    <a:pt x="120" y="0"/>
                    <a:pt x="4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2112475" y="4659025"/>
              <a:ext cx="31550" cy="6625"/>
            </a:xfrm>
            <a:custGeom>
              <a:avLst/>
              <a:gdLst/>
              <a:ahLst/>
              <a:cxnLst/>
              <a:rect l="l" t="t" r="r" b="b"/>
              <a:pathLst>
                <a:path w="1262" h="265" extrusionOk="0">
                  <a:moveTo>
                    <a:pt x="606" y="0"/>
                  </a:moveTo>
                  <a:cubicBezTo>
                    <a:pt x="245" y="0"/>
                    <a:pt x="0" y="169"/>
                    <a:pt x="35" y="215"/>
                  </a:cubicBezTo>
                  <a:cubicBezTo>
                    <a:pt x="40" y="226"/>
                    <a:pt x="57" y="230"/>
                    <a:pt x="84" y="230"/>
                  </a:cubicBezTo>
                  <a:cubicBezTo>
                    <a:pt x="167" y="230"/>
                    <a:pt x="346" y="190"/>
                    <a:pt x="566" y="190"/>
                  </a:cubicBezTo>
                  <a:cubicBezTo>
                    <a:pt x="587" y="190"/>
                    <a:pt x="608" y="191"/>
                    <a:pt x="630" y="191"/>
                  </a:cubicBezTo>
                  <a:cubicBezTo>
                    <a:pt x="888" y="201"/>
                    <a:pt x="1100" y="264"/>
                    <a:pt x="1186" y="264"/>
                  </a:cubicBezTo>
                  <a:cubicBezTo>
                    <a:pt x="1207" y="264"/>
                    <a:pt x="1221" y="260"/>
                    <a:pt x="1226" y="251"/>
                  </a:cubicBezTo>
                  <a:cubicBezTo>
                    <a:pt x="1261" y="203"/>
                    <a:pt x="1011" y="13"/>
                    <a:pt x="642" y="1"/>
                  </a:cubicBezTo>
                  <a:cubicBezTo>
                    <a:pt x="630" y="1"/>
                    <a:pt x="618" y="0"/>
                    <a:pt x="60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2107075" y="4608725"/>
              <a:ext cx="43800" cy="25050"/>
            </a:xfrm>
            <a:custGeom>
              <a:avLst/>
              <a:gdLst/>
              <a:ahLst/>
              <a:cxnLst/>
              <a:rect l="l" t="t" r="r" b="b"/>
              <a:pathLst>
                <a:path w="1752" h="1002" extrusionOk="0">
                  <a:moveTo>
                    <a:pt x="1439" y="196"/>
                  </a:moveTo>
                  <a:cubicBezTo>
                    <a:pt x="1479" y="196"/>
                    <a:pt x="1508" y="205"/>
                    <a:pt x="1525" y="227"/>
                  </a:cubicBezTo>
                  <a:cubicBezTo>
                    <a:pt x="1561" y="263"/>
                    <a:pt x="1525" y="251"/>
                    <a:pt x="1525" y="287"/>
                  </a:cubicBezTo>
                  <a:cubicBezTo>
                    <a:pt x="1489" y="322"/>
                    <a:pt x="1442" y="358"/>
                    <a:pt x="1394" y="394"/>
                  </a:cubicBezTo>
                  <a:cubicBezTo>
                    <a:pt x="1299" y="453"/>
                    <a:pt x="1204" y="513"/>
                    <a:pt x="1096" y="572"/>
                  </a:cubicBezTo>
                  <a:cubicBezTo>
                    <a:pt x="918" y="668"/>
                    <a:pt x="739" y="739"/>
                    <a:pt x="549" y="799"/>
                  </a:cubicBezTo>
                  <a:cubicBezTo>
                    <a:pt x="401" y="826"/>
                    <a:pt x="261" y="868"/>
                    <a:pt x="122" y="919"/>
                  </a:cubicBezTo>
                  <a:lnTo>
                    <a:pt x="122" y="919"/>
                  </a:lnTo>
                  <a:cubicBezTo>
                    <a:pt x="189" y="852"/>
                    <a:pt x="292" y="749"/>
                    <a:pt x="442" y="632"/>
                  </a:cubicBezTo>
                  <a:cubicBezTo>
                    <a:pt x="596" y="513"/>
                    <a:pt x="763" y="406"/>
                    <a:pt x="942" y="334"/>
                  </a:cubicBezTo>
                  <a:cubicBezTo>
                    <a:pt x="1049" y="287"/>
                    <a:pt x="1156" y="251"/>
                    <a:pt x="1263" y="227"/>
                  </a:cubicBezTo>
                  <a:cubicBezTo>
                    <a:pt x="1333" y="208"/>
                    <a:pt x="1393" y="196"/>
                    <a:pt x="1439" y="196"/>
                  </a:cubicBezTo>
                  <a:close/>
                  <a:moveTo>
                    <a:pt x="1442" y="1"/>
                  </a:moveTo>
                  <a:cubicBezTo>
                    <a:pt x="1358" y="1"/>
                    <a:pt x="1287" y="13"/>
                    <a:pt x="1215" y="37"/>
                  </a:cubicBezTo>
                  <a:cubicBezTo>
                    <a:pt x="1096" y="72"/>
                    <a:pt x="977" y="108"/>
                    <a:pt x="870" y="167"/>
                  </a:cubicBezTo>
                  <a:cubicBezTo>
                    <a:pt x="668" y="263"/>
                    <a:pt x="501" y="382"/>
                    <a:pt x="346" y="525"/>
                  </a:cubicBezTo>
                  <a:cubicBezTo>
                    <a:pt x="152" y="719"/>
                    <a:pt x="49" y="881"/>
                    <a:pt x="24" y="956"/>
                  </a:cubicBezTo>
                  <a:lnTo>
                    <a:pt x="24" y="956"/>
                  </a:lnTo>
                  <a:cubicBezTo>
                    <a:pt x="16" y="959"/>
                    <a:pt x="9" y="962"/>
                    <a:pt x="1" y="965"/>
                  </a:cubicBezTo>
                  <a:cubicBezTo>
                    <a:pt x="7" y="967"/>
                    <a:pt x="14" y="968"/>
                    <a:pt x="20" y="970"/>
                  </a:cubicBezTo>
                  <a:lnTo>
                    <a:pt x="20" y="970"/>
                  </a:lnTo>
                  <a:cubicBezTo>
                    <a:pt x="16" y="988"/>
                    <a:pt x="17" y="998"/>
                    <a:pt x="25" y="1001"/>
                  </a:cubicBezTo>
                  <a:cubicBezTo>
                    <a:pt x="26" y="1001"/>
                    <a:pt x="27" y="1002"/>
                    <a:pt x="28" y="1002"/>
                  </a:cubicBezTo>
                  <a:cubicBezTo>
                    <a:pt x="34" y="1002"/>
                    <a:pt x="45" y="993"/>
                    <a:pt x="62" y="978"/>
                  </a:cubicBezTo>
                  <a:lnTo>
                    <a:pt x="62" y="978"/>
                  </a:lnTo>
                  <a:cubicBezTo>
                    <a:pt x="122" y="989"/>
                    <a:pt x="183" y="995"/>
                    <a:pt x="243" y="995"/>
                  </a:cubicBezTo>
                  <a:cubicBezTo>
                    <a:pt x="356" y="995"/>
                    <a:pt x="468" y="976"/>
                    <a:pt x="572" y="941"/>
                  </a:cubicBezTo>
                  <a:cubicBezTo>
                    <a:pt x="787" y="906"/>
                    <a:pt x="989" y="834"/>
                    <a:pt x="1180" y="751"/>
                  </a:cubicBezTo>
                  <a:cubicBezTo>
                    <a:pt x="1287" y="691"/>
                    <a:pt x="1394" y="632"/>
                    <a:pt x="1501" y="560"/>
                  </a:cubicBezTo>
                  <a:cubicBezTo>
                    <a:pt x="1561" y="525"/>
                    <a:pt x="1620" y="477"/>
                    <a:pt x="1668" y="418"/>
                  </a:cubicBezTo>
                  <a:cubicBezTo>
                    <a:pt x="1739" y="334"/>
                    <a:pt x="1751" y="215"/>
                    <a:pt x="1680" y="120"/>
                  </a:cubicBezTo>
                  <a:cubicBezTo>
                    <a:pt x="1620" y="48"/>
                    <a:pt x="1537" y="1"/>
                    <a:pt x="144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2114825" y="4634925"/>
              <a:ext cx="141700" cy="35450"/>
            </a:xfrm>
            <a:custGeom>
              <a:avLst/>
              <a:gdLst/>
              <a:ahLst/>
              <a:cxnLst/>
              <a:rect l="l" t="t" r="r" b="b"/>
              <a:pathLst>
                <a:path w="5668" h="1418" extrusionOk="0">
                  <a:moveTo>
                    <a:pt x="5668" y="1"/>
                  </a:moveTo>
                  <a:lnTo>
                    <a:pt x="60" y="203"/>
                  </a:lnTo>
                  <a:lnTo>
                    <a:pt x="1" y="1417"/>
                  </a:lnTo>
                  <a:lnTo>
                    <a:pt x="5632" y="1334"/>
                  </a:lnTo>
                  <a:lnTo>
                    <a:pt x="5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2181800" y="2053300"/>
              <a:ext cx="303925" cy="455500"/>
            </a:xfrm>
            <a:custGeom>
              <a:avLst/>
              <a:gdLst/>
              <a:ahLst/>
              <a:cxnLst/>
              <a:rect l="l" t="t" r="r" b="b"/>
              <a:pathLst>
                <a:path w="12157" h="18220" extrusionOk="0">
                  <a:moveTo>
                    <a:pt x="5801" y="0"/>
                  </a:moveTo>
                  <a:cubicBezTo>
                    <a:pt x="5467" y="0"/>
                    <a:pt x="5127" y="32"/>
                    <a:pt x="4787" y="98"/>
                  </a:cubicBezTo>
                  <a:cubicBezTo>
                    <a:pt x="4775" y="98"/>
                    <a:pt x="4751" y="98"/>
                    <a:pt x="4727" y="110"/>
                  </a:cubicBezTo>
                  <a:cubicBezTo>
                    <a:pt x="1858" y="693"/>
                    <a:pt x="0" y="3491"/>
                    <a:pt x="584" y="6361"/>
                  </a:cubicBezTo>
                  <a:cubicBezTo>
                    <a:pt x="596" y="6420"/>
                    <a:pt x="608" y="6468"/>
                    <a:pt x="620" y="6527"/>
                  </a:cubicBezTo>
                  <a:lnTo>
                    <a:pt x="3382" y="18219"/>
                  </a:lnTo>
                  <a:lnTo>
                    <a:pt x="9966" y="17350"/>
                  </a:lnTo>
                  <a:lnTo>
                    <a:pt x="9478" y="13612"/>
                  </a:lnTo>
                  <a:lnTo>
                    <a:pt x="9478" y="13612"/>
                  </a:lnTo>
                  <a:cubicBezTo>
                    <a:pt x="9478" y="13612"/>
                    <a:pt x="9482" y="13612"/>
                    <a:pt x="9489" y="13612"/>
                  </a:cubicBezTo>
                  <a:cubicBezTo>
                    <a:pt x="9669" y="13612"/>
                    <a:pt x="11891" y="13568"/>
                    <a:pt x="12085" y="11397"/>
                  </a:cubicBezTo>
                  <a:cubicBezTo>
                    <a:pt x="12157" y="10647"/>
                    <a:pt x="11573" y="7325"/>
                    <a:pt x="10990" y="4313"/>
                  </a:cubicBezTo>
                  <a:cubicBezTo>
                    <a:pt x="10507" y="1772"/>
                    <a:pt x="8293" y="0"/>
                    <a:pt x="58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2172275" y="2044650"/>
              <a:ext cx="287550" cy="344200"/>
            </a:xfrm>
            <a:custGeom>
              <a:avLst/>
              <a:gdLst/>
              <a:ahLst/>
              <a:cxnLst/>
              <a:rect l="l" t="t" r="r" b="b"/>
              <a:pathLst>
                <a:path w="11502" h="13768" extrusionOk="0">
                  <a:moveTo>
                    <a:pt x="6286" y="1"/>
                  </a:moveTo>
                  <a:cubicBezTo>
                    <a:pt x="5435" y="1"/>
                    <a:pt x="4595" y="195"/>
                    <a:pt x="3834" y="575"/>
                  </a:cubicBezTo>
                  <a:cubicBezTo>
                    <a:pt x="3429" y="777"/>
                    <a:pt x="3037" y="1016"/>
                    <a:pt x="2667" y="1278"/>
                  </a:cubicBezTo>
                  <a:cubicBezTo>
                    <a:pt x="2132" y="1659"/>
                    <a:pt x="1679" y="2123"/>
                    <a:pt x="1298" y="2659"/>
                  </a:cubicBezTo>
                  <a:cubicBezTo>
                    <a:pt x="524" y="3897"/>
                    <a:pt x="0" y="5742"/>
                    <a:pt x="155" y="7112"/>
                  </a:cubicBezTo>
                  <a:cubicBezTo>
                    <a:pt x="298" y="8493"/>
                    <a:pt x="2632" y="13767"/>
                    <a:pt x="2632" y="13767"/>
                  </a:cubicBezTo>
                  <a:lnTo>
                    <a:pt x="7775" y="13291"/>
                  </a:lnTo>
                  <a:cubicBezTo>
                    <a:pt x="7775" y="13291"/>
                    <a:pt x="8942" y="11719"/>
                    <a:pt x="9025" y="10660"/>
                  </a:cubicBezTo>
                  <a:cubicBezTo>
                    <a:pt x="9073" y="9981"/>
                    <a:pt x="9025" y="8886"/>
                    <a:pt x="9144" y="8147"/>
                  </a:cubicBezTo>
                  <a:cubicBezTo>
                    <a:pt x="9216" y="7862"/>
                    <a:pt x="9335" y="7600"/>
                    <a:pt x="9502" y="7350"/>
                  </a:cubicBezTo>
                  <a:cubicBezTo>
                    <a:pt x="9537" y="7195"/>
                    <a:pt x="9668" y="6612"/>
                    <a:pt x="10228" y="6600"/>
                  </a:cubicBezTo>
                  <a:cubicBezTo>
                    <a:pt x="10788" y="6600"/>
                    <a:pt x="11026" y="8302"/>
                    <a:pt x="11026" y="8302"/>
                  </a:cubicBezTo>
                  <a:lnTo>
                    <a:pt x="11502" y="8052"/>
                  </a:lnTo>
                  <a:cubicBezTo>
                    <a:pt x="11502" y="8052"/>
                    <a:pt x="11264" y="6492"/>
                    <a:pt x="11145" y="5969"/>
                  </a:cubicBezTo>
                  <a:cubicBezTo>
                    <a:pt x="11085" y="5683"/>
                    <a:pt x="10633" y="4111"/>
                    <a:pt x="10680" y="3790"/>
                  </a:cubicBezTo>
                  <a:cubicBezTo>
                    <a:pt x="10740" y="3480"/>
                    <a:pt x="10918" y="3409"/>
                    <a:pt x="10621" y="2849"/>
                  </a:cubicBezTo>
                  <a:cubicBezTo>
                    <a:pt x="10323" y="2290"/>
                    <a:pt x="9204" y="1397"/>
                    <a:pt x="8716" y="1206"/>
                  </a:cubicBezTo>
                  <a:cubicBezTo>
                    <a:pt x="8228" y="1004"/>
                    <a:pt x="7728" y="1028"/>
                    <a:pt x="7609" y="777"/>
                  </a:cubicBezTo>
                  <a:cubicBezTo>
                    <a:pt x="7489" y="516"/>
                    <a:pt x="7632" y="242"/>
                    <a:pt x="7073" y="39"/>
                  </a:cubicBezTo>
                  <a:lnTo>
                    <a:pt x="6692" y="15"/>
                  </a:lnTo>
                  <a:cubicBezTo>
                    <a:pt x="6557" y="6"/>
                    <a:pt x="6421" y="1"/>
                    <a:pt x="6286"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2399675" y="2210225"/>
              <a:ext cx="49150" cy="94675"/>
            </a:xfrm>
            <a:custGeom>
              <a:avLst/>
              <a:gdLst/>
              <a:ahLst/>
              <a:cxnLst/>
              <a:rect l="l" t="t" r="r" b="b"/>
              <a:pathLst>
                <a:path w="1966" h="3787" extrusionOk="0">
                  <a:moveTo>
                    <a:pt x="1001" y="0"/>
                  </a:moveTo>
                  <a:cubicBezTo>
                    <a:pt x="918" y="0"/>
                    <a:pt x="846" y="24"/>
                    <a:pt x="787" y="72"/>
                  </a:cubicBezTo>
                  <a:cubicBezTo>
                    <a:pt x="620" y="179"/>
                    <a:pt x="477" y="322"/>
                    <a:pt x="394" y="500"/>
                  </a:cubicBezTo>
                  <a:cubicBezTo>
                    <a:pt x="96" y="1096"/>
                    <a:pt x="1" y="1763"/>
                    <a:pt x="96" y="2405"/>
                  </a:cubicBezTo>
                  <a:cubicBezTo>
                    <a:pt x="132" y="2775"/>
                    <a:pt x="275" y="3120"/>
                    <a:pt x="501" y="3406"/>
                  </a:cubicBezTo>
                  <a:cubicBezTo>
                    <a:pt x="703" y="3644"/>
                    <a:pt x="989" y="3787"/>
                    <a:pt x="1299" y="3787"/>
                  </a:cubicBezTo>
                  <a:cubicBezTo>
                    <a:pt x="1513" y="3787"/>
                    <a:pt x="1703" y="3703"/>
                    <a:pt x="1858" y="3560"/>
                  </a:cubicBezTo>
                  <a:cubicBezTo>
                    <a:pt x="1965" y="3453"/>
                    <a:pt x="1965" y="3370"/>
                    <a:pt x="1965" y="3370"/>
                  </a:cubicBezTo>
                  <a:lnTo>
                    <a:pt x="1965" y="3370"/>
                  </a:lnTo>
                  <a:cubicBezTo>
                    <a:pt x="1953" y="3370"/>
                    <a:pt x="1918" y="3429"/>
                    <a:pt x="1811" y="3513"/>
                  </a:cubicBezTo>
                  <a:cubicBezTo>
                    <a:pt x="1680" y="3611"/>
                    <a:pt x="1519" y="3669"/>
                    <a:pt x="1347" y="3669"/>
                  </a:cubicBezTo>
                  <a:cubicBezTo>
                    <a:pt x="1331" y="3669"/>
                    <a:pt x="1315" y="3669"/>
                    <a:pt x="1299" y="3668"/>
                  </a:cubicBezTo>
                  <a:cubicBezTo>
                    <a:pt x="1037" y="3644"/>
                    <a:pt x="787" y="3513"/>
                    <a:pt x="620" y="3298"/>
                  </a:cubicBezTo>
                  <a:cubicBezTo>
                    <a:pt x="418" y="3037"/>
                    <a:pt x="298" y="2715"/>
                    <a:pt x="263" y="2382"/>
                  </a:cubicBezTo>
                  <a:cubicBezTo>
                    <a:pt x="168" y="1763"/>
                    <a:pt x="251" y="1132"/>
                    <a:pt x="489" y="560"/>
                  </a:cubicBezTo>
                  <a:cubicBezTo>
                    <a:pt x="608" y="334"/>
                    <a:pt x="787" y="131"/>
                    <a:pt x="100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2418725" y="2239650"/>
              <a:ext cx="15025" cy="36850"/>
            </a:xfrm>
            <a:custGeom>
              <a:avLst/>
              <a:gdLst/>
              <a:ahLst/>
              <a:cxnLst/>
              <a:rect l="l" t="t" r="r" b="b"/>
              <a:pathLst>
                <a:path w="601" h="1474" extrusionOk="0">
                  <a:moveTo>
                    <a:pt x="445" y="0"/>
                  </a:moveTo>
                  <a:cubicBezTo>
                    <a:pt x="416" y="0"/>
                    <a:pt x="322" y="43"/>
                    <a:pt x="227" y="169"/>
                  </a:cubicBezTo>
                  <a:cubicBezTo>
                    <a:pt x="84" y="347"/>
                    <a:pt x="1" y="574"/>
                    <a:pt x="1" y="812"/>
                  </a:cubicBezTo>
                  <a:cubicBezTo>
                    <a:pt x="1" y="1050"/>
                    <a:pt x="108" y="1288"/>
                    <a:pt x="298" y="1431"/>
                  </a:cubicBezTo>
                  <a:cubicBezTo>
                    <a:pt x="358" y="1463"/>
                    <a:pt x="412" y="1473"/>
                    <a:pt x="457" y="1473"/>
                  </a:cubicBezTo>
                  <a:cubicBezTo>
                    <a:pt x="547" y="1473"/>
                    <a:pt x="600" y="1431"/>
                    <a:pt x="584" y="1431"/>
                  </a:cubicBezTo>
                  <a:cubicBezTo>
                    <a:pt x="584" y="1395"/>
                    <a:pt x="477" y="1407"/>
                    <a:pt x="370" y="1336"/>
                  </a:cubicBezTo>
                  <a:cubicBezTo>
                    <a:pt x="239" y="1193"/>
                    <a:pt x="168" y="1002"/>
                    <a:pt x="179" y="800"/>
                  </a:cubicBezTo>
                  <a:cubicBezTo>
                    <a:pt x="191" y="514"/>
                    <a:pt x="298" y="240"/>
                    <a:pt x="453" y="2"/>
                  </a:cubicBezTo>
                  <a:cubicBezTo>
                    <a:pt x="452" y="1"/>
                    <a:pt x="449" y="0"/>
                    <a:pt x="44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2089825" y="3234450"/>
              <a:ext cx="617350" cy="1432050"/>
            </a:xfrm>
            <a:custGeom>
              <a:avLst/>
              <a:gdLst/>
              <a:ahLst/>
              <a:cxnLst/>
              <a:rect l="l" t="t" r="r" b="b"/>
              <a:pathLst>
                <a:path w="24694" h="57282" extrusionOk="0">
                  <a:moveTo>
                    <a:pt x="2417" y="1"/>
                  </a:moveTo>
                  <a:lnTo>
                    <a:pt x="0" y="10062"/>
                  </a:lnTo>
                  <a:lnTo>
                    <a:pt x="0" y="57055"/>
                  </a:lnTo>
                  <a:lnTo>
                    <a:pt x="7239" y="57282"/>
                  </a:lnTo>
                  <a:lnTo>
                    <a:pt x="7882" y="29338"/>
                  </a:lnTo>
                  <a:lnTo>
                    <a:pt x="11526" y="12038"/>
                  </a:lnTo>
                  <a:lnTo>
                    <a:pt x="14883" y="29814"/>
                  </a:lnTo>
                  <a:lnTo>
                    <a:pt x="18241" y="56567"/>
                  </a:lnTo>
                  <a:lnTo>
                    <a:pt x="24694" y="56377"/>
                  </a:lnTo>
                  <a:cubicBezTo>
                    <a:pt x="24694" y="56377"/>
                    <a:pt x="23599" y="45054"/>
                    <a:pt x="23801" y="41887"/>
                  </a:cubicBezTo>
                  <a:cubicBezTo>
                    <a:pt x="23992" y="38732"/>
                    <a:pt x="22670" y="28754"/>
                    <a:pt x="22670" y="28754"/>
                  </a:cubicBezTo>
                  <a:cubicBezTo>
                    <a:pt x="22670" y="28754"/>
                    <a:pt x="22872" y="12121"/>
                    <a:pt x="22527" y="10109"/>
                  </a:cubicBezTo>
                  <a:cubicBezTo>
                    <a:pt x="22134" y="7859"/>
                    <a:pt x="21813" y="560"/>
                    <a:pt x="21813" y="275"/>
                  </a:cubicBezTo>
                  <a:lnTo>
                    <a:pt x="2417"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2181500" y="3537950"/>
              <a:ext cx="196175" cy="57050"/>
            </a:xfrm>
            <a:custGeom>
              <a:avLst/>
              <a:gdLst/>
              <a:ahLst/>
              <a:cxnLst/>
              <a:rect l="l" t="t" r="r" b="b"/>
              <a:pathLst>
                <a:path w="7847" h="2282" extrusionOk="0">
                  <a:moveTo>
                    <a:pt x="7761" y="0"/>
                  </a:moveTo>
                  <a:cubicBezTo>
                    <a:pt x="7682" y="0"/>
                    <a:pt x="7604" y="11"/>
                    <a:pt x="7525" y="29"/>
                  </a:cubicBezTo>
                  <a:cubicBezTo>
                    <a:pt x="7323" y="53"/>
                    <a:pt x="7025" y="88"/>
                    <a:pt x="6656" y="148"/>
                  </a:cubicBezTo>
                  <a:cubicBezTo>
                    <a:pt x="5704" y="315"/>
                    <a:pt x="4763" y="529"/>
                    <a:pt x="3822" y="791"/>
                  </a:cubicBezTo>
                  <a:cubicBezTo>
                    <a:pt x="2894" y="1065"/>
                    <a:pt x="1977" y="1386"/>
                    <a:pt x="1084" y="1755"/>
                  </a:cubicBezTo>
                  <a:cubicBezTo>
                    <a:pt x="751" y="1910"/>
                    <a:pt x="465" y="2029"/>
                    <a:pt x="286" y="2124"/>
                  </a:cubicBezTo>
                  <a:cubicBezTo>
                    <a:pt x="191" y="2160"/>
                    <a:pt x="96" y="2220"/>
                    <a:pt x="1" y="2279"/>
                  </a:cubicBezTo>
                  <a:cubicBezTo>
                    <a:pt x="1" y="2281"/>
                    <a:pt x="4" y="2282"/>
                    <a:pt x="9" y="2282"/>
                  </a:cubicBezTo>
                  <a:cubicBezTo>
                    <a:pt x="71" y="2282"/>
                    <a:pt x="488" y="2130"/>
                    <a:pt x="1132" y="1874"/>
                  </a:cubicBezTo>
                  <a:cubicBezTo>
                    <a:pt x="1822" y="1589"/>
                    <a:pt x="2787" y="1267"/>
                    <a:pt x="3870" y="946"/>
                  </a:cubicBezTo>
                  <a:cubicBezTo>
                    <a:pt x="4954" y="636"/>
                    <a:pt x="5954" y="410"/>
                    <a:pt x="6680" y="255"/>
                  </a:cubicBezTo>
                  <a:cubicBezTo>
                    <a:pt x="7073" y="196"/>
                    <a:pt x="7466" y="112"/>
                    <a:pt x="7847" y="5"/>
                  </a:cubicBezTo>
                  <a:cubicBezTo>
                    <a:pt x="7818" y="2"/>
                    <a:pt x="7789" y="0"/>
                    <a:pt x="7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2378250" y="3515750"/>
              <a:ext cx="180700" cy="26350"/>
            </a:xfrm>
            <a:custGeom>
              <a:avLst/>
              <a:gdLst/>
              <a:ahLst/>
              <a:cxnLst/>
              <a:rect l="l" t="t" r="r" b="b"/>
              <a:pathLst>
                <a:path w="7228" h="1054" extrusionOk="0">
                  <a:moveTo>
                    <a:pt x="7228" y="0"/>
                  </a:moveTo>
                  <a:lnTo>
                    <a:pt x="7228" y="0"/>
                  </a:lnTo>
                  <a:cubicBezTo>
                    <a:pt x="6870" y="72"/>
                    <a:pt x="6525" y="155"/>
                    <a:pt x="6192" y="262"/>
                  </a:cubicBezTo>
                  <a:cubicBezTo>
                    <a:pt x="5358" y="488"/>
                    <a:pt x="4501" y="655"/>
                    <a:pt x="3644" y="762"/>
                  </a:cubicBezTo>
                  <a:cubicBezTo>
                    <a:pt x="2883" y="859"/>
                    <a:pt x="2113" y="907"/>
                    <a:pt x="1333" y="907"/>
                  </a:cubicBezTo>
                  <a:cubicBezTo>
                    <a:pt x="1246" y="907"/>
                    <a:pt x="1159" y="906"/>
                    <a:pt x="1072" y="905"/>
                  </a:cubicBezTo>
                  <a:cubicBezTo>
                    <a:pt x="894" y="899"/>
                    <a:pt x="715" y="896"/>
                    <a:pt x="536" y="896"/>
                  </a:cubicBezTo>
                  <a:cubicBezTo>
                    <a:pt x="358" y="896"/>
                    <a:pt x="179" y="899"/>
                    <a:pt x="1" y="905"/>
                  </a:cubicBezTo>
                  <a:cubicBezTo>
                    <a:pt x="84" y="941"/>
                    <a:pt x="191" y="965"/>
                    <a:pt x="286" y="965"/>
                  </a:cubicBezTo>
                  <a:cubicBezTo>
                    <a:pt x="465" y="988"/>
                    <a:pt x="751" y="1024"/>
                    <a:pt x="1072" y="1036"/>
                  </a:cubicBezTo>
                  <a:cubicBezTo>
                    <a:pt x="1315" y="1048"/>
                    <a:pt x="1559" y="1053"/>
                    <a:pt x="1802" y="1053"/>
                  </a:cubicBezTo>
                  <a:cubicBezTo>
                    <a:pt x="3296" y="1053"/>
                    <a:pt x="4782" y="833"/>
                    <a:pt x="6216" y="393"/>
                  </a:cubicBezTo>
                  <a:cubicBezTo>
                    <a:pt x="6537" y="286"/>
                    <a:pt x="6787" y="203"/>
                    <a:pt x="6966" y="131"/>
                  </a:cubicBezTo>
                  <a:cubicBezTo>
                    <a:pt x="7049" y="95"/>
                    <a:pt x="7144" y="60"/>
                    <a:pt x="722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2377050" y="3540450"/>
              <a:ext cx="169400" cy="167600"/>
            </a:xfrm>
            <a:custGeom>
              <a:avLst/>
              <a:gdLst/>
              <a:ahLst/>
              <a:cxnLst/>
              <a:rect l="l" t="t" r="r" b="b"/>
              <a:pathLst>
                <a:path w="6776" h="6704" extrusionOk="0">
                  <a:moveTo>
                    <a:pt x="38" y="0"/>
                  </a:moveTo>
                  <a:cubicBezTo>
                    <a:pt x="37" y="0"/>
                    <a:pt x="37" y="0"/>
                    <a:pt x="37" y="0"/>
                  </a:cubicBezTo>
                  <a:cubicBezTo>
                    <a:pt x="1" y="36"/>
                    <a:pt x="1477" y="1560"/>
                    <a:pt x="3323" y="3417"/>
                  </a:cubicBezTo>
                  <a:cubicBezTo>
                    <a:pt x="5165" y="5248"/>
                    <a:pt x="6680" y="6704"/>
                    <a:pt x="6739" y="6704"/>
                  </a:cubicBezTo>
                  <a:cubicBezTo>
                    <a:pt x="6739" y="6704"/>
                    <a:pt x="6740" y="6704"/>
                    <a:pt x="6740" y="6704"/>
                  </a:cubicBezTo>
                  <a:cubicBezTo>
                    <a:pt x="6776" y="6668"/>
                    <a:pt x="5299" y="5144"/>
                    <a:pt x="3442" y="3298"/>
                  </a:cubicBezTo>
                  <a:cubicBezTo>
                    <a:pt x="1611" y="1456"/>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2139225" y="3234450"/>
              <a:ext cx="86950" cy="44975"/>
            </a:xfrm>
            <a:custGeom>
              <a:avLst/>
              <a:gdLst/>
              <a:ahLst/>
              <a:cxnLst/>
              <a:rect l="l" t="t" r="r" b="b"/>
              <a:pathLst>
                <a:path w="3478" h="1799" extrusionOk="0">
                  <a:moveTo>
                    <a:pt x="441" y="1"/>
                  </a:moveTo>
                  <a:lnTo>
                    <a:pt x="1" y="1799"/>
                  </a:lnTo>
                  <a:lnTo>
                    <a:pt x="1" y="1799"/>
                  </a:lnTo>
                  <a:lnTo>
                    <a:pt x="3096" y="1691"/>
                  </a:lnTo>
                  <a:lnTo>
                    <a:pt x="3477" y="48"/>
                  </a:lnTo>
                  <a:lnTo>
                    <a:pt x="44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2243700" y="3235950"/>
              <a:ext cx="272400" cy="43475"/>
            </a:xfrm>
            <a:custGeom>
              <a:avLst/>
              <a:gdLst/>
              <a:ahLst/>
              <a:cxnLst/>
              <a:rect l="l" t="t" r="r" b="b"/>
              <a:pathLst>
                <a:path w="10896" h="1739" extrusionOk="0">
                  <a:moveTo>
                    <a:pt x="287" y="0"/>
                  </a:moveTo>
                  <a:lnTo>
                    <a:pt x="1" y="1739"/>
                  </a:lnTo>
                  <a:lnTo>
                    <a:pt x="10871" y="1739"/>
                  </a:lnTo>
                  <a:lnTo>
                    <a:pt x="10895" y="143"/>
                  </a:lnTo>
                  <a:lnTo>
                    <a:pt x="287"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2539575" y="3239825"/>
              <a:ext cx="97075" cy="39600"/>
            </a:xfrm>
            <a:custGeom>
              <a:avLst/>
              <a:gdLst/>
              <a:ahLst/>
              <a:cxnLst/>
              <a:rect l="l" t="t" r="r" b="b"/>
              <a:pathLst>
                <a:path w="3883" h="1584" extrusionOk="0">
                  <a:moveTo>
                    <a:pt x="1" y="0"/>
                  </a:moveTo>
                  <a:lnTo>
                    <a:pt x="1" y="1584"/>
                  </a:lnTo>
                  <a:lnTo>
                    <a:pt x="3882" y="1584"/>
                  </a:lnTo>
                  <a:lnTo>
                    <a:pt x="3811" y="60"/>
                  </a:lnTo>
                  <a:lnTo>
                    <a:pt x="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2147275" y="3952100"/>
              <a:ext cx="60750" cy="194400"/>
            </a:xfrm>
            <a:custGeom>
              <a:avLst/>
              <a:gdLst/>
              <a:ahLst/>
              <a:cxnLst/>
              <a:rect l="l" t="t" r="r" b="b"/>
              <a:pathLst>
                <a:path w="2430" h="7776" extrusionOk="0">
                  <a:moveTo>
                    <a:pt x="48" y="1"/>
                  </a:moveTo>
                  <a:cubicBezTo>
                    <a:pt x="48" y="1"/>
                    <a:pt x="48" y="1"/>
                    <a:pt x="48" y="1"/>
                  </a:cubicBezTo>
                  <a:cubicBezTo>
                    <a:pt x="0" y="13"/>
                    <a:pt x="500" y="1787"/>
                    <a:pt x="1143" y="3918"/>
                  </a:cubicBezTo>
                  <a:cubicBezTo>
                    <a:pt x="1786" y="6061"/>
                    <a:pt x="2346" y="7775"/>
                    <a:pt x="2382" y="7775"/>
                  </a:cubicBezTo>
                  <a:cubicBezTo>
                    <a:pt x="2429" y="7764"/>
                    <a:pt x="1941" y="6001"/>
                    <a:pt x="1298" y="3858"/>
                  </a:cubicBezTo>
                  <a:cubicBezTo>
                    <a:pt x="657" y="1723"/>
                    <a:pt x="99" y="1"/>
                    <a:pt x="4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508025" y="3991700"/>
              <a:ext cx="75325" cy="114900"/>
            </a:xfrm>
            <a:custGeom>
              <a:avLst/>
              <a:gdLst/>
              <a:ahLst/>
              <a:cxnLst/>
              <a:rect l="l" t="t" r="r" b="b"/>
              <a:pathLst>
                <a:path w="3013" h="4596" extrusionOk="0">
                  <a:moveTo>
                    <a:pt x="1" y="0"/>
                  </a:moveTo>
                  <a:cubicBezTo>
                    <a:pt x="429" y="810"/>
                    <a:pt x="906" y="1596"/>
                    <a:pt x="1429" y="2358"/>
                  </a:cubicBezTo>
                  <a:cubicBezTo>
                    <a:pt x="1918" y="3132"/>
                    <a:pt x="2441" y="3882"/>
                    <a:pt x="3013" y="4596"/>
                  </a:cubicBezTo>
                  <a:cubicBezTo>
                    <a:pt x="2584" y="3786"/>
                    <a:pt x="2096" y="3001"/>
                    <a:pt x="1572" y="2250"/>
                  </a:cubicBezTo>
                  <a:cubicBezTo>
                    <a:pt x="1096" y="1465"/>
                    <a:pt x="572" y="715"/>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000825" y="2545675"/>
              <a:ext cx="170575" cy="812925"/>
            </a:xfrm>
            <a:custGeom>
              <a:avLst/>
              <a:gdLst/>
              <a:ahLst/>
              <a:cxnLst/>
              <a:rect l="l" t="t" r="r" b="b"/>
              <a:pathLst>
                <a:path w="6823" h="32517" extrusionOk="0">
                  <a:moveTo>
                    <a:pt x="6823" y="1"/>
                  </a:moveTo>
                  <a:cubicBezTo>
                    <a:pt x="6822" y="1"/>
                    <a:pt x="2620" y="1751"/>
                    <a:pt x="2096" y="3608"/>
                  </a:cubicBezTo>
                  <a:cubicBezTo>
                    <a:pt x="1501" y="5668"/>
                    <a:pt x="893" y="10192"/>
                    <a:pt x="893" y="10192"/>
                  </a:cubicBezTo>
                  <a:lnTo>
                    <a:pt x="893" y="22111"/>
                  </a:lnTo>
                  <a:cubicBezTo>
                    <a:pt x="893" y="22111"/>
                    <a:pt x="0" y="26135"/>
                    <a:pt x="167" y="27826"/>
                  </a:cubicBezTo>
                  <a:cubicBezTo>
                    <a:pt x="334" y="29516"/>
                    <a:pt x="2167" y="32517"/>
                    <a:pt x="2167" y="32517"/>
                  </a:cubicBezTo>
                  <a:lnTo>
                    <a:pt x="5120" y="31076"/>
                  </a:lnTo>
                  <a:lnTo>
                    <a:pt x="6049" y="26885"/>
                  </a:lnTo>
                  <a:lnTo>
                    <a:pt x="6227" y="14086"/>
                  </a:lnTo>
                  <a:lnTo>
                    <a:pt x="5906" y="7740"/>
                  </a:lnTo>
                  <a:lnTo>
                    <a:pt x="6823"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2131500" y="2412025"/>
              <a:ext cx="527775" cy="829000"/>
            </a:xfrm>
            <a:custGeom>
              <a:avLst/>
              <a:gdLst/>
              <a:ahLst/>
              <a:cxnLst/>
              <a:rect l="l" t="t" r="r" b="b"/>
              <a:pathLst>
                <a:path w="21111" h="33160" extrusionOk="0">
                  <a:moveTo>
                    <a:pt x="11704" y="1"/>
                  </a:moveTo>
                  <a:lnTo>
                    <a:pt x="4525" y="1215"/>
                  </a:lnTo>
                  <a:lnTo>
                    <a:pt x="4382" y="3120"/>
                  </a:lnTo>
                  <a:lnTo>
                    <a:pt x="1596" y="5347"/>
                  </a:lnTo>
                  <a:lnTo>
                    <a:pt x="0" y="13645"/>
                  </a:lnTo>
                  <a:lnTo>
                    <a:pt x="262" y="29885"/>
                  </a:lnTo>
                  <a:cubicBezTo>
                    <a:pt x="167" y="31183"/>
                    <a:pt x="238" y="32279"/>
                    <a:pt x="738" y="32898"/>
                  </a:cubicBezTo>
                  <a:lnTo>
                    <a:pt x="20134" y="33160"/>
                  </a:lnTo>
                  <a:cubicBezTo>
                    <a:pt x="20289" y="29826"/>
                    <a:pt x="19086" y="23397"/>
                    <a:pt x="19086" y="23397"/>
                  </a:cubicBezTo>
                  <a:lnTo>
                    <a:pt x="21110" y="11312"/>
                  </a:lnTo>
                  <a:lnTo>
                    <a:pt x="18431" y="3073"/>
                  </a:lnTo>
                  <a:lnTo>
                    <a:pt x="17895" y="1834"/>
                  </a:lnTo>
                  <a:lnTo>
                    <a:pt x="15740" y="2477"/>
                  </a:lnTo>
                  <a:lnTo>
                    <a:pt x="12526" y="1608"/>
                  </a:lnTo>
                  <a:lnTo>
                    <a:pt x="11704"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2163350" y="2525450"/>
              <a:ext cx="409000" cy="96150"/>
            </a:xfrm>
            <a:custGeom>
              <a:avLst/>
              <a:gdLst/>
              <a:ahLst/>
              <a:cxnLst/>
              <a:rect l="l" t="t" r="r" b="b"/>
              <a:pathLst>
                <a:path w="16360" h="3846" extrusionOk="0">
                  <a:moveTo>
                    <a:pt x="16359" y="0"/>
                  </a:moveTo>
                  <a:cubicBezTo>
                    <a:pt x="16312" y="0"/>
                    <a:pt x="16252" y="0"/>
                    <a:pt x="16205" y="12"/>
                  </a:cubicBezTo>
                  <a:lnTo>
                    <a:pt x="15717" y="83"/>
                  </a:lnTo>
                  <a:cubicBezTo>
                    <a:pt x="15300" y="143"/>
                    <a:pt x="14693" y="238"/>
                    <a:pt x="13942" y="381"/>
                  </a:cubicBezTo>
                  <a:cubicBezTo>
                    <a:pt x="12442" y="643"/>
                    <a:pt x="10383" y="1048"/>
                    <a:pt x="8108" y="1596"/>
                  </a:cubicBezTo>
                  <a:cubicBezTo>
                    <a:pt x="5846" y="2143"/>
                    <a:pt x="3810" y="2679"/>
                    <a:pt x="2346" y="3096"/>
                  </a:cubicBezTo>
                  <a:cubicBezTo>
                    <a:pt x="1620" y="3310"/>
                    <a:pt x="1024" y="3489"/>
                    <a:pt x="619" y="3632"/>
                  </a:cubicBezTo>
                  <a:lnTo>
                    <a:pt x="155" y="3774"/>
                  </a:lnTo>
                  <a:cubicBezTo>
                    <a:pt x="107" y="3798"/>
                    <a:pt x="48" y="3822"/>
                    <a:pt x="0" y="3846"/>
                  </a:cubicBezTo>
                  <a:cubicBezTo>
                    <a:pt x="60" y="3846"/>
                    <a:pt x="119" y="3834"/>
                    <a:pt x="167" y="3810"/>
                  </a:cubicBezTo>
                  <a:lnTo>
                    <a:pt x="643" y="3691"/>
                  </a:lnTo>
                  <a:lnTo>
                    <a:pt x="2370" y="3215"/>
                  </a:lnTo>
                  <a:cubicBezTo>
                    <a:pt x="3834" y="2822"/>
                    <a:pt x="5858" y="2286"/>
                    <a:pt x="8132" y="1750"/>
                  </a:cubicBezTo>
                  <a:cubicBezTo>
                    <a:pt x="10406" y="1226"/>
                    <a:pt x="12454" y="798"/>
                    <a:pt x="13942" y="500"/>
                  </a:cubicBezTo>
                  <a:lnTo>
                    <a:pt x="15717" y="143"/>
                  </a:lnTo>
                  <a:lnTo>
                    <a:pt x="16193" y="36"/>
                  </a:lnTo>
                  <a:cubicBezTo>
                    <a:pt x="16252" y="36"/>
                    <a:pt x="16312" y="24"/>
                    <a:pt x="1635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2256225" y="2737375"/>
              <a:ext cx="255700" cy="251850"/>
            </a:xfrm>
            <a:custGeom>
              <a:avLst/>
              <a:gdLst/>
              <a:ahLst/>
              <a:cxnLst/>
              <a:rect l="l" t="t" r="r" b="b"/>
              <a:pathLst>
                <a:path w="10228" h="10074" extrusionOk="0">
                  <a:moveTo>
                    <a:pt x="10227" y="0"/>
                  </a:moveTo>
                  <a:lnTo>
                    <a:pt x="10227" y="0"/>
                  </a:lnTo>
                  <a:cubicBezTo>
                    <a:pt x="10085" y="131"/>
                    <a:pt x="9954" y="262"/>
                    <a:pt x="9835" y="417"/>
                  </a:cubicBezTo>
                  <a:lnTo>
                    <a:pt x="8811" y="1560"/>
                  </a:lnTo>
                  <a:cubicBezTo>
                    <a:pt x="7953" y="2536"/>
                    <a:pt x="6727" y="3846"/>
                    <a:pt x="5310" y="5239"/>
                  </a:cubicBezTo>
                  <a:cubicBezTo>
                    <a:pt x="3905" y="6632"/>
                    <a:pt x="2572" y="7835"/>
                    <a:pt x="1584" y="8692"/>
                  </a:cubicBezTo>
                  <a:lnTo>
                    <a:pt x="417" y="9692"/>
                  </a:lnTo>
                  <a:cubicBezTo>
                    <a:pt x="274" y="9811"/>
                    <a:pt x="131" y="9942"/>
                    <a:pt x="0" y="10073"/>
                  </a:cubicBezTo>
                  <a:cubicBezTo>
                    <a:pt x="155" y="9978"/>
                    <a:pt x="310" y="9871"/>
                    <a:pt x="452" y="9740"/>
                  </a:cubicBezTo>
                  <a:cubicBezTo>
                    <a:pt x="750" y="9525"/>
                    <a:pt x="1167" y="9192"/>
                    <a:pt x="1655" y="8775"/>
                  </a:cubicBezTo>
                  <a:cubicBezTo>
                    <a:pt x="2667" y="7954"/>
                    <a:pt x="4012" y="6763"/>
                    <a:pt x="5429" y="5358"/>
                  </a:cubicBezTo>
                  <a:cubicBezTo>
                    <a:pt x="6846" y="3965"/>
                    <a:pt x="8061" y="2632"/>
                    <a:pt x="8906" y="1643"/>
                  </a:cubicBezTo>
                  <a:cubicBezTo>
                    <a:pt x="9323" y="1143"/>
                    <a:pt x="9656" y="739"/>
                    <a:pt x="9882" y="453"/>
                  </a:cubicBezTo>
                  <a:cubicBezTo>
                    <a:pt x="10013" y="310"/>
                    <a:pt x="10120" y="155"/>
                    <a:pt x="10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272275" y="2879350"/>
              <a:ext cx="307525" cy="254525"/>
            </a:xfrm>
            <a:custGeom>
              <a:avLst/>
              <a:gdLst/>
              <a:ahLst/>
              <a:cxnLst/>
              <a:rect l="l" t="t" r="r" b="b"/>
              <a:pathLst>
                <a:path w="12301" h="10181" extrusionOk="0">
                  <a:moveTo>
                    <a:pt x="12300" y="1"/>
                  </a:moveTo>
                  <a:cubicBezTo>
                    <a:pt x="12300" y="1"/>
                    <a:pt x="12252" y="36"/>
                    <a:pt x="12169" y="120"/>
                  </a:cubicBezTo>
                  <a:lnTo>
                    <a:pt x="11848" y="441"/>
                  </a:lnTo>
                  <a:cubicBezTo>
                    <a:pt x="11574" y="739"/>
                    <a:pt x="11157" y="1156"/>
                    <a:pt x="10645" y="1667"/>
                  </a:cubicBezTo>
                  <a:cubicBezTo>
                    <a:pt x="9621" y="2691"/>
                    <a:pt x="8169" y="4073"/>
                    <a:pt x="6466" y="5477"/>
                  </a:cubicBezTo>
                  <a:cubicBezTo>
                    <a:pt x="4763" y="6882"/>
                    <a:pt x="3144" y="8061"/>
                    <a:pt x="1942" y="8871"/>
                  </a:cubicBezTo>
                  <a:cubicBezTo>
                    <a:pt x="1346" y="9276"/>
                    <a:pt x="858" y="9609"/>
                    <a:pt x="513" y="9823"/>
                  </a:cubicBezTo>
                  <a:lnTo>
                    <a:pt x="132" y="10085"/>
                  </a:lnTo>
                  <a:cubicBezTo>
                    <a:pt x="37" y="10145"/>
                    <a:pt x="1" y="10180"/>
                    <a:pt x="1" y="10180"/>
                  </a:cubicBezTo>
                  <a:cubicBezTo>
                    <a:pt x="49" y="10169"/>
                    <a:pt x="96" y="10145"/>
                    <a:pt x="144" y="10109"/>
                  </a:cubicBezTo>
                  <a:cubicBezTo>
                    <a:pt x="251" y="10049"/>
                    <a:pt x="394" y="9966"/>
                    <a:pt x="549" y="9883"/>
                  </a:cubicBezTo>
                  <a:cubicBezTo>
                    <a:pt x="906" y="9668"/>
                    <a:pt x="1406" y="9371"/>
                    <a:pt x="2013" y="8966"/>
                  </a:cubicBezTo>
                  <a:cubicBezTo>
                    <a:pt x="5180" y="6894"/>
                    <a:pt x="8109" y="4477"/>
                    <a:pt x="10740" y="1751"/>
                  </a:cubicBezTo>
                  <a:cubicBezTo>
                    <a:pt x="11240" y="1227"/>
                    <a:pt x="11633" y="810"/>
                    <a:pt x="11907" y="489"/>
                  </a:cubicBezTo>
                  <a:lnTo>
                    <a:pt x="12205" y="132"/>
                  </a:lnTo>
                  <a:cubicBezTo>
                    <a:pt x="12241" y="96"/>
                    <a:pt x="12276" y="48"/>
                    <a:pt x="1230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484225" y="3083550"/>
              <a:ext cx="55375" cy="115200"/>
            </a:xfrm>
            <a:custGeom>
              <a:avLst/>
              <a:gdLst/>
              <a:ahLst/>
              <a:cxnLst/>
              <a:rect l="l" t="t" r="r" b="b"/>
              <a:pathLst>
                <a:path w="2215" h="4608" extrusionOk="0">
                  <a:moveTo>
                    <a:pt x="2215" y="0"/>
                  </a:moveTo>
                  <a:cubicBezTo>
                    <a:pt x="1977" y="822"/>
                    <a:pt x="1679" y="1631"/>
                    <a:pt x="1334" y="2417"/>
                  </a:cubicBezTo>
                  <a:cubicBezTo>
                    <a:pt x="929" y="3179"/>
                    <a:pt x="488" y="3906"/>
                    <a:pt x="0" y="4608"/>
                  </a:cubicBezTo>
                  <a:cubicBezTo>
                    <a:pt x="191" y="4453"/>
                    <a:pt x="369" y="4263"/>
                    <a:pt x="524" y="4048"/>
                  </a:cubicBezTo>
                  <a:cubicBezTo>
                    <a:pt x="893" y="3572"/>
                    <a:pt x="1215" y="3036"/>
                    <a:pt x="1488" y="2489"/>
                  </a:cubicBezTo>
                  <a:cubicBezTo>
                    <a:pt x="1750" y="1929"/>
                    <a:pt x="1953" y="1346"/>
                    <a:pt x="2096" y="750"/>
                  </a:cubicBezTo>
                  <a:cubicBezTo>
                    <a:pt x="2179" y="500"/>
                    <a:pt x="2215" y="250"/>
                    <a:pt x="221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81250" y="2187600"/>
              <a:ext cx="411400" cy="507225"/>
            </a:xfrm>
            <a:custGeom>
              <a:avLst/>
              <a:gdLst/>
              <a:ahLst/>
              <a:cxnLst/>
              <a:rect l="l" t="t" r="r" b="b"/>
              <a:pathLst>
                <a:path w="16456" h="20289" extrusionOk="0">
                  <a:moveTo>
                    <a:pt x="13919" y="1"/>
                  </a:moveTo>
                  <a:lnTo>
                    <a:pt x="10871" y="905"/>
                  </a:lnTo>
                  <a:lnTo>
                    <a:pt x="11193" y="4418"/>
                  </a:lnTo>
                  <a:lnTo>
                    <a:pt x="10800" y="9383"/>
                  </a:lnTo>
                  <a:lnTo>
                    <a:pt x="7263" y="11073"/>
                  </a:lnTo>
                  <a:lnTo>
                    <a:pt x="1" y="11371"/>
                  </a:lnTo>
                  <a:lnTo>
                    <a:pt x="3108" y="20289"/>
                  </a:lnTo>
                  <a:lnTo>
                    <a:pt x="14002" y="14586"/>
                  </a:lnTo>
                  <a:cubicBezTo>
                    <a:pt x="15288" y="13907"/>
                    <a:pt x="16146" y="12609"/>
                    <a:pt x="16253" y="11157"/>
                  </a:cubicBezTo>
                  <a:cubicBezTo>
                    <a:pt x="16300" y="10454"/>
                    <a:pt x="16348" y="9668"/>
                    <a:pt x="16372" y="8871"/>
                  </a:cubicBezTo>
                  <a:cubicBezTo>
                    <a:pt x="16455" y="6501"/>
                    <a:pt x="13919" y="1"/>
                    <a:pt x="13919"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130300" y="2745700"/>
              <a:ext cx="17000" cy="72950"/>
            </a:xfrm>
            <a:custGeom>
              <a:avLst/>
              <a:gdLst/>
              <a:ahLst/>
              <a:cxnLst/>
              <a:rect l="l" t="t" r="r" b="b"/>
              <a:pathLst>
                <a:path w="680" h="2918" extrusionOk="0">
                  <a:moveTo>
                    <a:pt x="1" y="1"/>
                  </a:moveTo>
                  <a:lnTo>
                    <a:pt x="1" y="1"/>
                  </a:lnTo>
                  <a:cubicBezTo>
                    <a:pt x="24" y="501"/>
                    <a:pt x="120" y="1001"/>
                    <a:pt x="263" y="1489"/>
                  </a:cubicBezTo>
                  <a:cubicBezTo>
                    <a:pt x="346" y="1977"/>
                    <a:pt x="489" y="2453"/>
                    <a:pt x="679" y="2918"/>
                  </a:cubicBezTo>
                  <a:cubicBezTo>
                    <a:pt x="644" y="2418"/>
                    <a:pt x="560" y="1918"/>
                    <a:pt x="417" y="1441"/>
                  </a:cubicBezTo>
                  <a:cubicBezTo>
                    <a:pt x="334" y="953"/>
                    <a:pt x="191" y="465"/>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2135950" y="2759100"/>
              <a:ext cx="19075" cy="475800"/>
            </a:xfrm>
            <a:custGeom>
              <a:avLst/>
              <a:gdLst/>
              <a:ahLst/>
              <a:cxnLst/>
              <a:rect l="l" t="t" r="r" b="b"/>
              <a:pathLst>
                <a:path w="763" h="19032" extrusionOk="0">
                  <a:moveTo>
                    <a:pt x="394" y="1"/>
                  </a:moveTo>
                  <a:cubicBezTo>
                    <a:pt x="382" y="60"/>
                    <a:pt x="382" y="131"/>
                    <a:pt x="382" y="191"/>
                  </a:cubicBezTo>
                  <a:lnTo>
                    <a:pt x="382" y="751"/>
                  </a:lnTo>
                  <a:cubicBezTo>
                    <a:pt x="394" y="1251"/>
                    <a:pt x="394" y="1953"/>
                    <a:pt x="394" y="2810"/>
                  </a:cubicBezTo>
                  <a:cubicBezTo>
                    <a:pt x="430" y="4561"/>
                    <a:pt x="477" y="6942"/>
                    <a:pt x="525" y="9585"/>
                  </a:cubicBezTo>
                  <a:cubicBezTo>
                    <a:pt x="596" y="10823"/>
                    <a:pt x="572" y="12062"/>
                    <a:pt x="453" y="13300"/>
                  </a:cubicBezTo>
                  <a:cubicBezTo>
                    <a:pt x="382" y="13871"/>
                    <a:pt x="227" y="14395"/>
                    <a:pt x="144" y="14907"/>
                  </a:cubicBezTo>
                  <a:cubicBezTo>
                    <a:pt x="108" y="15157"/>
                    <a:pt x="96" y="15407"/>
                    <a:pt x="96" y="15657"/>
                  </a:cubicBezTo>
                  <a:cubicBezTo>
                    <a:pt x="84" y="15883"/>
                    <a:pt x="60" y="16110"/>
                    <a:pt x="60" y="16336"/>
                  </a:cubicBezTo>
                  <a:cubicBezTo>
                    <a:pt x="1" y="17015"/>
                    <a:pt x="37" y="17717"/>
                    <a:pt x="179" y="18396"/>
                  </a:cubicBezTo>
                  <a:cubicBezTo>
                    <a:pt x="215" y="18574"/>
                    <a:pt x="299" y="18753"/>
                    <a:pt x="418" y="18896"/>
                  </a:cubicBezTo>
                  <a:cubicBezTo>
                    <a:pt x="453" y="18931"/>
                    <a:pt x="489" y="18967"/>
                    <a:pt x="525" y="19003"/>
                  </a:cubicBezTo>
                  <a:cubicBezTo>
                    <a:pt x="560" y="19020"/>
                    <a:pt x="563" y="19031"/>
                    <a:pt x="566" y="19031"/>
                  </a:cubicBezTo>
                  <a:cubicBezTo>
                    <a:pt x="568" y="19031"/>
                    <a:pt x="569" y="19030"/>
                    <a:pt x="572" y="19027"/>
                  </a:cubicBezTo>
                  <a:cubicBezTo>
                    <a:pt x="572" y="19015"/>
                    <a:pt x="525" y="18979"/>
                    <a:pt x="441" y="18884"/>
                  </a:cubicBezTo>
                  <a:cubicBezTo>
                    <a:pt x="346" y="18729"/>
                    <a:pt x="275" y="18550"/>
                    <a:pt x="239" y="18372"/>
                  </a:cubicBezTo>
                  <a:cubicBezTo>
                    <a:pt x="132" y="17705"/>
                    <a:pt x="108" y="17015"/>
                    <a:pt x="179" y="16336"/>
                  </a:cubicBezTo>
                  <a:cubicBezTo>
                    <a:pt x="203" y="16122"/>
                    <a:pt x="227" y="15895"/>
                    <a:pt x="227" y="15657"/>
                  </a:cubicBezTo>
                  <a:cubicBezTo>
                    <a:pt x="227" y="15419"/>
                    <a:pt x="251" y="15169"/>
                    <a:pt x="287" y="14931"/>
                  </a:cubicBezTo>
                  <a:cubicBezTo>
                    <a:pt x="370" y="14431"/>
                    <a:pt x="525" y="13895"/>
                    <a:pt x="608" y="13324"/>
                  </a:cubicBezTo>
                  <a:cubicBezTo>
                    <a:pt x="739" y="12085"/>
                    <a:pt x="763" y="10835"/>
                    <a:pt x="703" y="9585"/>
                  </a:cubicBezTo>
                  <a:cubicBezTo>
                    <a:pt x="632" y="6942"/>
                    <a:pt x="560" y="4561"/>
                    <a:pt x="513" y="2810"/>
                  </a:cubicBezTo>
                  <a:cubicBezTo>
                    <a:pt x="489" y="1953"/>
                    <a:pt x="465" y="1263"/>
                    <a:pt x="441" y="751"/>
                  </a:cubicBezTo>
                  <a:cubicBezTo>
                    <a:pt x="430" y="512"/>
                    <a:pt x="418" y="334"/>
                    <a:pt x="418" y="191"/>
                  </a:cubicBezTo>
                  <a:cubicBezTo>
                    <a:pt x="418" y="131"/>
                    <a:pt x="406" y="60"/>
                    <a:pt x="39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2592575" y="2487350"/>
              <a:ext cx="45550" cy="140800"/>
            </a:xfrm>
            <a:custGeom>
              <a:avLst/>
              <a:gdLst/>
              <a:ahLst/>
              <a:cxnLst/>
              <a:rect l="l" t="t" r="r" b="b"/>
              <a:pathLst>
                <a:path w="1822" h="5632" extrusionOk="0">
                  <a:moveTo>
                    <a:pt x="0" y="0"/>
                  </a:moveTo>
                  <a:lnTo>
                    <a:pt x="0" y="0"/>
                  </a:lnTo>
                  <a:cubicBezTo>
                    <a:pt x="36" y="286"/>
                    <a:pt x="107" y="572"/>
                    <a:pt x="191" y="845"/>
                  </a:cubicBezTo>
                  <a:cubicBezTo>
                    <a:pt x="333" y="1369"/>
                    <a:pt x="536" y="2072"/>
                    <a:pt x="786" y="2858"/>
                  </a:cubicBezTo>
                  <a:cubicBezTo>
                    <a:pt x="1048" y="3632"/>
                    <a:pt x="1286" y="4334"/>
                    <a:pt x="1476" y="4834"/>
                  </a:cubicBezTo>
                  <a:cubicBezTo>
                    <a:pt x="1560" y="5108"/>
                    <a:pt x="1679" y="5370"/>
                    <a:pt x="1822" y="5632"/>
                  </a:cubicBezTo>
                  <a:cubicBezTo>
                    <a:pt x="1774" y="5346"/>
                    <a:pt x="1691" y="5060"/>
                    <a:pt x="1596" y="4786"/>
                  </a:cubicBezTo>
                  <a:cubicBezTo>
                    <a:pt x="1405" y="4227"/>
                    <a:pt x="1191" y="3548"/>
                    <a:pt x="953" y="2798"/>
                  </a:cubicBezTo>
                  <a:cubicBezTo>
                    <a:pt x="703" y="2060"/>
                    <a:pt x="488" y="1381"/>
                    <a:pt x="310" y="810"/>
                  </a:cubicBezTo>
                  <a:cubicBezTo>
                    <a:pt x="226" y="536"/>
                    <a:pt x="131" y="262"/>
                    <a:pt x="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2046075" y="3096950"/>
              <a:ext cx="46750" cy="56875"/>
            </a:xfrm>
            <a:custGeom>
              <a:avLst/>
              <a:gdLst/>
              <a:ahLst/>
              <a:cxnLst/>
              <a:rect l="l" t="t" r="r" b="b"/>
              <a:pathLst>
                <a:path w="1870" h="2275" extrusionOk="0">
                  <a:moveTo>
                    <a:pt x="0" y="0"/>
                  </a:moveTo>
                  <a:lnTo>
                    <a:pt x="0" y="0"/>
                  </a:lnTo>
                  <a:cubicBezTo>
                    <a:pt x="191" y="1024"/>
                    <a:pt x="893" y="1881"/>
                    <a:pt x="1869" y="2274"/>
                  </a:cubicBezTo>
                  <a:cubicBezTo>
                    <a:pt x="1477" y="1977"/>
                    <a:pt x="1107" y="1643"/>
                    <a:pt x="774" y="1286"/>
                  </a:cubicBezTo>
                  <a:cubicBezTo>
                    <a:pt x="476" y="881"/>
                    <a:pt x="226" y="453"/>
                    <a:pt x="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039225" y="3277000"/>
              <a:ext cx="110750" cy="44125"/>
            </a:xfrm>
            <a:custGeom>
              <a:avLst/>
              <a:gdLst/>
              <a:ahLst/>
              <a:cxnLst/>
              <a:rect l="l" t="t" r="r" b="b"/>
              <a:pathLst>
                <a:path w="4430" h="1765" extrusionOk="0">
                  <a:moveTo>
                    <a:pt x="4428" y="1"/>
                  </a:moveTo>
                  <a:cubicBezTo>
                    <a:pt x="4408" y="1"/>
                    <a:pt x="4230" y="211"/>
                    <a:pt x="3906" y="489"/>
                  </a:cubicBezTo>
                  <a:cubicBezTo>
                    <a:pt x="3037" y="1230"/>
                    <a:pt x="1944" y="1633"/>
                    <a:pt x="812" y="1633"/>
                  </a:cubicBezTo>
                  <a:cubicBezTo>
                    <a:pt x="780" y="1633"/>
                    <a:pt x="747" y="1633"/>
                    <a:pt x="715" y="1632"/>
                  </a:cubicBezTo>
                  <a:cubicBezTo>
                    <a:pt x="346" y="1623"/>
                    <a:pt x="95" y="1579"/>
                    <a:pt x="22" y="1579"/>
                  </a:cubicBezTo>
                  <a:cubicBezTo>
                    <a:pt x="8" y="1579"/>
                    <a:pt x="0" y="1581"/>
                    <a:pt x="0" y="1585"/>
                  </a:cubicBezTo>
                  <a:cubicBezTo>
                    <a:pt x="227" y="1692"/>
                    <a:pt x="465" y="1740"/>
                    <a:pt x="715" y="1752"/>
                  </a:cubicBezTo>
                  <a:cubicBezTo>
                    <a:pt x="825" y="1760"/>
                    <a:pt x="936" y="1765"/>
                    <a:pt x="1046" y="1765"/>
                  </a:cubicBezTo>
                  <a:cubicBezTo>
                    <a:pt x="2133" y="1765"/>
                    <a:pt x="3188" y="1342"/>
                    <a:pt x="3977" y="585"/>
                  </a:cubicBezTo>
                  <a:cubicBezTo>
                    <a:pt x="4168" y="418"/>
                    <a:pt x="4322" y="228"/>
                    <a:pt x="4429" y="1"/>
                  </a:cubicBezTo>
                  <a:cubicBezTo>
                    <a:pt x="4429" y="1"/>
                    <a:pt x="4429" y="1"/>
                    <a:pt x="442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859850" y="2234025"/>
              <a:ext cx="85450" cy="28775"/>
            </a:xfrm>
            <a:custGeom>
              <a:avLst/>
              <a:gdLst/>
              <a:ahLst/>
              <a:cxnLst/>
              <a:rect l="l" t="t" r="r" b="b"/>
              <a:pathLst>
                <a:path w="3418" h="1151" extrusionOk="0">
                  <a:moveTo>
                    <a:pt x="3418" y="1"/>
                  </a:moveTo>
                  <a:cubicBezTo>
                    <a:pt x="2192" y="49"/>
                    <a:pt x="1001" y="441"/>
                    <a:pt x="1" y="1144"/>
                  </a:cubicBezTo>
                  <a:cubicBezTo>
                    <a:pt x="3" y="1148"/>
                    <a:pt x="8" y="1150"/>
                    <a:pt x="16" y="1150"/>
                  </a:cubicBezTo>
                  <a:cubicBezTo>
                    <a:pt x="126" y="1150"/>
                    <a:pt x="805" y="800"/>
                    <a:pt x="1680" y="501"/>
                  </a:cubicBezTo>
                  <a:cubicBezTo>
                    <a:pt x="2620" y="180"/>
                    <a:pt x="3418" y="60"/>
                    <a:pt x="3418" y="13"/>
                  </a:cubicBezTo>
                  <a:lnTo>
                    <a:pt x="341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915225" y="2200900"/>
              <a:ext cx="15200" cy="14000"/>
            </a:xfrm>
            <a:custGeom>
              <a:avLst/>
              <a:gdLst/>
              <a:ahLst/>
              <a:cxnLst/>
              <a:rect l="l" t="t" r="r" b="b"/>
              <a:pathLst>
                <a:path w="608" h="560" extrusionOk="0">
                  <a:moveTo>
                    <a:pt x="344" y="1"/>
                  </a:moveTo>
                  <a:cubicBezTo>
                    <a:pt x="297" y="1"/>
                    <a:pt x="268" y="22"/>
                    <a:pt x="274" y="28"/>
                  </a:cubicBezTo>
                  <a:cubicBezTo>
                    <a:pt x="274" y="52"/>
                    <a:pt x="346" y="64"/>
                    <a:pt x="405" y="147"/>
                  </a:cubicBezTo>
                  <a:cubicBezTo>
                    <a:pt x="441" y="183"/>
                    <a:pt x="453" y="242"/>
                    <a:pt x="429" y="302"/>
                  </a:cubicBezTo>
                  <a:cubicBezTo>
                    <a:pt x="412" y="354"/>
                    <a:pt x="356" y="387"/>
                    <a:pt x="299" y="387"/>
                  </a:cubicBezTo>
                  <a:cubicBezTo>
                    <a:pt x="279" y="387"/>
                    <a:pt x="258" y="383"/>
                    <a:pt x="239" y="373"/>
                  </a:cubicBezTo>
                  <a:cubicBezTo>
                    <a:pt x="167" y="350"/>
                    <a:pt x="131" y="254"/>
                    <a:pt x="155" y="183"/>
                  </a:cubicBezTo>
                  <a:cubicBezTo>
                    <a:pt x="191" y="88"/>
                    <a:pt x="250" y="64"/>
                    <a:pt x="250" y="40"/>
                  </a:cubicBezTo>
                  <a:cubicBezTo>
                    <a:pt x="250" y="31"/>
                    <a:pt x="235" y="22"/>
                    <a:pt x="211" y="22"/>
                  </a:cubicBezTo>
                  <a:cubicBezTo>
                    <a:pt x="171" y="22"/>
                    <a:pt x="107" y="46"/>
                    <a:pt x="48" y="135"/>
                  </a:cubicBezTo>
                  <a:cubicBezTo>
                    <a:pt x="12" y="195"/>
                    <a:pt x="0" y="278"/>
                    <a:pt x="12" y="350"/>
                  </a:cubicBezTo>
                  <a:cubicBezTo>
                    <a:pt x="43" y="472"/>
                    <a:pt x="161" y="560"/>
                    <a:pt x="284" y="560"/>
                  </a:cubicBezTo>
                  <a:cubicBezTo>
                    <a:pt x="305" y="560"/>
                    <a:pt x="325" y="557"/>
                    <a:pt x="346" y="552"/>
                  </a:cubicBezTo>
                  <a:cubicBezTo>
                    <a:pt x="477" y="540"/>
                    <a:pt x="572" y="433"/>
                    <a:pt x="596" y="314"/>
                  </a:cubicBezTo>
                  <a:cubicBezTo>
                    <a:pt x="608" y="219"/>
                    <a:pt x="560" y="123"/>
                    <a:pt x="489" y="64"/>
                  </a:cubicBezTo>
                  <a:cubicBezTo>
                    <a:pt x="435" y="15"/>
                    <a:pt x="383" y="1"/>
                    <a:pt x="34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2241925" y="2452225"/>
              <a:ext cx="203325" cy="37825"/>
            </a:xfrm>
            <a:custGeom>
              <a:avLst/>
              <a:gdLst/>
              <a:ahLst/>
              <a:cxnLst/>
              <a:rect l="l" t="t" r="r" b="b"/>
              <a:pathLst>
                <a:path w="8133" h="1513" extrusionOk="0">
                  <a:moveTo>
                    <a:pt x="8132" y="0"/>
                  </a:moveTo>
                  <a:cubicBezTo>
                    <a:pt x="8025" y="0"/>
                    <a:pt x="7918" y="0"/>
                    <a:pt x="7811" y="24"/>
                  </a:cubicBezTo>
                  <a:cubicBezTo>
                    <a:pt x="7609" y="48"/>
                    <a:pt x="7299" y="84"/>
                    <a:pt x="6930" y="131"/>
                  </a:cubicBezTo>
                  <a:cubicBezTo>
                    <a:pt x="6192" y="238"/>
                    <a:pt x="5168" y="405"/>
                    <a:pt x="4037" y="607"/>
                  </a:cubicBezTo>
                  <a:cubicBezTo>
                    <a:pt x="2918" y="822"/>
                    <a:pt x="1906" y="1024"/>
                    <a:pt x="1179" y="1203"/>
                  </a:cubicBezTo>
                  <a:cubicBezTo>
                    <a:pt x="810" y="1286"/>
                    <a:pt x="524" y="1358"/>
                    <a:pt x="310" y="1405"/>
                  </a:cubicBezTo>
                  <a:cubicBezTo>
                    <a:pt x="203" y="1429"/>
                    <a:pt x="96" y="1465"/>
                    <a:pt x="1" y="1512"/>
                  </a:cubicBezTo>
                  <a:cubicBezTo>
                    <a:pt x="108" y="1512"/>
                    <a:pt x="215" y="1500"/>
                    <a:pt x="310" y="1477"/>
                  </a:cubicBezTo>
                  <a:lnTo>
                    <a:pt x="1191" y="1310"/>
                  </a:lnTo>
                  <a:lnTo>
                    <a:pt x="4061" y="774"/>
                  </a:lnTo>
                  <a:lnTo>
                    <a:pt x="6930" y="250"/>
                  </a:lnTo>
                  <a:lnTo>
                    <a:pt x="7811" y="84"/>
                  </a:lnTo>
                  <a:cubicBezTo>
                    <a:pt x="7918" y="72"/>
                    <a:pt x="8025" y="48"/>
                    <a:pt x="8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2114525" y="2573375"/>
              <a:ext cx="14625" cy="162525"/>
            </a:xfrm>
            <a:custGeom>
              <a:avLst/>
              <a:gdLst/>
              <a:ahLst/>
              <a:cxnLst/>
              <a:rect l="l" t="t" r="r" b="b"/>
              <a:pathLst>
                <a:path w="585" h="6501" extrusionOk="0">
                  <a:moveTo>
                    <a:pt x="560" y="0"/>
                  </a:moveTo>
                  <a:lnTo>
                    <a:pt x="560" y="0"/>
                  </a:lnTo>
                  <a:cubicBezTo>
                    <a:pt x="489" y="321"/>
                    <a:pt x="441" y="631"/>
                    <a:pt x="417" y="953"/>
                  </a:cubicBezTo>
                  <a:cubicBezTo>
                    <a:pt x="334" y="1536"/>
                    <a:pt x="215" y="2346"/>
                    <a:pt x="120" y="3239"/>
                  </a:cubicBezTo>
                  <a:cubicBezTo>
                    <a:pt x="24" y="4012"/>
                    <a:pt x="1" y="4786"/>
                    <a:pt x="36" y="5548"/>
                  </a:cubicBezTo>
                  <a:cubicBezTo>
                    <a:pt x="60" y="5786"/>
                    <a:pt x="84" y="6025"/>
                    <a:pt x="132" y="6251"/>
                  </a:cubicBezTo>
                  <a:cubicBezTo>
                    <a:pt x="144" y="6334"/>
                    <a:pt x="167" y="6417"/>
                    <a:pt x="203" y="6501"/>
                  </a:cubicBezTo>
                  <a:cubicBezTo>
                    <a:pt x="239" y="6501"/>
                    <a:pt x="167" y="6132"/>
                    <a:pt x="155" y="5548"/>
                  </a:cubicBezTo>
                  <a:cubicBezTo>
                    <a:pt x="155" y="4786"/>
                    <a:pt x="203" y="4024"/>
                    <a:pt x="286" y="3262"/>
                  </a:cubicBezTo>
                  <a:cubicBezTo>
                    <a:pt x="382" y="2369"/>
                    <a:pt x="489" y="1560"/>
                    <a:pt x="536" y="964"/>
                  </a:cubicBezTo>
                  <a:cubicBezTo>
                    <a:pt x="572" y="655"/>
                    <a:pt x="584" y="321"/>
                    <a:pt x="5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2316625" y="2659375"/>
              <a:ext cx="120875" cy="225975"/>
            </a:xfrm>
            <a:custGeom>
              <a:avLst/>
              <a:gdLst/>
              <a:ahLst/>
              <a:cxnLst/>
              <a:rect l="l" t="t" r="r" b="b"/>
              <a:pathLst>
                <a:path w="4835" h="9039" extrusionOk="0">
                  <a:moveTo>
                    <a:pt x="4798" y="1"/>
                  </a:moveTo>
                  <a:cubicBezTo>
                    <a:pt x="4739" y="1"/>
                    <a:pt x="3649" y="2004"/>
                    <a:pt x="2347" y="4478"/>
                  </a:cubicBezTo>
                  <a:cubicBezTo>
                    <a:pt x="1037" y="6978"/>
                    <a:pt x="1" y="9014"/>
                    <a:pt x="37" y="9038"/>
                  </a:cubicBezTo>
                  <a:cubicBezTo>
                    <a:pt x="37" y="9038"/>
                    <a:pt x="38" y="9038"/>
                    <a:pt x="38" y="9038"/>
                  </a:cubicBezTo>
                  <a:cubicBezTo>
                    <a:pt x="104" y="9038"/>
                    <a:pt x="1191" y="7039"/>
                    <a:pt x="2489" y="4561"/>
                  </a:cubicBezTo>
                  <a:cubicBezTo>
                    <a:pt x="3811" y="2061"/>
                    <a:pt x="4835" y="25"/>
                    <a:pt x="4799" y="1"/>
                  </a:cubicBezTo>
                  <a:cubicBezTo>
                    <a:pt x="4799" y="1"/>
                    <a:pt x="4799" y="1"/>
                    <a:pt x="479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655375" y="2598075"/>
              <a:ext cx="40200" cy="122650"/>
            </a:xfrm>
            <a:custGeom>
              <a:avLst/>
              <a:gdLst/>
              <a:ahLst/>
              <a:cxnLst/>
              <a:rect l="l" t="t" r="r" b="b"/>
              <a:pathLst>
                <a:path w="1608" h="4906" extrusionOk="0">
                  <a:moveTo>
                    <a:pt x="1608" y="0"/>
                  </a:moveTo>
                  <a:cubicBezTo>
                    <a:pt x="1453" y="191"/>
                    <a:pt x="1322" y="417"/>
                    <a:pt x="1215" y="655"/>
                  </a:cubicBezTo>
                  <a:cubicBezTo>
                    <a:pt x="941" y="1203"/>
                    <a:pt x="715" y="1774"/>
                    <a:pt x="524" y="2358"/>
                  </a:cubicBezTo>
                  <a:cubicBezTo>
                    <a:pt x="334" y="2941"/>
                    <a:pt x="191" y="3536"/>
                    <a:pt x="84" y="4144"/>
                  </a:cubicBezTo>
                  <a:cubicBezTo>
                    <a:pt x="24" y="4394"/>
                    <a:pt x="0" y="4644"/>
                    <a:pt x="12" y="4906"/>
                  </a:cubicBezTo>
                  <a:cubicBezTo>
                    <a:pt x="96" y="4667"/>
                    <a:pt x="155" y="4417"/>
                    <a:pt x="203" y="4167"/>
                  </a:cubicBezTo>
                  <a:cubicBezTo>
                    <a:pt x="310" y="3703"/>
                    <a:pt x="465" y="3096"/>
                    <a:pt x="691" y="2417"/>
                  </a:cubicBezTo>
                  <a:cubicBezTo>
                    <a:pt x="917" y="1739"/>
                    <a:pt x="1155" y="1131"/>
                    <a:pt x="1334" y="703"/>
                  </a:cubicBezTo>
                  <a:cubicBezTo>
                    <a:pt x="1441" y="476"/>
                    <a:pt x="1536" y="238"/>
                    <a:pt x="1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035950" y="2695100"/>
              <a:ext cx="69075" cy="20875"/>
            </a:xfrm>
            <a:custGeom>
              <a:avLst/>
              <a:gdLst/>
              <a:ahLst/>
              <a:cxnLst/>
              <a:rect l="l" t="t" r="r" b="b"/>
              <a:pathLst>
                <a:path w="2763" h="835" extrusionOk="0">
                  <a:moveTo>
                    <a:pt x="2763" y="1"/>
                  </a:moveTo>
                  <a:lnTo>
                    <a:pt x="2763" y="1"/>
                  </a:lnTo>
                  <a:cubicBezTo>
                    <a:pt x="2620" y="13"/>
                    <a:pt x="2489" y="48"/>
                    <a:pt x="2346" y="84"/>
                  </a:cubicBezTo>
                  <a:cubicBezTo>
                    <a:pt x="2084" y="132"/>
                    <a:pt x="1727" y="239"/>
                    <a:pt x="1346" y="334"/>
                  </a:cubicBezTo>
                  <a:cubicBezTo>
                    <a:pt x="977" y="429"/>
                    <a:pt x="631" y="560"/>
                    <a:pt x="381" y="656"/>
                  </a:cubicBezTo>
                  <a:cubicBezTo>
                    <a:pt x="250" y="703"/>
                    <a:pt x="119" y="763"/>
                    <a:pt x="0" y="834"/>
                  </a:cubicBezTo>
                  <a:cubicBezTo>
                    <a:pt x="131" y="798"/>
                    <a:pt x="262" y="751"/>
                    <a:pt x="405" y="703"/>
                  </a:cubicBezTo>
                  <a:cubicBezTo>
                    <a:pt x="643" y="608"/>
                    <a:pt x="977" y="501"/>
                    <a:pt x="1370" y="382"/>
                  </a:cubicBezTo>
                  <a:cubicBezTo>
                    <a:pt x="1751" y="263"/>
                    <a:pt x="2096" y="179"/>
                    <a:pt x="2358" y="108"/>
                  </a:cubicBezTo>
                  <a:cubicBezTo>
                    <a:pt x="2489" y="84"/>
                    <a:pt x="2632" y="48"/>
                    <a:pt x="27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2147275" y="2711175"/>
              <a:ext cx="255700" cy="73850"/>
            </a:xfrm>
            <a:custGeom>
              <a:avLst/>
              <a:gdLst/>
              <a:ahLst/>
              <a:cxnLst/>
              <a:rect l="l" t="t" r="r" b="b"/>
              <a:pathLst>
                <a:path w="10228" h="2954" extrusionOk="0">
                  <a:moveTo>
                    <a:pt x="10227" y="0"/>
                  </a:moveTo>
                  <a:cubicBezTo>
                    <a:pt x="10186" y="0"/>
                    <a:pt x="7904" y="639"/>
                    <a:pt x="5108" y="1441"/>
                  </a:cubicBezTo>
                  <a:cubicBezTo>
                    <a:pt x="2274" y="2251"/>
                    <a:pt x="0" y="2930"/>
                    <a:pt x="0" y="2953"/>
                  </a:cubicBezTo>
                  <a:cubicBezTo>
                    <a:pt x="0" y="2953"/>
                    <a:pt x="1" y="2954"/>
                    <a:pt x="1" y="2954"/>
                  </a:cubicBezTo>
                  <a:cubicBezTo>
                    <a:pt x="42" y="2954"/>
                    <a:pt x="2336" y="2315"/>
                    <a:pt x="5132" y="1513"/>
                  </a:cubicBezTo>
                  <a:cubicBezTo>
                    <a:pt x="7954" y="691"/>
                    <a:pt x="10228" y="24"/>
                    <a:pt x="10228" y="1"/>
                  </a:cubicBezTo>
                  <a:cubicBezTo>
                    <a:pt x="10228" y="0"/>
                    <a:pt x="10228" y="0"/>
                    <a:pt x="102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2406825" y="2643300"/>
              <a:ext cx="228925" cy="82800"/>
            </a:xfrm>
            <a:custGeom>
              <a:avLst/>
              <a:gdLst/>
              <a:ahLst/>
              <a:cxnLst/>
              <a:rect l="l" t="t" r="r" b="b"/>
              <a:pathLst>
                <a:path w="9157" h="3312" extrusionOk="0">
                  <a:moveTo>
                    <a:pt x="9156" y="1"/>
                  </a:moveTo>
                  <a:cubicBezTo>
                    <a:pt x="9123" y="1"/>
                    <a:pt x="7076" y="711"/>
                    <a:pt x="4573" y="1620"/>
                  </a:cubicBezTo>
                  <a:cubicBezTo>
                    <a:pt x="2048" y="2537"/>
                    <a:pt x="1" y="3299"/>
                    <a:pt x="12" y="3311"/>
                  </a:cubicBezTo>
                  <a:cubicBezTo>
                    <a:pt x="12" y="3311"/>
                    <a:pt x="13" y="3311"/>
                    <a:pt x="14" y="3311"/>
                  </a:cubicBezTo>
                  <a:cubicBezTo>
                    <a:pt x="77" y="3311"/>
                    <a:pt x="2112" y="2582"/>
                    <a:pt x="4596" y="1692"/>
                  </a:cubicBezTo>
                  <a:cubicBezTo>
                    <a:pt x="7121" y="775"/>
                    <a:pt x="9156" y="25"/>
                    <a:pt x="9156" y="1"/>
                  </a:cubicBezTo>
                  <a:cubicBezTo>
                    <a:pt x="9156" y="1"/>
                    <a:pt x="9156" y="1"/>
                    <a:pt x="91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2117200" y="2561150"/>
              <a:ext cx="497425" cy="121175"/>
            </a:xfrm>
            <a:custGeom>
              <a:avLst/>
              <a:gdLst/>
              <a:ahLst/>
              <a:cxnLst/>
              <a:rect l="l" t="t" r="r" b="b"/>
              <a:pathLst>
                <a:path w="19897" h="4847" extrusionOk="0">
                  <a:moveTo>
                    <a:pt x="19896" y="1"/>
                  </a:moveTo>
                  <a:lnTo>
                    <a:pt x="19682" y="37"/>
                  </a:lnTo>
                  <a:lnTo>
                    <a:pt x="19110" y="179"/>
                  </a:lnTo>
                  <a:lnTo>
                    <a:pt x="16979" y="727"/>
                  </a:lnTo>
                  <a:lnTo>
                    <a:pt x="9966" y="2489"/>
                  </a:lnTo>
                  <a:cubicBezTo>
                    <a:pt x="7216" y="3168"/>
                    <a:pt x="4728" y="3763"/>
                    <a:pt x="2918" y="4180"/>
                  </a:cubicBezTo>
                  <a:lnTo>
                    <a:pt x="787" y="4656"/>
                  </a:lnTo>
                  <a:lnTo>
                    <a:pt x="203" y="4787"/>
                  </a:lnTo>
                  <a:lnTo>
                    <a:pt x="1" y="4847"/>
                  </a:lnTo>
                  <a:cubicBezTo>
                    <a:pt x="1" y="4847"/>
                    <a:pt x="72" y="4835"/>
                    <a:pt x="203" y="4799"/>
                  </a:cubicBezTo>
                  <a:lnTo>
                    <a:pt x="787" y="4692"/>
                  </a:lnTo>
                  <a:lnTo>
                    <a:pt x="2942" y="4228"/>
                  </a:lnTo>
                  <a:cubicBezTo>
                    <a:pt x="4739" y="3823"/>
                    <a:pt x="7240" y="3239"/>
                    <a:pt x="9978" y="2561"/>
                  </a:cubicBezTo>
                  <a:cubicBezTo>
                    <a:pt x="12729" y="1882"/>
                    <a:pt x="15205" y="1239"/>
                    <a:pt x="16991" y="763"/>
                  </a:cubicBezTo>
                  <a:lnTo>
                    <a:pt x="19110" y="203"/>
                  </a:lnTo>
                  <a:lnTo>
                    <a:pt x="19694" y="48"/>
                  </a:lnTo>
                  <a:lnTo>
                    <a:pt x="198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172575" y="2468275"/>
              <a:ext cx="341425" cy="84875"/>
            </a:xfrm>
            <a:custGeom>
              <a:avLst/>
              <a:gdLst/>
              <a:ahLst/>
              <a:cxnLst/>
              <a:rect l="l" t="t" r="r" b="b"/>
              <a:pathLst>
                <a:path w="13657" h="3395" extrusionOk="0">
                  <a:moveTo>
                    <a:pt x="13655" y="1"/>
                  </a:moveTo>
                  <a:cubicBezTo>
                    <a:pt x="13562" y="1"/>
                    <a:pt x="10539" y="742"/>
                    <a:pt x="6823" y="1668"/>
                  </a:cubicBezTo>
                  <a:cubicBezTo>
                    <a:pt x="3048" y="2597"/>
                    <a:pt x="0" y="3371"/>
                    <a:pt x="0" y="3394"/>
                  </a:cubicBezTo>
                  <a:cubicBezTo>
                    <a:pt x="0" y="3394"/>
                    <a:pt x="1" y="3395"/>
                    <a:pt x="1" y="3395"/>
                  </a:cubicBezTo>
                  <a:cubicBezTo>
                    <a:pt x="49" y="3395"/>
                    <a:pt x="3090" y="2661"/>
                    <a:pt x="6835" y="1728"/>
                  </a:cubicBezTo>
                  <a:cubicBezTo>
                    <a:pt x="10609" y="799"/>
                    <a:pt x="13657" y="25"/>
                    <a:pt x="13657" y="1"/>
                  </a:cubicBezTo>
                  <a:cubicBezTo>
                    <a:pt x="13657" y="1"/>
                    <a:pt x="13656" y="1"/>
                    <a:pt x="1365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676200" y="2471575"/>
              <a:ext cx="12825" cy="148850"/>
            </a:xfrm>
            <a:custGeom>
              <a:avLst/>
              <a:gdLst/>
              <a:ahLst/>
              <a:cxnLst/>
              <a:rect l="l" t="t" r="r" b="b"/>
              <a:pathLst>
                <a:path w="513" h="5954" extrusionOk="0">
                  <a:moveTo>
                    <a:pt x="394" y="0"/>
                  </a:moveTo>
                  <a:cubicBezTo>
                    <a:pt x="394" y="18"/>
                    <a:pt x="394" y="36"/>
                    <a:pt x="394" y="60"/>
                  </a:cubicBezTo>
                  <a:cubicBezTo>
                    <a:pt x="406" y="36"/>
                    <a:pt x="406" y="24"/>
                    <a:pt x="394" y="0"/>
                  </a:cubicBezTo>
                  <a:close/>
                  <a:moveTo>
                    <a:pt x="394" y="60"/>
                  </a:moveTo>
                  <a:cubicBezTo>
                    <a:pt x="394" y="67"/>
                    <a:pt x="394" y="75"/>
                    <a:pt x="394" y="83"/>
                  </a:cubicBezTo>
                  <a:lnTo>
                    <a:pt x="394" y="250"/>
                  </a:lnTo>
                  <a:cubicBezTo>
                    <a:pt x="406" y="453"/>
                    <a:pt x="429" y="655"/>
                    <a:pt x="429" y="893"/>
                  </a:cubicBezTo>
                  <a:cubicBezTo>
                    <a:pt x="453" y="1596"/>
                    <a:pt x="441" y="2298"/>
                    <a:pt x="394" y="3000"/>
                  </a:cubicBezTo>
                  <a:cubicBezTo>
                    <a:pt x="346" y="3810"/>
                    <a:pt x="239" y="4560"/>
                    <a:pt x="156" y="5096"/>
                  </a:cubicBezTo>
                  <a:cubicBezTo>
                    <a:pt x="108" y="5322"/>
                    <a:pt x="72" y="5536"/>
                    <a:pt x="36" y="5715"/>
                  </a:cubicBezTo>
                  <a:lnTo>
                    <a:pt x="1" y="5894"/>
                  </a:lnTo>
                  <a:lnTo>
                    <a:pt x="1" y="5953"/>
                  </a:lnTo>
                  <a:cubicBezTo>
                    <a:pt x="1" y="5953"/>
                    <a:pt x="13" y="5953"/>
                    <a:pt x="25" y="5894"/>
                  </a:cubicBezTo>
                  <a:cubicBezTo>
                    <a:pt x="36" y="5846"/>
                    <a:pt x="72" y="5787"/>
                    <a:pt x="72" y="5727"/>
                  </a:cubicBezTo>
                  <a:cubicBezTo>
                    <a:pt x="108" y="5560"/>
                    <a:pt x="156" y="5346"/>
                    <a:pt x="203" y="5084"/>
                  </a:cubicBezTo>
                  <a:cubicBezTo>
                    <a:pt x="334" y="4393"/>
                    <a:pt x="429" y="3691"/>
                    <a:pt x="477" y="2989"/>
                  </a:cubicBezTo>
                  <a:cubicBezTo>
                    <a:pt x="513" y="2286"/>
                    <a:pt x="513" y="1584"/>
                    <a:pt x="477" y="881"/>
                  </a:cubicBezTo>
                  <a:cubicBezTo>
                    <a:pt x="453" y="595"/>
                    <a:pt x="441" y="381"/>
                    <a:pt x="417" y="238"/>
                  </a:cubicBezTo>
                  <a:lnTo>
                    <a:pt x="394" y="6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2768175" y="2465900"/>
              <a:ext cx="42600" cy="144700"/>
            </a:xfrm>
            <a:custGeom>
              <a:avLst/>
              <a:gdLst/>
              <a:ahLst/>
              <a:cxnLst/>
              <a:rect l="l" t="t" r="r" b="b"/>
              <a:pathLst>
                <a:path w="1704" h="5788" extrusionOk="0">
                  <a:moveTo>
                    <a:pt x="1" y="1"/>
                  </a:moveTo>
                  <a:cubicBezTo>
                    <a:pt x="13" y="13"/>
                    <a:pt x="13" y="37"/>
                    <a:pt x="25" y="60"/>
                  </a:cubicBezTo>
                  <a:lnTo>
                    <a:pt x="96" y="215"/>
                  </a:lnTo>
                  <a:cubicBezTo>
                    <a:pt x="167" y="358"/>
                    <a:pt x="263" y="560"/>
                    <a:pt x="370" y="811"/>
                  </a:cubicBezTo>
                  <a:cubicBezTo>
                    <a:pt x="656" y="1465"/>
                    <a:pt x="906" y="2132"/>
                    <a:pt x="1108" y="2823"/>
                  </a:cubicBezTo>
                  <a:cubicBezTo>
                    <a:pt x="1310" y="3501"/>
                    <a:pt x="1465" y="4204"/>
                    <a:pt x="1572" y="4906"/>
                  </a:cubicBezTo>
                  <a:cubicBezTo>
                    <a:pt x="1620" y="5180"/>
                    <a:pt x="1656" y="5394"/>
                    <a:pt x="1668" y="5549"/>
                  </a:cubicBezTo>
                  <a:lnTo>
                    <a:pt x="1691" y="5728"/>
                  </a:lnTo>
                  <a:lnTo>
                    <a:pt x="1691" y="5787"/>
                  </a:lnTo>
                  <a:cubicBezTo>
                    <a:pt x="1703" y="5763"/>
                    <a:pt x="1703" y="5740"/>
                    <a:pt x="1691" y="5716"/>
                  </a:cubicBezTo>
                  <a:lnTo>
                    <a:pt x="1691" y="5549"/>
                  </a:lnTo>
                  <a:cubicBezTo>
                    <a:pt x="1680" y="5394"/>
                    <a:pt x="1668" y="5180"/>
                    <a:pt x="1620" y="4906"/>
                  </a:cubicBezTo>
                  <a:cubicBezTo>
                    <a:pt x="1525" y="4192"/>
                    <a:pt x="1370" y="3489"/>
                    <a:pt x="1179" y="2799"/>
                  </a:cubicBezTo>
                  <a:cubicBezTo>
                    <a:pt x="977" y="2108"/>
                    <a:pt x="715" y="1442"/>
                    <a:pt x="417" y="787"/>
                  </a:cubicBezTo>
                  <a:cubicBezTo>
                    <a:pt x="298" y="525"/>
                    <a:pt x="203" y="334"/>
                    <a:pt x="132" y="203"/>
                  </a:cubicBezTo>
                  <a:cubicBezTo>
                    <a:pt x="96" y="156"/>
                    <a:pt x="60" y="96"/>
                    <a:pt x="36" y="49"/>
                  </a:cubicBezTo>
                  <a:cubicBezTo>
                    <a:pt x="25" y="1"/>
                    <a:pt x="1"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2850025" y="2420975"/>
              <a:ext cx="63725" cy="127700"/>
            </a:xfrm>
            <a:custGeom>
              <a:avLst/>
              <a:gdLst/>
              <a:ahLst/>
              <a:cxnLst/>
              <a:rect l="l" t="t" r="r" b="b"/>
              <a:pathLst>
                <a:path w="2549" h="5108" extrusionOk="0">
                  <a:moveTo>
                    <a:pt x="1" y="0"/>
                  </a:moveTo>
                  <a:lnTo>
                    <a:pt x="1" y="0"/>
                  </a:lnTo>
                  <a:cubicBezTo>
                    <a:pt x="37" y="60"/>
                    <a:pt x="84" y="131"/>
                    <a:pt x="120" y="191"/>
                  </a:cubicBezTo>
                  <a:cubicBezTo>
                    <a:pt x="215" y="345"/>
                    <a:pt x="322" y="512"/>
                    <a:pt x="442" y="703"/>
                  </a:cubicBezTo>
                  <a:cubicBezTo>
                    <a:pt x="715" y="1143"/>
                    <a:pt x="1084" y="1762"/>
                    <a:pt x="1442" y="2465"/>
                  </a:cubicBezTo>
                  <a:cubicBezTo>
                    <a:pt x="1787" y="3179"/>
                    <a:pt x="2061" y="3834"/>
                    <a:pt x="2251" y="4322"/>
                  </a:cubicBezTo>
                  <a:lnTo>
                    <a:pt x="2466" y="4893"/>
                  </a:lnTo>
                  <a:cubicBezTo>
                    <a:pt x="2489" y="4965"/>
                    <a:pt x="2513" y="5036"/>
                    <a:pt x="2549" y="5108"/>
                  </a:cubicBezTo>
                  <a:cubicBezTo>
                    <a:pt x="2537" y="5036"/>
                    <a:pt x="2525" y="4965"/>
                    <a:pt x="2501" y="4893"/>
                  </a:cubicBezTo>
                  <a:cubicBezTo>
                    <a:pt x="2454" y="4751"/>
                    <a:pt x="2394" y="4548"/>
                    <a:pt x="2299" y="4310"/>
                  </a:cubicBezTo>
                  <a:cubicBezTo>
                    <a:pt x="2073" y="3667"/>
                    <a:pt x="1811" y="3048"/>
                    <a:pt x="1513" y="2441"/>
                  </a:cubicBezTo>
                  <a:cubicBezTo>
                    <a:pt x="1204" y="1834"/>
                    <a:pt x="870" y="1250"/>
                    <a:pt x="489" y="679"/>
                  </a:cubicBezTo>
                  <a:cubicBezTo>
                    <a:pt x="346" y="464"/>
                    <a:pt x="227" y="286"/>
                    <a:pt x="144" y="179"/>
                  </a:cubicBezTo>
                  <a:cubicBezTo>
                    <a:pt x="96" y="107"/>
                    <a:pt x="61" y="48"/>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2857175" y="2366500"/>
              <a:ext cx="125950" cy="17275"/>
            </a:xfrm>
            <a:custGeom>
              <a:avLst/>
              <a:gdLst/>
              <a:ahLst/>
              <a:cxnLst/>
              <a:rect l="l" t="t" r="r" b="b"/>
              <a:pathLst>
                <a:path w="5038" h="691" extrusionOk="0">
                  <a:moveTo>
                    <a:pt x="1" y="0"/>
                  </a:moveTo>
                  <a:cubicBezTo>
                    <a:pt x="60" y="24"/>
                    <a:pt x="132" y="24"/>
                    <a:pt x="203" y="36"/>
                  </a:cubicBezTo>
                  <a:lnTo>
                    <a:pt x="739" y="84"/>
                  </a:lnTo>
                  <a:cubicBezTo>
                    <a:pt x="1203" y="131"/>
                    <a:pt x="1834" y="191"/>
                    <a:pt x="2525" y="286"/>
                  </a:cubicBezTo>
                  <a:cubicBezTo>
                    <a:pt x="3215" y="381"/>
                    <a:pt x="3846" y="488"/>
                    <a:pt x="4299" y="572"/>
                  </a:cubicBezTo>
                  <a:lnTo>
                    <a:pt x="4835" y="667"/>
                  </a:lnTo>
                  <a:cubicBezTo>
                    <a:pt x="4906" y="679"/>
                    <a:pt x="4966" y="691"/>
                    <a:pt x="5037" y="691"/>
                  </a:cubicBezTo>
                  <a:cubicBezTo>
                    <a:pt x="4978" y="667"/>
                    <a:pt x="4906" y="655"/>
                    <a:pt x="4847" y="643"/>
                  </a:cubicBezTo>
                  <a:cubicBezTo>
                    <a:pt x="4716" y="607"/>
                    <a:pt x="4537" y="572"/>
                    <a:pt x="4311" y="524"/>
                  </a:cubicBezTo>
                  <a:cubicBezTo>
                    <a:pt x="3858" y="429"/>
                    <a:pt x="3239" y="322"/>
                    <a:pt x="2537" y="226"/>
                  </a:cubicBezTo>
                  <a:cubicBezTo>
                    <a:pt x="1834" y="131"/>
                    <a:pt x="1203" y="72"/>
                    <a:pt x="751" y="36"/>
                  </a:cubicBezTo>
                  <a:cubicBezTo>
                    <a:pt x="525" y="0"/>
                    <a:pt x="322" y="0"/>
                    <a:pt x="2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64625" y="2272975"/>
              <a:ext cx="99150" cy="17650"/>
            </a:xfrm>
            <a:custGeom>
              <a:avLst/>
              <a:gdLst/>
              <a:ahLst/>
              <a:cxnLst/>
              <a:rect l="l" t="t" r="r" b="b"/>
              <a:pathLst>
                <a:path w="3966" h="706" extrusionOk="0">
                  <a:moveTo>
                    <a:pt x="3196" y="0"/>
                  </a:moveTo>
                  <a:cubicBezTo>
                    <a:pt x="2773" y="0"/>
                    <a:pt x="2357" y="36"/>
                    <a:pt x="1941" y="98"/>
                  </a:cubicBezTo>
                  <a:cubicBezTo>
                    <a:pt x="1465" y="181"/>
                    <a:pt x="1001" y="300"/>
                    <a:pt x="548" y="467"/>
                  </a:cubicBezTo>
                  <a:cubicBezTo>
                    <a:pt x="369" y="538"/>
                    <a:pt x="239" y="586"/>
                    <a:pt x="143" y="634"/>
                  </a:cubicBezTo>
                  <a:cubicBezTo>
                    <a:pt x="96" y="657"/>
                    <a:pt x="48" y="681"/>
                    <a:pt x="0" y="705"/>
                  </a:cubicBezTo>
                  <a:cubicBezTo>
                    <a:pt x="48" y="693"/>
                    <a:pt x="108" y="681"/>
                    <a:pt x="155" y="657"/>
                  </a:cubicBezTo>
                  <a:lnTo>
                    <a:pt x="560" y="515"/>
                  </a:lnTo>
                  <a:cubicBezTo>
                    <a:pt x="1012" y="360"/>
                    <a:pt x="1477" y="253"/>
                    <a:pt x="1941" y="169"/>
                  </a:cubicBezTo>
                  <a:cubicBezTo>
                    <a:pt x="2417" y="86"/>
                    <a:pt x="2894" y="50"/>
                    <a:pt x="3370" y="50"/>
                  </a:cubicBezTo>
                  <a:lnTo>
                    <a:pt x="3965" y="50"/>
                  </a:lnTo>
                  <a:cubicBezTo>
                    <a:pt x="3918" y="26"/>
                    <a:pt x="3870" y="26"/>
                    <a:pt x="3810" y="26"/>
                  </a:cubicBezTo>
                  <a:cubicBezTo>
                    <a:pt x="3668" y="3"/>
                    <a:pt x="3525" y="3"/>
                    <a:pt x="3382" y="3"/>
                  </a:cubicBezTo>
                  <a:cubicBezTo>
                    <a:pt x="3320" y="1"/>
                    <a:pt x="3258" y="0"/>
                    <a:pt x="31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150850" y="2846025"/>
              <a:ext cx="177725" cy="40200"/>
            </a:xfrm>
            <a:custGeom>
              <a:avLst/>
              <a:gdLst/>
              <a:ahLst/>
              <a:cxnLst/>
              <a:rect l="l" t="t" r="r" b="b"/>
              <a:pathLst>
                <a:path w="7109" h="1608" extrusionOk="0">
                  <a:moveTo>
                    <a:pt x="7108" y="0"/>
                  </a:moveTo>
                  <a:cubicBezTo>
                    <a:pt x="7108" y="0"/>
                    <a:pt x="5489" y="334"/>
                    <a:pt x="3536" y="774"/>
                  </a:cubicBezTo>
                  <a:cubicBezTo>
                    <a:pt x="1596" y="1215"/>
                    <a:pt x="0" y="1607"/>
                    <a:pt x="0" y="1607"/>
                  </a:cubicBezTo>
                  <a:cubicBezTo>
                    <a:pt x="12" y="1607"/>
                    <a:pt x="1631" y="1274"/>
                    <a:pt x="3572" y="834"/>
                  </a:cubicBezTo>
                  <a:cubicBezTo>
                    <a:pt x="5525" y="393"/>
                    <a:pt x="7108" y="24"/>
                    <a:pt x="71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2328850" y="2862575"/>
              <a:ext cx="55975" cy="3825"/>
            </a:xfrm>
            <a:custGeom>
              <a:avLst/>
              <a:gdLst/>
              <a:ahLst/>
              <a:cxnLst/>
              <a:rect l="l" t="t" r="r" b="b"/>
              <a:pathLst>
                <a:path w="2239" h="153" extrusionOk="0">
                  <a:moveTo>
                    <a:pt x="279" y="0"/>
                  </a:moveTo>
                  <a:cubicBezTo>
                    <a:pt x="185" y="0"/>
                    <a:pt x="92" y="2"/>
                    <a:pt x="0" y="5"/>
                  </a:cubicBezTo>
                  <a:cubicBezTo>
                    <a:pt x="369" y="64"/>
                    <a:pt x="738" y="100"/>
                    <a:pt x="1119" y="112"/>
                  </a:cubicBezTo>
                  <a:cubicBezTo>
                    <a:pt x="1396" y="139"/>
                    <a:pt x="1680" y="152"/>
                    <a:pt x="1960" y="152"/>
                  </a:cubicBezTo>
                  <a:cubicBezTo>
                    <a:pt x="2053" y="152"/>
                    <a:pt x="2146" y="151"/>
                    <a:pt x="2239" y="148"/>
                  </a:cubicBezTo>
                  <a:cubicBezTo>
                    <a:pt x="1869" y="88"/>
                    <a:pt x="1500" y="52"/>
                    <a:pt x="1119" y="41"/>
                  </a:cubicBezTo>
                  <a:cubicBezTo>
                    <a:pt x="842" y="14"/>
                    <a:pt x="559" y="0"/>
                    <a:pt x="27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2438075" y="2767425"/>
              <a:ext cx="206000" cy="53050"/>
            </a:xfrm>
            <a:custGeom>
              <a:avLst/>
              <a:gdLst/>
              <a:ahLst/>
              <a:cxnLst/>
              <a:rect l="l" t="t" r="r" b="b"/>
              <a:pathLst>
                <a:path w="8240" h="2122" extrusionOk="0">
                  <a:moveTo>
                    <a:pt x="8236" y="0"/>
                  </a:moveTo>
                  <a:cubicBezTo>
                    <a:pt x="8137" y="0"/>
                    <a:pt x="6326" y="456"/>
                    <a:pt x="4108" y="1025"/>
                  </a:cubicBezTo>
                  <a:cubicBezTo>
                    <a:pt x="1834" y="1620"/>
                    <a:pt x="1" y="2108"/>
                    <a:pt x="1" y="2120"/>
                  </a:cubicBezTo>
                  <a:cubicBezTo>
                    <a:pt x="1" y="2121"/>
                    <a:pt x="2" y="2121"/>
                    <a:pt x="4" y="2121"/>
                  </a:cubicBezTo>
                  <a:cubicBezTo>
                    <a:pt x="92" y="2121"/>
                    <a:pt x="1914" y="1665"/>
                    <a:pt x="4132" y="1096"/>
                  </a:cubicBezTo>
                  <a:cubicBezTo>
                    <a:pt x="6394" y="501"/>
                    <a:pt x="8240" y="1"/>
                    <a:pt x="8240" y="1"/>
                  </a:cubicBezTo>
                  <a:cubicBezTo>
                    <a:pt x="8240" y="0"/>
                    <a:pt x="8238" y="0"/>
                    <a:pt x="82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2155300" y="2979950"/>
              <a:ext cx="103625" cy="18800"/>
            </a:xfrm>
            <a:custGeom>
              <a:avLst/>
              <a:gdLst/>
              <a:ahLst/>
              <a:cxnLst/>
              <a:rect l="l" t="t" r="r" b="b"/>
              <a:pathLst>
                <a:path w="4145" h="752" extrusionOk="0">
                  <a:moveTo>
                    <a:pt x="4141" y="0"/>
                  </a:moveTo>
                  <a:cubicBezTo>
                    <a:pt x="4081" y="0"/>
                    <a:pt x="3177" y="163"/>
                    <a:pt x="2072" y="358"/>
                  </a:cubicBezTo>
                  <a:cubicBezTo>
                    <a:pt x="918" y="561"/>
                    <a:pt x="1" y="751"/>
                    <a:pt x="1" y="751"/>
                  </a:cubicBezTo>
                  <a:cubicBezTo>
                    <a:pt x="1" y="751"/>
                    <a:pt x="941" y="608"/>
                    <a:pt x="2084" y="406"/>
                  </a:cubicBezTo>
                  <a:cubicBezTo>
                    <a:pt x="3227" y="203"/>
                    <a:pt x="4144" y="25"/>
                    <a:pt x="4144" y="1"/>
                  </a:cubicBezTo>
                  <a:cubicBezTo>
                    <a:pt x="4144" y="1"/>
                    <a:pt x="4143" y="0"/>
                    <a:pt x="414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2298775" y="2918350"/>
              <a:ext cx="234275" cy="37250"/>
            </a:xfrm>
            <a:custGeom>
              <a:avLst/>
              <a:gdLst/>
              <a:ahLst/>
              <a:cxnLst/>
              <a:rect l="l" t="t" r="r" b="b"/>
              <a:pathLst>
                <a:path w="9371" h="1490" extrusionOk="0">
                  <a:moveTo>
                    <a:pt x="9371" y="0"/>
                  </a:moveTo>
                  <a:cubicBezTo>
                    <a:pt x="9371" y="0"/>
                    <a:pt x="7263" y="298"/>
                    <a:pt x="4680" y="715"/>
                  </a:cubicBezTo>
                  <a:cubicBezTo>
                    <a:pt x="2096" y="1131"/>
                    <a:pt x="1" y="1477"/>
                    <a:pt x="1" y="1489"/>
                  </a:cubicBezTo>
                  <a:cubicBezTo>
                    <a:pt x="1" y="1489"/>
                    <a:pt x="3" y="1490"/>
                    <a:pt x="8" y="1490"/>
                  </a:cubicBezTo>
                  <a:cubicBezTo>
                    <a:pt x="148" y="1490"/>
                    <a:pt x="2198" y="1176"/>
                    <a:pt x="4692" y="774"/>
                  </a:cubicBezTo>
                  <a:cubicBezTo>
                    <a:pt x="7275" y="369"/>
                    <a:pt x="9371" y="12"/>
                    <a:pt x="937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2532450" y="2926150"/>
              <a:ext cx="90800" cy="11500"/>
            </a:xfrm>
            <a:custGeom>
              <a:avLst/>
              <a:gdLst/>
              <a:ahLst/>
              <a:cxnLst/>
              <a:rect l="l" t="t" r="r" b="b"/>
              <a:pathLst>
                <a:path w="3632" h="460" extrusionOk="0">
                  <a:moveTo>
                    <a:pt x="3560" y="1"/>
                  </a:moveTo>
                  <a:cubicBezTo>
                    <a:pt x="3536" y="1"/>
                    <a:pt x="3512" y="4"/>
                    <a:pt x="3489" y="10"/>
                  </a:cubicBezTo>
                  <a:lnTo>
                    <a:pt x="3096" y="10"/>
                  </a:lnTo>
                  <a:cubicBezTo>
                    <a:pt x="2774" y="22"/>
                    <a:pt x="2322" y="57"/>
                    <a:pt x="1810" y="117"/>
                  </a:cubicBezTo>
                  <a:cubicBezTo>
                    <a:pt x="1298" y="188"/>
                    <a:pt x="845" y="260"/>
                    <a:pt x="524" y="331"/>
                  </a:cubicBezTo>
                  <a:cubicBezTo>
                    <a:pt x="357" y="355"/>
                    <a:pt x="226" y="391"/>
                    <a:pt x="143" y="415"/>
                  </a:cubicBezTo>
                  <a:lnTo>
                    <a:pt x="0" y="450"/>
                  </a:lnTo>
                  <a:cubicBezTo>
                    <a:pt x="24" y="456"/>
                    <a:pt x="48" y="459"/>
                    <a:pt x="71" y="459"/>
                  </a:cubicBezTo>
                  <a:cubicBezTo>
                    <a:pt x="95" y="459"/>
                    <a:pt x="119" y="456"/>
                    <a:pt x="143" y="450"/>
                  </a:cubicBezTo>
                  <a:lnTo>
                    <a:pt x="524" y="391"/>
                  </a:lnTo>
                  <a:cubicBezTo>
                    <a:pt x="845" y="331"/>
                    <a:pt x="1310" y="272"/>
                    <a:pt x="1810" y="200"/>
                  </a:cubicBezTo>
                  <a:cubicBezTo>
                    <a:pt x="2322" y="141"/>
                    <a:pt x="2774" y="93"/>
                    <a:pt x="3096" y="69"/>
                  </a:cubicBezTo>
                  <a:lnTo>
                    <a:pt x="3489" y="34"/>
                  </a:lnTo>
                  <a:cubicBezTo>
                    <a:pt x="3536" y="34"/>
                    <a:pt x="3584" y="22"/>
                    <a:pt x="3631" y="10"/>
                  </a:cubicBezTo>
                  <a:cubicBezTo>
                    <a:pt x="3608" y="4"/>
                    <a:pt x="3584" y="1"/>
                    <a:pt x="35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2152025" y="3080275"/>
              <a:ext cx="196200" cy="42300"/>
            </a:xfrm>
            <a:custGeom>
              <a:avLst/>
              <a:gdLst/>
              <a:ahLst/>
              <a:cxnLst/>
              <a:rect l="l" t="t" r="r" b="b"/>
              <a:pathLst>
                <a:path w="7848" h="1692" extrusionOk="0">
                  <a:moveTo>
                    <a:pt x="7847" y="0"/>
                  </a:moveTo>
                  <a:lnTo>
                    <a:pt x="7847" y="0"/>
                  </a:lnTo>
                  <a:cubicBezTo>
                    <a:pt x="7823" y="12"/>
                    <a:pt x="7799" y="24"/>
                    <a:pt x="7776" y="36"/>
                  </a:cubicBezTo>
                  <a:lnTo>
                    <a:pt x="7549" y="131"/>
                  </a:lnTo>
                  <a:cubicBezTo>
                    <a:pt x="7505" y="150"/>
                    <a:pt x="7457" y="169"/>
                    <a:pt x="7405" y="189"/>
                  </a:cubicBezTo>
                  <a:lnTo>
                    <a:pt x="7405" y="189"/>
                  </a:lnTo>
                  <a:cubicBezTo>
                    <a:pt x="7452" y="173"/>
                    <a:pt x="7497" y="158"/>
                    <a:pt x="7537" y="143"/>
                  </a:cubicBezTo>
                  <a:lnTo>
                    <a:pt x="7776" y="60"/>
                  </a:lnTo>
                  <a:lnTo>
                    <a:pt x="7847" y="0"/>
                  </a:lnTo>
                  <a:close/>
                  <a:moveTo>
                    <a:pt x="7405" y="189"/>
                  </a:moveTo>
                  <a:cubicBezTo>
                    <a:pt x="7217" y="254"/>
                    <a:pt x="6977" y="334"/>
                    <a:pt x="6692" y="429"/>
                  </a:cubicBezTo>
                  <a:cubicBezTo>
                    <a:pt x="5752" y="750"/>
                    <a:pt x="4799" y="1000"/>
                    <a:pt x="3835" y="1203"/>
                  </a:cubicBezTo>
                  <a:cubicBezTo>
                    <a:pt x="2858" y="1393"/>
                    <a:pt x="1882" y="1536"/>
                    <a:pt x="906" y="1620"/>
                  </a:cubicBezTo>
                  <a:cubicBezTo>
                    <a:pt x="683" y="1640"/>
                    <a:pt x="484" y="1661"/>
                    <a:pt x="315" y="1675"/>
                  </a:cubicBezTo>
                  <a:lnTo>
                    <a:pt x="315" y="1675"/>
                  </a:lnTo>
                  <a:cubicBezTo>
                    <a:pt x="480" y="1667"/>
                    <a:pt x="673" y="1657"/>
                    <a:pt x="894" y="1643"/>
                  </a:cubicBezTo>
                  <a:cubicBezTo>
                    <a:pt x="2882" y="1501"/>
                    <a:pt x="4823" y="1108"/>
                    <a:pt x="6704" y="453"/>
                  </a:cubicBezTo>
                  <a:cubicBezTo>
                    <a:pt x="6983" y="350"/>
                    <a:pt x="7219" y="263"/>
                    <a:pt x="7405" y="189"/>
                  </a:cubicBezTo>
                  <a:close/>
                  <a:moveTo>
                    <a:pt x="315" y="1675"/>
                  </a:moveTo>
                  <a:cubicBezTo>
                    <a:pt x="195" y="1681"/>
                    <a:pt x="91" y="1686"/>
                    <a:pt x="1" y="1691"/>
                  </a:cubicBezTo>
                  <a:cubicBezTo>
                    <a:pt x="90" y="1691"/>
                    <a:pt x="195" y="1685"/>
                    <a:pt x="315" y="167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2324675" y="3034725"/>
              <a:ext cx="298275" cy="69075"/>
            </a:xfrm>
            <a:custGeom>
              <a:avLst/>
              <a:gdLst/>
              <a:ahLst/>
              <a:cxnLst/>
              <a:rect l="l" t="t" r="r" b="b"/>
              <a:pathLst>
                <a:path w="11931" h="2763" extrusionOk="0">
                  <a:moveTo>
                    <a:pt x="11931" y="1"/>
                  </a:moveTo>
                  <a:lnTo>
                    <a:pt x="11811" y="24"/>
                  </a:lnTo>
                  <a:lnTo>
                    <a:pt x="11478" y="132"/>
                  </a:lnTo>
                  <a:lnTo>
                    <a:pt x="10216" y="513"/>
                  </a:lnTo>
                  <a:cubicBezTo>
                    <a:pt x="9144" y="822"/>
                    <a:pt x="7668" y="1227"/>
                    <a:pt x="6013" y="1620"/>
                  </a:cubicBezTo>
                  <a:cubicBezTo>
                    <a:pt x="4370" y="2001"/>
                    <a:pt x="2858" y="2287"/>
                    <a:pt x="1763" y="2477"/>
                  </a:cubicBezTo>
                  <a:lnTo>
                    <a:pt x="477" y="2680"/>
                  </a:lnTo>
                  <a:lnTo>
                    <a:pt x="120" y="2739"/>
                  </a:lnTo>
                  <a:lnTo>
                    <a:pt x="0" y="2763"/>
                  </a:lnTo>
                  <a:lnTo>
                    <a:pt x="120" y="2763"/>
                  </a:lnTo>
                  <a:lnTo>
                    <a:pt x="477" y="2715"/>
                  </a:lnTo>
                  <a:cubicBezTo>
                    <a:pt x="786" y="2680"/>
                    <a:pt x="1239" y="2620"/>
                    <a:pt x="1786" y="2525"/>
                  </a:cubicBezTo>
                  <a:cubicBezTo>
                    <a:pt x="2882" y="2358"/>
                    <a:pt x="4406" y="2084"/>
                    <a:pt x="6049" y="1691"/>
                  </a:cubicBezTo>
                  <a:cubicBezTo>
                    <a:pt x="7680" y="1310"/>
                    <a:pt x="9156" y="882"/>
                    <a:pt x="10228" y="560"/>
                  </a:cubicBezTo>
                  <a:cubicBezTo>
                    <a:pt x="10752" y="405"/>
                    <a:pt x="11180" y="263"/>
                    <a:pt x="11478" y="155"/>
                  </a:cubicBezTo>
                  <a:lnTo>
                    <a:pt x="11811" y="48"/>
                  </a:lnTo>
                  <a:cubicBezTo>
                    <a:pt x="11859" y="36"/>
                    <a:pt x="11895" y="13"/>
                    <a:pt x="119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2146975" y="3170750"/>
              <a:ext cx="352150" cy="22300"/>
            </a:xfrm>
            <a:custGeom>
              <a:avLst/>
              <a:gdLst/>
              <a:ahLst/>
              <a:cxnLst/>
              <a:rect l="l" t="t" r="r" b="b"/>
              <a:pathLst>
                <a:path w="14086" h="892" extrusionOk="0">
                  <a:moveTo>
                    <a:pt x="14086" y="1"/>
                  </a:moveTo>
                  <a:lnTo>
                    <a:pt x="13943" y="25"/>
                  </a:lnTo>
                  <a:lnTo>
                    <a:pt x="13526" y="84"/>
                  </a:lnTo>
                  <a:cubicBezTo>
                    <a:pt x="13169" y="132"/>
                    <a:pt x="12657" y="203"/>
                    <a:pt x="12014" y="287"/>
                  </a:cubicBezTo>
                  <a:cubicBezTo>
                    <a:pt x="10728" y="441"/>
                    <a:pt x="8966" y="644"/>
                    <a:pt x="6989" y="739"/>
                  </a:cubicBezTo>
                  <a:cubicBezTo>
                    <a:pt x="5502" y="802"/>
                    <a:pt x="4116" y="831"/>
                    <a:pt x="2973" y="831"/>
                  </a:cubicBezTo>
                  <a:cubicBezTo>
                    <a:pt x="2606" y="831"/>
                    <a:pt x="2265" y="828"/>
                    <a:pt x="1953" y="822"/>
                  </a:cubicBezTo>
                  <a:cubicBezTo>
                    <a:pt x="1310" y="822"/>
                    <a:pt x="786" y="787"/>
                    <a:pt x="429" y="787"/>
                  </a:cubicBezTo>
                  <a:lnTo>
                    <a:pt x="0" y="787"/>
                  </a:lnTo>
                  <a:lnTo>
                    <a:pt x="429" y="810"/>
                  </a:lnTo>
                  <a:cubicBezTo>
                    <a:pt x="786" y="834"/>
                    <a:pt x="1310" y="858"/>
                    <a:pt x="1953" y="870"/>
                  </a:cubicBezTo>
                  <a:cubicBezTo>
                    <a:pt x="2424" y="883"/>
                    <a:pt x="2961" y="891"/>
                    <a:pt x="3550" y="891"/>
                  </a:cubicBezTo>
                  <a:cubicBezTo>
                    <a:pt x="4570" y="891"/>
                    <a:pt x="5744" y="866"/>
                    <a:pt x="6989" y="799"/>
                  </a:cubicBezTo>
                  <a:cubicBezTo>
                    <a:pt x="8966" y="691"/>
                    <a:pt x="10728" y="501"/>
                    <a:pt x="12014" y="322"/>
                  </a:cubicBezTo>
                  <a:cubicBezTo>
                    <a:pt x="12657" y="239"/>
                    <a:pt x="13169" y="168"/>
                    <a:pt x="13526" y="108"/>
                  </a:cubicBezTo>
                  <a:lnTo>
                    <a:pt x="13943" y="37"/>
                  </a:lnTo>
                  <a:lnTo>
                    <a:pt x="1408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2515175" y="3150400"/>
              <a:ext cx="112525" cy="3725"/>
            </a:xfrm>
            <a:custGeom>
              <a:avLst/>
              <a:gdLst/>
              <a:ahLst/>
              <a:cxnLst/>
              <a:rect l="l" t="t" r="r" b="b"/>
              <a:pathLst>
                <a:path w="4501" h="149" extrusionOk="0">
                  <a:moveTo>
                    <a:pt x="2802" y="0"/>
                  </a:moveTo>
                  <a:cubicBezTo>
                    <a:pt x="2631" y="0"/>
                    <a:pt x="2451" y="2"/>
                    <a:pt x="2263" y="5"/>
                  </a:cubicBezTo>
                  <a:cubicBezTo>
                    <a:pt x="1620" y="17"/>
                    <a:pt x="1060" y="41"/>
                    <a:pt x="655" y="77"/>
                  </a:cubicBezTo>
                  <a:lnTo>
                    <a:pt x="179" y="124"/>
                  </a:lnTo>
                  <a:cubicBezTo>
                    <a:pt x="120" y="124"/>
                    <a:pt x="60" y="136"/>
                    <a:pt x="0" y="148"/>
                  </a:cubicBezTo>
                  <a:lnTo>
                    <a:pt x="179" y="148"/>
                  </a:lnTo>
                  <a:lnTo>
                    <a:pt x="655" y="124"/>
                  </a:lnTo>
                  <a:cubicBezTo>
                    <a:pt x="1072" y="100"/>
                    <a:pt x="1620" y="65"/>
                    <a:pt x="2251" y="65"/>
                  </a:cubicBezTo>
                  <a:lnTo>
                    <a:pt x="4322" y="65"/>
                  </a:lnTo>
                  <a:cubicBezTo>
                    <a:pt x="4352" y="71"/>
                    <a:pt x="4382" y="74"/>
                    <a:pt x="4412" y="74"/>
                  </a:cubicBezTo>
                  <a:cubicBezTo>
                    <a:pt x="4441" y="74"/>
                    <a:pt x="4471" y="71"/>
                    <a:pt x="4501" y="65"/>
                  </a:cubicBezTo>
                  <a:lnTo>
                    <a:pt x="4358" y="53"/>
                  </a:lnTo>
                  <a:lnTo>
                    <a:pt x="3870" y="17"/>
                  </a:lnTo>
                  <a:cubicBezTo>
                    <a:pt x="3575" y="9"/>
                    <a:pt x="3215" y="0"/>
                    <a:pt x="28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2019575" y="2831125"/>
              <a:ext cx="128625" cy="23275"/>
            </a:xfrm>
            <a:custGeom>
              <a:avLst/>
              <a:gdLst/>
              <a:ahLst/>
              <a:cxnLst/>
              <a:rect l="l" t="t" r="r" b="b"/>
              <a:pathLst>
                <a:path w="5145" h="931" extrusionOk="0">
                  <a:moveTo>
                    <a:pt x="5140" y="0"/>
                  </a:moveTo>
                  <a:cubicBezTo>
                    <a:pt x="5064" y="0"/>
                    <a:pt x="3947" y="187"/>
                    <a:pt x="2572" y="429"/>
                  </a:cubicBezTo>
                  <a:cubicBezTo>
                    <a:pt x="1144" y="691"/>
                    <a:pt x="1" y="906"/>
                    <a:pt x="1" y="930"/>
                  </a:cubicBezTo>
                  <a:cubicBezTo>
                    <a:pt x="1" y="930"/>
                    <a:pt x="2" y="930"/>
                    <a:pt x="4" y="930"/>
                  </a:cubicBezTo>
                  <a:cubicBezTo>
                    <a:pt x="69" y="930"/>
                    <a:pt x="1186" y="743"/>
                    <a:pt x="2572" y="501"/>
                  </a:cubicBezTo>
                  <a:cubicBezTo>
                    <a:pt x="3989" y="239"/>
                    <a:pt x="5144" y="25"/>
                    <a:pt x="5144" y="1"/>
                  </a:cubicBezTo>
                  <a:cubicBezTo>
                    <a:pt x="5144" y="0"/>
                    <a:pt x="5142" y="0"/>
                    <a:pt x="5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2023750" y="2957250"/>
              <a:ext cx="119975" cy="11825"/>
            </a:xfrm>
            <a:custGeom>
              <a:avLst/>
              <a:gdLst/>
              <a:ahLst/>
              <a:cxnLst/>
              <a:rect l="l" t="t" r="r" b="b"/>
              <a:pathLst>
                <a:path w="4799" h="473" extrusionOk="0">
                  <a:moveTo>
                    <a:pt x="4765" y="0"/>
                  </a:moveTo>
                  <a:cubicBezTo>
                    <a:pt x="4573" y="0"/>
                    <a:pt x="3589" y="89"/>
                    <a:pt x="2393" y="206"/>
                  </a:cubicBezTo>
                  <a:cubicBezTo>
                    <a:pt x="1072" y="326"/>
                    <a:pt x="0" y="445"/>
                    <a:pt x="0" y="468"/>
                  </a:cubicBezTo>
                  <a:cubicBezTo>
                    <a:pt x="0" y="471"/>
                    <a:pt x="12" y="472"/>
                    <a:pt x="34" y="472"/>
                  </a:cubicBezTo>
                  <a:cubicBezTo>
                    <a:pt x="228" y="472"/>
                    <a:pt x="1221" y="383"/>
                    <a:pt x="2405" y="266"/>
                  </a:cubicBezTo>
                  <a:cubicBezTo>
                    <a:pt x="3727" y="147"/>
                    <a:pt x="4798" y="16"/>
                    <a:pt x="4798" y="4"/>
                  </a:cubicBezTo>
                  <a:cubicBezTo>
                    <a:pt x="4798" y="2"/>
                    <a:pt x="4787" y="0"/>
                    <a:pt x="4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2030300" y="3058425"/>
              <a:ext cx="124425" cy="4250"/>
            </a:xfrm>
            <a:custGeom>
              <a:avLst/>
              <a:gdLst/>
              <a:ahLst/>
              <a:cxnLst/>
              <a:rect l="l" t="t" r="r" b="b"/>
              <a:pathLst>
                <a:path w="4977" h="170" extrusionOk="0">
                  <a:moveTo>
                    <a:pt x="4801" y="1"/>
                  </a:moveTo>
                  <a:cubicBezTo>
                    <a:pt x="4435" y="1"/>
                    <a:pt x="3535" y="16"/>
                    <a:pt x="2489" y="53"/>
                  </a:cubicBezTo>
                  <a:cubicBezTo>
                    <a:pt x="1107" y="89"/>
                    <a:pt x="0" y="136"/>
                    <a:pt x="0" y="160"/>
                  </a:cubicBezTo>
                  <a:cubicBezTo>
                    <a:pt x="0" y="167"/>
                    <a:pt x="87" y="170"/>
                    <a:pt x="241" y="170"/>
                  </a:cubicBezTo>
                  <a:cubicBezTo>
                    <a:pt x="640" y="170"/>
                    <a:pt x="1493" y="150"/>
                    <a:pt x="2489" y="124"/>
                  </a:cubicBezTo>
                  <a:cubicBezTo>
                    <a:pt x="3858" y="77"/>
                    <a:pt x="4977" y="29"/>
                    <a:pt x="4977" y="5"/>
                  </a:cubicBezTo>
                  <a:cubicBezTo>
                    <a:pt x="4977" y="2"/>
                    <a:pt x="4915" y="1"/>
                    <a:pt x="48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2019575" y="3155275"/>
              <a:ext cx="111650" cy="28300"/>
            </a:xfrm>
            <a:custGeom>
              <a:avLst/>
              <a:gdLst/>
              <a:ahLst/>
              <a:cxnLst/>
              <a:rect l="l" t="t" r="r" b="b"/>
              <a:pathLst>
                <a:path w="4466" h="1132" extrusionOk="0">
                  <a:moveTo>
                    <a:pt x="1" y="1"/>
                  </a:moveTo>
                  <a:lnTo>
                    <a:pt x="1" y="1"/>
                  </a:lnTo>
                  <a:cubicBezTo>
                    <a:pt x="48" y="36"/>
                    <a:pt x="96" y="60"/>
                    <a:pt x="155" y="84"/>
                  </a:cubicBezTo>
                  <a:cubicBezTo>
                    <a:pt x="262" y="144"/>
                    <a:pt x="417" y="215"/>
                    <a:pt x="608" y="298"/>
                  </a:cubicBezTo>
                  <a:cubicBezTo>
                    <a:pt x="1620" y="727"/>
                    <a:pt x="2691" y="1001"/>
                    <a:pt x="3787" y="1096"/>
                  </a:cubicBezTo>
                  <a:cubicBezTo>
                    <a:pt x="4001" y="1132"/>
                    <a:pt x="4168" y="1132"/>
                    <a:pt x="4287" y="1132"/>
                  </a:cubicBezTo>
                  <a:lnTo>
                    <a:pt x="4465" y="1132"/>
                  </a:lnTo>
                  <a:cubicBezTo>
                    <a:pt x="4406" y="1120"/>
                    <a:pt x="4334" y="1108"/>
                    <a:pt x="4275" y="1108"/>
                  </a:cubicBezTo>
                  <a:lnTo>
                    <a:pt x="3787" y="1060"/>
                  </a:lnTo>
                  <a:cubicBezTo>
                    <a:pt x="3239" y="989"/>
                    <a:pt x="2703" y="894"/>
                    <a:pt x="2179" y="763"/>
                  </a:cubicBezTo>
                  <a:cubicBezTo>
                    <a:pt x="1656" y="620"/>
                    <a:pt x="1132" y="453"/>
                    <a:pt x="632" y="251"/>
                  </a:cubicBezTo>
                  <a:cubicBezTo>
                    <a:pt x="429" y="179"/>
                    <a:pt x="274" y="108"/>
                    <a:pt x="167" y="60"/>
                  </a:cubicBezTo>
                  <a:cubicBezTo>
                    <a:pt x="120" y="36"/>
                    <a:pt x="60" y="13"/>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2017200" y="3218375"/>
              <a:ext cx="120575" cy="56575"/>
            </a:xfrm>
            <a:custGeom>
              <a:avLst/>
              <a:gdLst/>
              <a:ahLst/>
              <a:cxnLst/>
              <a:rect l="l" t="t" r="r" b="b"/>
              <a:pathLst>
                <a:path w="4823" h="2263" extrusionOk="0">
                  <a:moveTo>
                    <a:pt x="4822" y="1"/>
                  </a:moveTo>
                  <a:lnTo>
                    <a:pt x="4822" y="1"/>
                  </a:lnTo>
                  <a:cubicBezTo>
                    <a:pt x="4763" y="25"/>
                    <a:pt x="4703" y="60"/>
                    <a:pt x="4644" y="96"/>
                  </a:cubicBezTo>
                  <a:cubicBezTo>
                    <a:pt x="4525" y="179"/>
                    <a:pt x="4370" y="287"/>
                    <a:pt x="4156" y="418"/>
                  </a:cubicBezTo>
                  <a:cubicBezTo>
                    <a:pt x="3096" y="1084"/>
                    <a:pt x="1941" y="1632"/>
                    <a:pt x="750" y="2025"/>
                  </a:cubicBezTo>
                  <a:cubicBezTo>
                    <a:pt x="524" y="2096"/>
                    <a:pt x="334" y="2156"/>
                    <a:pt x="203" y="2192"/>
                  </a:cubicBezTo>
                  <a:cubicBezTo>
                    <a:pt x="131" y="2215"/>
                    <a:pt x="60" y="2239"/>
                    <a:pt x="0" y="2263"/>
                  </a:cubicBezTo>
                  <a:cubicBezTo>
                    <a:pt x="72" y="2251"/>
                    <a:pt x="131" y="2239"/>
                    <a:pt x="203" y="2215"/>
                  </a:cubicBezTo>
                  <a:cubicBezTo>
                    <a:pt x="334" y="2192"/>
                    <a:pt x="524" y="2132"/>
                    <a:pt x="762" y="2072"/>
                  </a:cubicBezTo>
                  <a:cubicBezTo>
                    <a:pt x="1370" y="1882"/>
                    <a:pt x="1953" y="1656"/>
                    <a:pt x="2536" y="1382"/>
                  </a:cubicBezTo>
                  <a:cubicBezTo>
                    <a:pt x="3108" y="1108"/>
                    <a:pt x="3656" y="799"/>
                    <a:pt x="4179" y="453"/>
                  </a:cubicBezTo>
                  <a:cubicBezTo>
                    <a:pt x="4382" y="322"/>
                    <a:pt x="4548" y="215"/>
                    <a:pt x="4656" y="132"/>
                  </a:cubicBezTo>
                  <a:cubicBezTo>
                    <a:pt x="4715" y="84"/>
                    <a:pt x="4775" y="48"/>
                    <a:pt x="48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2218125" y="2612050"/>
              <a:ext cx="11925" cy="630775"/>
            </a:xfrm>
            <a:custGeom>
              <a:avLst/>
              <a:gdLst/>
              <a:ahLst/>
              <a:cxnLst/>
              <a:rect l="l" t="t" r="r" b="b"/>
              <a:pathLst>
                <a:path w="477" h="25231" extrusionOk="0">
                  <a:moveTo>
                    <a:pt x="0" y="1"/>
                  </a:moveTo>
                  <a:cubicBezTo>
                    <a:pt x="0" y="1"/>
                    <a:pt x="0" y="72"/>
                    <a:pt x="0" y="251"/>
                  </a:cubicBezTo>
                  <a:cubicBezTo>
                    <a:pt x="12" y="441"/>
                    <a:pt x="36" y="691"/>
                    <a:pt x="36" y="989"/>
                  </a:cubicBezTo>
                  <a:cubicBezTo>
                    <a:pt x="71" y="1644"/>
                    <a:pt x="119" y="2561"/>
                    <a:pt x="167" y="3692"/>
                  </a:cubicBezTo>
                  <a:cubicBezTo>
                    <a:pt x="262" y="5978"/>
                    <a:pt x="357" y="9133"/>
                    <a:pt x="381" y="12610"/>
                  </a:cubicBezTo>
                  <a:cubicBezTo>
                    <a:pt x="405" y="16098"/>
                    <a:pt x="357" y="19253"/>
                    <a:pt x="286" y="21527"/>
                  </a:cubicBezTo>
                  <a:cubicBezTo>
                    <a:pt x="250" y="22658"/>
                    <a:pt x="226" y="23599"/>
                    <a:pt x="202" y="24242"/>
                  </a:cubicBezTo>
                  <a:cubicBezTo>
                    <a:pt x="191" y="24540"/>
                    <a:pt x="179" y="24801"/>
                    <a:pt x="179" y="24968"/>
                  </a:cubicBezTo>
                  <a:lnTo>
                    <a:pt x="179" y="25230"/>
                  </a:lnTo>
                  <a:cubicBezTo>
                    <a:pt x="179" y="25230"/>
                    <a:pt x="191" y="25135"/>
                    <a:pt x="191" y="24980"/>
                  </a:cubicBezTo>
                  <a:lnTo>
                    <a:pt x="226" y="24254"/>
                  </a:lnTo>
                  <a:cubicBezTo>
                    <a:pt x="250" y="23611"/>
                    <a:pt x="298" y="22694"/>
                    <a:pt x="333" y="21551"/>
                  </a:cubicBezTo>
                  <a:cubicBezTo>
                    <a:pt x="405" y="19265"/>
                    <a:pt x="476" y="16110"/>
                    <a:pt x="441" y="12621"/>
                  </a:cubicBezTo>
                  <a:cubicBezTo>
                    <a:pt x="417" y="9145"/>
                    <a:pt x="310" y="5990"/>
                    <a:pt x="202" y="3704"/>
                  </a:cubicBezTo>
                  <a:cubicBezTo>
                    <a:pt x="155" y="2561"/>
                    <a:pt x="107" y="1644"/>
                    <a:pt x="60" y="1001"/>
                  </a:cubicBezTo>
                  <a:cubicBezTo>
                    <a:pt x="60" y="679"/>
                    <a:pt x="48" y="418"/>
                    <a:pt x="24" y="251"/>
                  </a:cubicBezTo>
                  <a:cubicBezTo>
                    <a:pt x="0" y="84"/>
                    <a:pt x="0" y="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2338075" y="2583175"/>
              <a:ext cx="27100" cy="210175"/>
            </a:xfrm>
            <a:custGeom>
              <a:avLst/>
              <a:gdLst/>
              <a:ahLst/>
              <a:cxnLst/>
              <a:rect l="l" t="t" r="r" b="b"/>
              <a:pathLst>
                <a:path w="1084" h="8407" extrusionOk="0">
                  <a:moveTo>
                    <a:pt x="24" y="1"/>
                  </a:moveTo>
                  <a:cubicBezTo>
                    <a:pt x="0" y="1"/>
                    <a:pt x="215" y="1894"/>
                    <a:pt x="512" y="4216"/>
                  </a:cubicBezTo>
                  <a:cubicBezTo>
                    <a:pt x="798" y="6526"/>
                    <a:pt x="1048" y="8407"/>
                    <a:pt x="1072" y="8407"/>
                  </a:cubicBezTo>
                  <a:cubicBezTo>
                    <a:pt x="1084" y="8407"/>
                    <a:pt x="869" y="6526"/>
                    <a:pt x="572" y="4204"/>
                  </a:cubicBezTo>
                  <a:cubicBezTo>
                    <a:pt x="286" y="1882"/>
                    <a:pt x="36" y="1"/>
                    <a:pt x="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2342225" y="2825475"/>
              <a:ext cx="9550" cy="63125"/>
            </a:xfrm>
            <a:custGeom>
              <a:avLst/>
              <a:gdLst/>
              <a:ahLst/>
              <a:cxnLst/>
              <a:rect l="l" t="t" r="r" b="b"/>
              <a:pathLst>
                <a:path w="382" h="2525" extrusionOk="0">
                  <a:moveTo>
                    <a:pt x="13" y="1"/>
                  </a:moveTo>
                  <a:cubicBezTo>
                    <a:pt x="1" y="1"/>
                    <a:pt x="60" y="572"/>
                    <a:pt x="168" y="1263"/>
                  </a:cubicBezTo>
                  <a:cubicBezTo>
                    <a:pt x="215" y="1691"/>
                    <a:pt x="287" y="2108"/>
                    <a:pt x="382" y="2525"/>
                  </a:cubicBezTo>
                  <a:cubicBezTo>
                    <a:pt x="358" y="2096"/>
                    <a:pt x="310" y="1679"/>
                    <a:pt x="227" y="1251"/>
                  </a:cubicBezTo>
                  <a:cubicBezTo>
                    <a:pt x="180" y="834"/>
                    <a:pt x="108" y="417"/>
                    <a:pt x="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2382725" y="2879950"/>
              <a:ext cx="2400" cy="181600"/>
            </a:xfrm>
            <a:custGeom>
              <a:avLst/>
              <a:gdLst/>
              <a:ahLst/>
              <a:cxnLst/>
              <a:rect l="l" t="t" r="r" b="b"/>
              <a:pathLst>
                <a:path w="96" h="7264" extrusionOk="0">
                  <a:moveTo>
                    <a:pt x="12" y="0"/>
                  </a:moveTo>
                  <a:cubicBezTo>
                    <a:pt x="0" y="0"/>
                    <a:pt x="0" y="1632"/>
                    <a:pt x="12" y="3632"/>
                  </a:cubicBezTo>
                  <a:cubicBezTo>
                    <a:pt x="36" y="5632"/>
                    <a:pt x="60" y="7263"/>
                    <a:pt x="84" y="7263"/>
                  </a:cubicBezTo>
                  <a:cubicBezTo>
                    <a:pt x="95" y="7263"/>
                    <a:pt x="95" y="5644"/>
                    <a:pt x="84" y="3632"/>
                  </a:cubicBezTo>
                  <a:cubicBezTo>
                    <a:pt x="60" y="1632"/>
                    <a:pt x="36" y="0"/>
                    <a:pt x="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2359200" y="3075800"/>
              <a:ext cx="23550" cy="164325"/>
            </a:xfrm>
            <a:custGeom>
              <a:avLst/>
              <a:gdLst/>
              <a:ahLst/>
              <a:cxnLst/>
              <a:rect l="l" t="t" r="r" b="b"/>
              <a:pathLst>
                <a:path w="942" h="6573" extrusionOk="0">
                  <a:moveTo>
                    <a:pt x="24" y="1"/>
                  </a:moveTo>
                  <a:cubicBezTo>
                    <a:pt x="1" y="13"/>
                    <a:pt x="191" y="1477"/>
                    <a:pt x="441" y="3299"/>
                  </a:cubicBezTo>
                  <a:cubicBezTo>
                    <a:pt x="691" y="5109"/>
                    <a:pt x="905" y="6573"/>
                    <a:pt x="917" y="6573"/>
                  </a:cubicBezTo>
                  <a:cubicBezTo>
                    <a:pt x="941" y="6561"/>
                    <a:pt x="751" y="5097"/>
                    <a:pt x="501" y="3287"/>
                  </a:cubicBezTo>
                  <a:cubicBezTo>
                    <a:pt x="263" y="1477"/>
                    <a:pt x="48" y="1"/>
                    <a:pt x="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2487200" y="2557300"/>
              <a:ext cx="53900" cy="336950"/>
            </a:xfrm>
            <a:custGeom>
              <a:avLst/>
              <a:gdLst/>
              <a:ahLst/>
              <a:cxnLst/>
              <a:rect l="l" t="t" r="r" b="b"/>
              <a:pathLst>
                <a:path w="2156" h="13478" extrusionOk="0">
                  <a:moveTo>
                    <a:pt x="12" y="0"/>
                  </a:moveTo>
                  <a:cubicBezTo>
                    <a:pt x="0" y="0"/>
                    <a:pt x="465" y="3036"/>
                    <a:pt x="1048" y="6751"/>
                  </a:cubicBezTo>
                  <a:cubicBezTo>
                    <a:pt x="1643" y="10466"/>
                    <a:pt x="2131" y="13478"/>
                    <a:pt x="2155" y="13478"/>
                  </a:cubicBezTo>
                  <a:cubicBezTo>
                    <a:pt x="2155" y="13478"/>
                    <a:pt x="1703" y="10442"/>
                    <a:pt x="1119" y="6727"/>
                  </a:cubicBezTo>
                  <a:cubicBezTo>
                    <a:pt x="524" y="3012"/>
                    <a:pt x="36" y="0"/>
                    <a:pt x="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2503575" y="2963600"/>
              <a:ext cx="17875" cy="149725"/>
            </a:xfrm>
            <a:custGeom>
              <a:avLst/>
              <a:gdLst/>
              <a:ahLst/>
              <a:cxnLst/>
              <a:rect l="l" t="t" r="r" b="b"/>
              <a:pathLst>
                <a:path w="715" h="5989" extrusionOk="0">
                  <a:moveTo>
                    <a:pt x="0" y="0"/>
                  </a:moveTo>
                  <a:cubicBezTo>
                    <a:pt x="0" y="1"/>
                    <a:pt x="131" y="1346"/>
                    <a:pt x="322" y="3000"/>
                  </a:cubicBezTo>
                  <a:cubicBezTo>
                    <a:pt x="512" y="4655"/>
                    <a:pt x="679" y="5989"/>
                    <a:pt x="703" y="5989"/>
                  </a:cubicBezTo>
                  <a:cubicBezTo>
                    <a:pt x="714" y="5989"/>
                    <a:pt x="572" y="4644"/>
                    <a:pt x="381" y="2989"/>
                  </a:cubicBezTo>
                  <a:cubicBezTo>
                    <a:pt x="191" y="1334"/>
                    <a:pt x="0" y="1"/>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2616975" y="2459650"/>
              <a:ext cx="259275" cy="93775"/>
            </a:xfrm>
            <a:custGeom>
              <a:avLst/>
              <a:gdLst/>
              <a:ahLst/>
              <a:cxnLst/>
              <a:rect l="l" t="t" r="r" b="b"/>
              <a:pathLst>
                <a:path w="10371" h="3751" extrusionOk="0">
                  <a:moveTo>
                    <a:pt x="10371" y="1"/>
                  </a:moveTo>
                  <a:lnTo>
                    <a:pt x="10264" y="84"/>
                  </a:lnTo>
                  <a:lnTo>
                    <a:pt x="10002" y="287"/>
                  </a:lnTo>
                  <a:cubicBezTo>
                    <a:pt x="9787" y="465"/>
                    <a:pt x="9454" y="715"/>
                    <a:pt x="9037" y="1001"/>
                  </a:cubicBezTo>
                  <a:cubicBezTo>
                    <a:pt x="8549" y="1334"/>
                    <a:pt x="8037" y="1632"/>
                    <a:pt x="7501" y="1918"/>
                  </a:cubicBezTo>
                  <a:cubicBezTo>
                    <a:pt x="6858" y="2251"/>
                    <a:pt x="6192" y="2549"/>
                    <a:pt x="5501" y="2799"/>
                  </a:cubicBezTo>
                  <a:cubicBezTo>
                    <a:pt x="4822" y="3037"/>
                    <a:pt x="4120" y="3239"/>
                    <a:pt x="3406" y="3394"/>
                  </a:cubicBezTo>
                  <a:cubicBezTo>
                    <a:pt x="2822" y="3525"/>
                    <a:pt x="2227" y="3608"/>
                    <a:pt x="1632" y="3668"/>
                  </a:cubicBezTo>
                  <a:cubicBezTo>
                    <a:pt x="1131" y="3716"/>
                    <a:pt x="715" y="3739"/>
                    <a:pt x="429" y="3739"/>
                  </a:cubicBezTo>
                  <a:lnTo>
                    <a:pt x="0" y="3739"/>
                  </a:lnTo>
                  <a:cubicBezTo>
                    <a:pt x="174" y="3747"/>
                    <a:pt x="347" y="3751"/>
                    <a:pt x="521" y="3751"/>
                  </a:cubicBezTo>
                  <a:cubicBezTo>
                    <a:pt x="895" y="3751"/>
                    <a:pt x="1269" y="3732"/>
                    <a:pt x="1643" y="3692"/>
                  </a:cubicBezTo>
                  <a:cubicBezTo>
                    <a:pt x="2239" y="3644"/>
                    <a:pt x="2834" y="3561"/>
                    <a:pt x="3417" y="3442"/>
                  </a:cubicBezTo>
                  <a:cubicBezTo>
                    <a:pt x="4144" y="3287"/>
                    <a:pt x="4846" y="3085"/>
                    <a:pt x="5537" y="2846"/>
                  </a:cubicBezTo>
                  <a:cubicBezTo>
                    <a:pt x="6227" y="2596"/>
                    <a:pt x="6894" y="2299"/>
                    <a:pt x="7537" y="1953"/>
                  </a:cubicBezTo>
                  <a:cubicBezTo>
                    <a:pt x="8073" y="1680"/>
                    <a:pt x="8585" y="1358"/>
                    <a:pt x="9085" y="1025"/>
                  </a:cubicBezTo>
                  <a:cubicBezTo>
                    <a:pt x="9537" y="715"/>
                    <a:pt x="9966" y="370"/>
                    <a:pt x="103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2876825" y="2253675"/>
              <a:ext cx="10750" cy="206000"/>
            </a:xfrm>
            <a:custGeom>
              <a:avLst/>
              <a:gdLst/>
              <a:ahLst/>
              <a:cxnLst/>
              <a:rect l="l" t="t" r="r" b="b"/>
              <a:pathLst>
                <a:path w="430" h="8240" extrusionOk="0">
                  <a:moveTo>
                    <a:pt x="382" y="1"/>
                  </a:moveTo>
                  <a:lnTo>
                    <a:pt x="382" y="251"/>
                  </a:lnTo>
                  <a:lnTo>
                    <a:pt x="382" y="1144"/>
                  </a:lnTo>
                  <a:cubicBezTo>
                    <a:pt x="382" y="1894"/>
                    <a:pt x="382" y="2942"/>
                    <a:pt x="322" y="4085"/>
                  </a:cubicBezTo>
                  <a:cubicBezTo>
                    <a:pt x="274" y="5239"/>
                    <a:pt x="191" y="6275"/>
                    <a:pt x="120" y="7025"/>
                  </a:cubicBezTo>
                  <a:cubicBezTo>
                    <a:pt x="84" y="7371"/>
                    <a:pt x="48" y="7668"/>
                    <a:pt x="24" y="7918"/>
                  </a:cubicBezTo>
                  <a:cubicBezTo>
                    <a:pt x="12" y="8002"/>
                    <a:pt x="1" y="8085"/>
                    <a:pt x="1" y="8157"/>
                  </a:cubicBezTo>
                  <a:cubicBezTo>
                    <a:pt x="1" y="8192"/>
                    <a:pt x="1" y="8216"/>
                    <a:pt x="1" y="8240"/>
                  </a:cubicBezTo>
                  <a:cubicBezTo>
                    <a:pt x="1" y="8240"/>
                    <a:pt x="1" y="8240"/>
                    <a:pt x="12" y="8157"/>
                  </a:cubicBezTo>
                  <a:cubicBezTo>
                    <a:pt x="24" y="8085"/>
                    <a:pt x="48" y="8014"/>
                    <a:pt x="48" y="7918"/>
                  </a:cubicBezTo>
                  <a:cubicBezTo>
                    <a:pt x="84" y="7716"/>
                    <a:pt x="120" y="7406"/>
                    <a:pt x="167" y="7037"/>
                  </a:cubicBezTo>
                  <a:cubicBezTo>
                    <a:pt x="251" y="6287"/>
                    <a:pt x="358" y="5239"/>
                    <a:pt x="393" y="4096"/>
                  </a:cubicBezTo>
                  <a:cubicBezTo>
                    <a:pt x="429" y="2942"/>
                    <a:pt x="429" y="1894"/>
                    <a:pt x="429" y="1144"/>
                  </a:cubicBezTo>
                  <a:cubicBezTo>
                    <a:pt x="417" y="763"/>
                    <a:pt x="393" y="453"/>
                    <a:pt x="393" y="251"/>
                  </a:cubicBezTo>
                  <a:cubicBezTo>
                    <a:pt x="382" y="156"/>
                    <a:pt x="382" y="84"/>
                    <a:pt x="3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2677400" y="2245950"/>
              <a:ext cx="299750" cy="403925"/>
            </a:xfrm>
            <a:custGeom>
              <a:avLst/>
              <a:gdLst/>
              <a:ahLst/>
              <a:cxnLst/>
              <a:rect l="l" t="t" r="r" b="b"/>
              <a:pathLst>
                <a:path w="11990" h="16157" extrusionOk="0">
                  <a:moveTo>
                    <a:pt x="10680" y="0"/>
                  </a:moveTo>
                  <a:cubicBezTo>
                    <a:pt x="10680" y="0"/>
                    <a:pt x="10704" y="298"/>
                    <a:pt x="10823" y="857"/>
                  </a:cubicBezTo>
                  <a:cubicBezTo>
                    <a:pt x="10954" y="1417"/>
                    <a:pt x="11180" y="2215"/>
                    <a:pt x="11430" y="3215"/>
                  </a:cubicBezTo>
                  <a:cubicBezTo>
                    <a:pt x="11764" y="4370"/>
                    <a:pt x="11907" y="5572"/>
                    <a:pt x="11847" y="6775"/>
                  </a:cubicBezTo>
                  <a:cubicBezTo>
                    <a:pt x="11776" y="8251"/>
                    <a:pt x="11026" y="9632"/>
                    <a:pt x="9823" y="10501"/>
                  </a:cubicBezTo>
                  <a:cubicBezTo>
                    <a:pt x="9216" y="10954"/>
                    <a:pt x="8573" y="11371"/>
                    <a:pt x="7918" y="11752"/>
                  </a:cubicBezTo>
                  <a:cubicBezTo>
                    <a:pt x="7275" y="12133"/>
                    <a:pt x="6668" y="12490"/>
                    <a:pt x="6073" y="12835"/>
                  </a:cubicBezTo>
                  <a:cubicBezTo>
                    <a:pt x="4906" y="13514"/>
                    <a:pt x="3834" y="14097"/>
                    <a:pt x="2929" y="14597"/>
                  </a:cubicBezTo>
                  <a:cubicBezTo>
                    <a:pt x="2036" y="15085"/>
                    <a:pt x="1298" y="15466"/>
                    <a:pt x="786" y="15728"/>
                  </a:cubicBezTo>
                  <a:lnTo>
                    <a:pt x="203" y="16050"/>
                  </a:lnTo>
                  <a:lnTo>
                    <a:pt x="0" y="16157"/>
                  </a:lnTo>
                  <a:lnTo>
                    <a:pt x="203" y="16062"/>
                  </a:lnTo>
                  <a:lnTo>
                    <a:pt x="798" y="15764"/>
                  </a:lnTo>
                  <a:cubicBezTo>
                    <a:pt x="1310" y="15514"/>
                    <a:pt x="2048" y="15133"/>
                    <a:pt x="2953" y="14657"/>
                  </a:cubicBezTo>
                  <a:cubicBezTo>
                    <a:pt x="3858" y="14169"/>
                    <a:pt x="4930" y="13585"/>
                    <a:pt x="6108" y="12907"/>
                  </a:cubicBezTo>
                  <a:cubicBezTo>
                    <a:pt x="6704" y="12561"/>
                    <a:pt x="7299" y="12204"/>
                    <a:pt x="7942" y="11823"/>
                  </a:cubicBezTo>
                  <a:cubicBezTo>
                    <a:pt x="8620" y="11454"/>
                    <a:pt x="9263" y="11025"/>
                    <a:pt x="9871" y="10573"/>
                  </a:cubicBezTo>
                  <a:cubicBezTo>
                    <a:pt x="11097" y="9692"/>
                    <a:pt x="11859" y="8299"/>
                    <a:pt x="11930" y="6787"/>
                  </a:cubicBezTo>
                  <a:cubicBezTo>
                    <a:pt x="11990" y="5584"/>
                    <a:pt x="11835" y="4370"/>
                    <a:pt x="11490" y="3215"/>
                  </a:cubicBezTo>
                  <a:cubicBezTo>
                    <a:pt x="11228" y="2227"/>
                    <a:pt x="11002" y="1429"/>
                    <a:pt x="10871" y="869"/>
                  </a:cubicBezTo>
                  <a:cubicBezTo>
                    <a:pt x="10799" y="595"/>
                    <a:pt x="10752" y="381"/>
                    <a:pt x="10728" y="226"/>
                  </a:cubicBezTo>
                  <a:cubicBezTo>
                    <a:pt x="10692" y="84"/>
                    <a:pt x="10680" y="0"/>
                    <a:pt x="106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2054400" y="2614450"/>
              <a:ext cx="27400" cy="483400"/>
            </a:xfrm>
            <a:custGeom>
              <a:avLst/>
              <a:gdLst/>
              <a:ahLst/>
              <a:cxnLst/>
              <a:rect l="l" t="t" r="r" b="b"/>
              <a:pathLst>
                <a:path w="1096" h="19336" extrusionOk="0">
                  <a:moveTo>
                    <a:pt x="1096" y="0"/>
                  </a:moveTo>
                  <a:cubicBezTo>
                    <a:pt x="1084" y="143"/>
                    <a:pt x="1072" y="333"/>
                    <a:pt x="1072" y="560"/>
                  </a:cubicBezTo>
                  <a:cubicBezTo>
                    <a:pt x="1060" y="1084"/>
                    <a:pt x="1036" y="1798"/>
                    <a:pt x="1001" y="2655"/>
                  </a:cubicBezTo>
                  <a:cubicBezTo>
                    <a:pt x="929" y="4429"/>
                    <a:pt x="834" y="6882"/>
                    <a:pt x="679" y="9573"/>
                  </a:cubicBezTo>
                  <a:cubicBezTo>
                    <a:pt x="536" y="12275"/>
                    <a:pt x="358" y="14716"/>
                    <a:pt x="215" y="16478"/>
                  </a:cubicBezTo>
                  <a:lnTo>
                    <a:pt x="48" y="18562"/>
                  </a:lnTo>
                  <a:cubicBezTo>
                    <a:pt x="24" y="18812"/>
                    <a:pt x="1" y="19002"/>
                    <a:pt x="1" y="19133"/>
                  </a:cubicBezTo>
                  <a:lnTo>
                    <a:pt x="1" y="19336"/>
                  </a:lnTo>
                  <a:cubicBezTo>
                    <a:pt x="1" y="19336"/>
                    <a:pt x="12" y="19276"/>
                    <a:pt x="24" y="19133"/>
                  </a:cubicBezTo>
                  <a:cubicBezTo>
                    <a:pt x="36" y="18991"/>
                    <a:pt x="48" y="18800"/>
                    <a:pt x="84" y="18574"/>
                  </a:cubicBezTo>
                  <a:cubicBezTo>
                    <a:pt x="120" y="18050"/>
                    <a:pt x="191" y="17347"/>
                    <a:pt x="274" y="16478"/>
                  </a:cubicBezTo>
                  <a:cubicBezTo>
                    <a:pt x="441" y="14716"/>
                    <a:pt x="608" y="12275"/>
                    <a:pt x="763" y="9573"/>
                  </a:cubicBezTo>
                  <a:cubicBezTo>
                    <a:pt x="905" y="6882"/>
                    <a:pt x="1001" y="4429"/>
                    <a:pt x="1048" y="2667"/>
                  </a:cubicBezTo>
                  <a:cubicBezTo>
                    <a:pt x="1072" y="1798"/>
                    <a:pt x="1096" y="1084"/>
                    <a:pt x="1096" y="560"/>
                  </a:cubicBezTo>
                  <a:lnTo>
                    <a:pt x="10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2049650" y="3133550"/>
              <a:ext cx="25900" cy="194700"/>
            </a:xfrm>
            <a:custGeom>
              <a:avLst/>
              <a:gdLst/>
              <a:ahLst/>
              <a:cxnLst/>
              <a:rect l="l" t="t" r="r" b="b"/>
              <a:pathLst>
                <a:path w="1036" h="7788" extrusionOk="0">
                  <a:moveTo>
                    <a:pt x="36" y="1"/>
                  </a:moveTo>
                  <a:cubicBezTo>
                    <a:pt x="0" y="203"/>
                    <a:pt x="0" y="501"/>
                    <a:pt x="0" y="882"/>
                  </a:cubicBezTo>
                  <a:cubicBezTo>
                    <a:pt x="0" y="1846"/>
                    <a:pt x="48" y="2810"/>
                    <a:pt x="167" y="3775"/>
                  </a:cubicBezTo>
                  <a:cubicBezTo>
                    <a:pt x="286" y="4739"/>
                    <a:pt x="464" y="5692"/>
                    <a:pt x="703" y="6632"/>
                  </a:cubicBezTo>
                  <a:cubicBezTo>
                    <a:pt x="786" y="6989"/>
                    <a:pt x="869" y="7287"/>
                    <a:pt x="929" y="7478"/>
                  </a:cubicBezTo>
                  <a:cubicBezTo>
                    <a:pt x="953" y="7561"/>
                    <a:pt x="964" y="7656"/>
                    <a:pt x="1000" y="7716"/>
                  </a:cubicBezTo>
                  <a:cubicBezTo>
                    <a:pt x="976" y="7644"/>
                    <a:pt x="964" y="7561"/>
                    <a:pt x="941" y="7478"/>
                  </a:cubicBezTo>
                  <a:cubicBezTo>
                    <a:pt x="881" y="7275"/>
                    <a:pt x="810" y="6989"/>
                    <a:pt x="726" y="6632"/>
                  </a:cubicBezTo>
                  <a:cubicBezTo>
                    <a:pt x="500" y="5680"/>
                    <a:pt x="333" y="4727"/>
                    <a:pt x="214" y="3775"/>
                  </a:cubicBezTo>
                  <a:cubicBezTo>
                    <a:pt x="107" y="2810"/>
                    <a:pt x="36" y="1846"/>
                    <a:pt x="36" y="882"/>
                  </a:cubicBezTo>
                  <a:lnTo>
                    <a:pt x="36" y="1"/>
                  </a:lnTo>
                  <a:close/>
                  <a:moveTo>
                    <a:pt x="1000" y="7716"/>
                  </a:moveTo>
                  <a:lnTo>
                    <a:pt x="1036" y="7787"/>
                  </a:lnTo>
                  <a:cubicBezTo>
                    <a:pt x="1036" y="7787"/>
                    <a:pt x="1036" y="7763"/>
                    <a:pt x="1000" y="7716"/>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2123150" y="2755225"/>
              <a:ext cx="6575" cy="548900"/>
            </a:xfrm>
            <a:custGeom>
              <a:avLst/>
              <a:gdLst/>
              <a:ahLst/>
              <a:cxnLst/>
              <a:rect l="l" t="t" r="r" b="b"/>
              <a:pathLst>
                <a:path w="263" h="21956" extrusionOk="0">
                  <a:moveTo>
                    <a:pt x="1" y="1"/>
                  </a:moveTo>
                  <a:lnTo>
                    <a:pt x="1" y="644"/>
                  </a:lnTo>
                  <a:cubicBezTo>
                    <a:pt x="13" y="1227"/>
                    <a:pt x="25" y="2025"/>
                    <a:pt x="60" y="3013"/>
                  </a:cubicBezTo>
                  <a:cubicBezTo>
                    <a:pt x="96" y="5025"/>
                    <a:pt x="144" y="7799"/>
                    <a:pt x="168" y="10871"/>
                  </a:cubicBezTo>
                  <a:cubicBezTo>
                    <a:pt x="191" y="13931"/>
                    <a:pt x="168" y="16705"/>
                    <a:pt x="168" y="18705"/>
                  </a:cubicBezTo>
                  <a:cubicBezTo>
                    <a:pt x="144" y="19694"/>
                    <a:pt x="144" y="20503"/>
                    <a:pt x="144" y="21087"/>
                  </a:cubicBezTo>
                  <a:lnTo>
                    <a:pt x="144" y="21730"/>
                  </a:lnTo>
                  <a:lnTo>
                    <a:pt x="144" y="21956"/>
                  </a:lnTo>
                  <a:cubicBezTo>
                    <a:pt x="144" y="21956"/>
                    <a:pt x="144" y="21896"/>
                    <a:pt x="156" y="21730"/>
                  </a:cubicBezTo>
                  <a:cubicBezTo>
                    <a:pt x="168" y="21575"/>
                    <a:pt x="168" y="21360"/>
                    <a:pt x="168" y="21087"/>
                  </a:cubicBezTo>
                  <a:cubicBezTo>
                    <a:pt x="180" y="20515"/>
                    <a:pt x="215" y="19694"/>
                    <a:pt x="215" y="18717"/>
                  </a:cubicBezTo>
                  <a:cubicBezTo>
                    <a:pt x="239" y="16705"/>
                    <a:pt x="263" y="13931"/>
                    <a:pt x="239" y="10871"/>
                  </a:cubicBezTo>
                  <a:cubicBezTo>
                    <a:pt x="215" y="7799"/>
                    <a:pt x="156" y="5025"/>
                    <a:pt x="96" y="3013"/>
                  </a:cubicBezTo>
                  <a:cubicBezTo>
                    <a:pt x="72" y="2025"/>
                    <a:pt x="25" y="1227"/>
                    <a:pt x="25" y="644"/>
                  </a:cubicBezTo>
                  <a:cubicBezTo>
                    <a:pt x="1" y="382"/>
                    <a:pt x="1" y="144"/>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2220800" y="2505800"/>
              <a:ext cx="5975" cy="101225"/>
            </a:xfrm>
            <a:custGeom>
              <a:avLst/>
              <a:gdLst/>
              <a:ahLst/>
              <a:cxnLst/>
              <a:rect l="l" t="t" r="r" b="b"/>
              <a:pathLst>
                <a:path w="239" h="4049" extrusionOk="0">
                  <a:moveTo>
                    <a:pt x="12" y="0"/>
                  </a:moveTo>
                  <a:lnTo>
                    <a:pt x="12" y="0"/>
                  </a:lnTo>
                  <a:cubicBezTo>
                    <a:pt x="0" y="0"/>
                    <a:pt x="24" y="905"/>
                    <a:pt x="84" y="2024"/>
                  </a:cubicBezTo>
                  <a:cubicBezTo>
                    <a:pt x="143" y="3144"/>
                    <a:pt x="203" y="4048"/>
                    <a:pt x="214" y="4048"/>
                  </a:cubicBezTo>
                  <a:cubicBezTo>
                    <a:pt x="238" y="4048"/>
                    <a:pt x="203" y="3144"/>
                    <a:pt x="143" y="2024"/>
                  </a:cubicBezTo>
                  <a:cubicBezTo>
                    <a:pt x="95" y="905"/>
                    <a:pt x="36" y="0"/>
                    <a:pt x="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2336575" y="2470375"/>
              <a:ext cx="9250" cy="103300"/>
            </a:xfrm>
            <a:custGeom>
              <a:avLst/>
              <a:gdLst/>
              <a:ahLst/>
              <a:cxnLst/>
              <a:rect l="l" t="t" r="r" b="b"/>
              <a:pathLst>
                <a:path w="370" h="4132" extrusionOk="0">
                  <a:moveTo>
                    <a:pt x="13" y="0"/>
                  </a:moveTo>
                  <a:cubicBezTo>
                    <a:pt x="1" y="0"/>
                    <a:pt x="48" y="929"/>
                    <a:pt x="144" y="2072"/>
                  </a:cubicBezTo>
                  <a:cubicBezTo>
                    <a:pt x="239" y="3203"/>
                    <a:pt x="334" y="4132"/>
                    <a:pt x="346" y="4132"/>
                  </a:cubicBezTo>
                  <a:cubicBezTo>
                    <a:pt x="370" y="4132"/>
                    <a:pt x="310" y="3203"/>
                    <a:pt x="215" y="2060"/>
                  </a:cubicBezTo>
                  <a:cubicBezTo>
                    <a:pt x="120" y="917"/>
                    <a:pt x="25" y="0"/>
                    <a:pt x="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2447000" y="2449525"/>
              <a:ext cx="28300" cy="94700"/>
            </a:xfrm>
            <a:custGeom>
              <a:avLst/>
              <a:gdLst/>
              <a:ahLst/>
              <a:cxnLst/>
              <a:rect l="l" t="t" r="r" b="b"/>
              <a:pathLst>
                <a:path w="1132" h="3788" extrusionOk="0">
                  <a:moveTo>
                    <a:pt x="13" y="1"/>
                  </a:moveTo>
                  <a:cubicBezTo>
                    <a:pt x="13" y="1"/>
                    <a:pt x="13" y="1"/>
                    <a:pt x="13" y="1"/>
                  </a:cubicBezTo>
                  <a:cubicBezTo>
                    <a:pt x="1" y="1"/>
                    <a:pt x="227" y="858"/>
                    <a:pt x="525" y="1906"/>
                  </a:cubicBezTo>
                  <a:cubicBezTo>
                    <a:pt x="834" y="2942"/>
                    <a:pt x="1096" y="3787"/>
                    <a:pt x="1108" y="3787"/>
                  </a:cubicBezTo>
                  <a:cubicBezTo>
                    <a:pt x="1132" y="3775"/>
                    <a:pt x="894" y="2930"/>
                    <a:pt x="596" y="1882"/>
                  </a:cubicBezTo>
                  <a:cubicBezTo>
                    <a:pt x="289" y="842"/>
                    <a:pt x="28" y="1"/>
                    <a:pt x="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2240150" y="2426325"/>
              <a:ext cx="191700" cy="40200"/>
            </a:xfrm>
            <a:custGeom>
              <a:avLst/>
              <a:gdLst/>
              <a:ahLst/>
              <a:cxnLst/>
              <a:rect l="l" t="t" r="r" b="b"/>
              <a:pathLst>
                <a:path w="7668" h="1608" extrusionOk="0">
                  <a:moveTo>
                    <a:pt x="7596" y="0"/>
                  </a:moveTo>
                  <a:lnTo>
                    <a:pt x="7358" y="24"/>
                  </a:lnTo>
                  <a:lnTo>
                    <a:pt x="6537" y="155"/>
                  </a:lnTo>
                  <a:cubicBezTo>
                    <a:pt x="5834" y="262"/>
                    <a:pt x="4870" y="429"/>
                    <a:pt x="3810" y="655"/>
                  </a:cubicBezTo>
                  <a:cubicBezTo>
                    <a:pt x="2750" y="893"/>
                    <a:pt x="1798" y="1120"/>
                    <a:pt x="1107" y="1298"/>
                  </a:cubicBezTo>
                  <a:lnTo>
                    <a:pt x="298" y="1512"/>
                  </a:lnTo>
                  <a:lnTo>
                    <a:pt x="72" y="1584"/>
                  </a:lnTo>
                  <a:lnTo>
                    <a:pt x="0" y="1608"/>
                  </a:lnTo>
                  <a:lnTo>
                    <a:pt x="83" y="1608"/>
                  </a:lnTo>
                  <a:lnTo>
                    <a:pt x="298" y="1560"/>
                  </a:lnTo>
                  <a:lnTo>
                    <a:pt x="1119" y="1358"/>
                  </a:lnTo>
                  <a:cubicBezTo>
                    <a:pt x="1810" y="1191"/>
                    <a:pt x="2762" y="965"/>
                    <a:pt x="3822" y="750"/>
                  </a:cubicBezTo>
                  <a:cubicBezTo>
                    <a:pt x="4882" y="524"/>
                    <a:pt x="5846" y="346"/>
                    <a:pt x="6537" y="227"/>
                  </a:cubicBezTo>
                  <a:lnTo>
                    <a:pt x="7370" y="84"/>
                  </a:lnTo>
                  <a:lnTo>
                    <a:pt x="7596" y="36"/>
                  </a:lnTo>
                  <a:cubicBezTo>
                    <a:pt x="7620" y="36"/>
                    <a:pt x="7644" y="24"/>
                    <a:pt x="7668" y="12"/>
                  </a:cubicBezTo>
                  <a:cubicBezTo>
                    <a:pt x="7644" y="12"/>
                    <a:pt x="7620" y="0"/>
                    <a:pt x="75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2273175" y="2438825"/>
              <a:ext cx="2700" cy="46150"/>
            </a:xfrm>
            <a:custGeom>
              <a:avLst/>
              <a:gdLst/>
              <a:ahLst/>
              <a:cxnLst/>
              <a:rect l="l" t="t" r="r" b="b"/>
              <a:pathLst>
                <a:path w="108" h="1846" extrusionOk="0">
                  <a:moveTo>
                    <a:pt x="60" y="0"/>
                  </a:moveTo>
                  <a:cubicBezTo>
                    <a:pt x="24" y="310"/>
                    <a:pt x="13" y="620"/>
                    <a:pt x="24" y="917"/>
                  </a:cubicBezTo>
                  <a:cubicBezTo>
                    <a:pt x="1" y="1227"/>
                    <a:pt x="13" y="1536"/>
                    <a:pt x="36" y="1846"/>
                  </a:cubicBezTo>
                  <a:cubicBezTo>
                    <a:pt x="84" y="1536"/>
                    <a:pt x="96" y="1227"/>
                    <a:pt x="84" y="929"/>
                  </a:cubicBezTo>
                  <a:cubicBezTo>
                    <a:pt x="108" y="620"/>
                    <a:pt x="96" y="310"/>
                    <a:pt x="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2384500" y="2422450"/>
              <a:ext cx="8075" cy="41700"/>
            </a:xfrm>
            <a:custGeom>
              <a:avLst/>
              <a:gdLst/>
              <a:ahLst/>
              <a:cxnLst/>
              <a:rect l="l" t="t" r="r" b="b"/>
              <a:pathLst>
                <a:path w="323" h="1668" extrusionOk="0">
                  <a:moveTo>
                    <a:pt x="1" y="1"/>
                  </a:moveTo>
                  <a:cubicBezTo>
                    <a:pt x="13" y="286"/>
                    <a:pt x="48" y="560"/>
                    <a:pt x="120" y="834"/>
                  </a:cubicBezTo>
                  <a:cubicBezTo>
                    <a:pt x="155" y="1120"/>
                    <a:pt x="227" y="1394"/>
                    <a:pt x="298" y="1667"/>
                  </a:cubicBezTo>
                  <a:lnTo>
                    <a:pt x="322" y="1667"/>
                  </a:lnTo>
                  <a:cubicBezTo>
                    <a:pt x="251" y="1096"/>
                    <a:pt x="143" y="548"/>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1565350" y="4775425"/>
              <a:ext cx="2669700" cy="4175"/>
            </a:xfrm>
            <a:custGeom>
              <a:avLst/>
              <a:gdLst/>
              <a:ahLst/>
              <a:cxnLst/>
              <a:rect l="l" t="t" r="r" b="b"/>
              <a:pathLst>
                <a:path w="106788" h="167" extrusionOk="0">
                  <a:moveTo>
                    <a:pt x="53400" y="0"/>
                  </a:moveTo>
                  <a:cubicBezTo>
                    <a:pt x="23908" y="0"/>
                    <a:pt x="1" y="36"/>
                    <a:pt x="1" y="84"/>
                  </a:cubicBezTo>
                  <a:cubicBezTo>
                    <a:pt x="1" y="119"/>
                    <a:pt x="23920" y="167"/>
                    <a:pt x="53400" y="167"/>
                  </a:cubicBezTo>
                  <a:cubicBezTo>
                    <a:pt x="82880" y="167"/>
                    <a:pt x="106788" y="119"/>
                    <a:pt x="106788" y="84"/>
                  </a:cubicBezTo>
                  <a:cubicBezTo>
                    <a:pt x="106788" y="36"/>
                    <a:pt x="82892" y="0"/>
                    <a:pt x="5340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a:off x="1631425" y="1827150"/>
              <a:ext cx="430075" cy="447700"/>
            </a:xfrm>
            <a:custGeom>
              <a:avLst/>
              <a:gdLst/>
              <a:ahLst/>
              <a:cxnLst/>
              <a:rect l="l" t="t" r="r" b="b"/>
              <a:pathLst>
                <a:path w="17203" h="17908" extrusionOk="0">
                  <a:moveTo>
                    <a:pt x="8549" y="12"/>
                  </a:moveTo>
                  <a:cubicBezTo>
                    <a:pt x="8561" y="18"/>
                    <a:pt x="8576" y="21"/>
                    <a:pt x="8593" y="21"/>
                  </a:cubicBezTo>
                  <a:cubicBezTo>
                    <a:pt x="8609" y="21"/>
                    <a:pt x="8627" y="18"/>
                    <a:pt x="8645" y="12"/>
                  </a:cubicBezTo>
                  <a:close/>
                  <a:moveTo>
                    <a:pt x="7966" y="0"/>
                  </a:moveTo>
                  <a:cubicBezTo>
                    <a:pt x="7740" y="0"/>
                    <a:pt x="7502" y="24"/>
                    <a:pt x="7276" y="72"/>
                  </a:cubicBezTo>
                  <a:cubicBezTo>
                    <a:pt x="7133" y="95"/>
                    <a:pt x="6990" y="107"/>
                    <a:pt x="6835" y="131"/>
                  </a:cubicBezTo>
                  <a:lnTo>
                    <a:pt x="6335" y="262"/>
                  </a:lnTo>
                  <a:cubicBezTo>
                    <a:pt x="4335" y="786"/>
                    <a:pt x="2608" y="2048"/>
                    <a:pt x="1513" y="3798"/>
                  </a:cubicBezTo>
                  <a:cubicBezTo>
                    <a:pt x="739" y="4989"/>
                    <a:pt x="298" y="6370"/>
                    <a:pt x="227" y="7787"/>
                  </a:cubicBezTo>
                  <a:cubicBezTo>
                    <a:pt x="132" y="9430"/>
                    <a:pt x="525" y="11049"/>
                    <a:pt x="1358" y="12454"/>
                  </a:cubicBezTo>
                  <a:cubicBezTo>
                    <a:pt x="2275" y="14026"/>
                    <a:pt x="3680" y="15240"/>
                    <a:pt x="5359" y="15943"/>
                  </a:cubicBezTo>
                  <a:cubicBezTo>
                    <a:pt x="6240" y="16300"/>
                    <a:pt x="7180" y="16514"/>
                    <a:pt x="8133" y="16550"/>
                  </a:cubicBezTo>
                  <a:cubicBezTo>
                    <a:pt x="8295" y="16560"/>
                    <a:pt x="8459" y="16565"/>
                    <a:pt x="8622" y="16565"/>
                  </a:cubicBezTo>
                  <a:cubicBezTo>
                    <a:pt x="9437" y="16565"/>
                    <a:pt x="10252" y="16441"/>
                    <a:pt x="11026" y="16193"/>
                  </a:cubicBezTo>
                  <a:lnTo>
                    <a:pt x="11070" y="16180"/>
                  </a:lnTo>
                  <a:lnTo>
                    <a:pt x="11070" y="16180"/>
                  </a:lnTo>
                  <a:lnTo>
                    <a:pt x="15896" y="17848"/>
                  </a:lnTo>
                  <a:lnTo>
                    <a:pt x="16086" y="17907"/>
                  </a:lnTo>
                  <a:lnTo>
                    <a:pt x="16086" y="17907"/>
                  </a:lnTo>
                  <a:lnTo>
                    <a:pt x="16027" y="17717"/>
                  </a:lnTo>
                  <a:cubicBezTo>
                    <a:pt x="15605" y="16334"/>
                    <a:pt x="15183" y="15008"/>
                    <a:pt x="14783" y="13741"/>
                  </a:cubicBezTo>
                  <a:lnTo>
                    <a:pt x="14783" y="13741"/>
                  </a:lnTo>
                  <a:cubicBezTo>
                    <a:pt x="16499" y="11780"/>
                    <a:pt x="17202" y="9141"/>
                    <a:pt x="16681" y="6584"/>
                  </a:cubicBezTo>
                  <a:cubicBezTo>
                    <a:pt x="16467" y="5525"/>
                    <a:pt x="16039" y="4501"/>
                    <a:pt x="15431" y="3596"/>
                  </a:cubicBezTo>
                  <a:cubicBezTo>
                    <a:pt x="14896" y="2834"/>
                    <a:pt x="14253" y="2155"/>
                    <a:pt x="13502" y="1596"/>
                  </a:cubicBezTo>
                  <a:cubicBezTo>
                    <a:pt x="13181" y="1357"/>
                    <a:pt x="12836" y="1143"/>
                    <a:pt x="12490" y="953"/>
                  </a:cubicBezTo>
                  <a:cubicBezTo>
                    <a:pt x="12181" y="786"/>
                    <a:pt x="11859" y="643"/>
                    <a:pt x="11526" y="512"/>
                  </a:cubicBezTo>
                  <a:cubicBezTo>
                    <a:pt x="11252" y="405"/>
                    <a:pt x="10978" y="322"/>
                    <a:pt x="10705" y="250"/>
                  </a:cubicBezTo>
                  <a:cubicBezTo>
                    <a:pt x="10454" y="179"/>
                    <a:pt x="10204" y="131"/>
                    <a:pt x="9954" y="95"/>
                  </a:cubicBezTo>
                  <a:cubicBezTo>
                    <a:pt x="9728" y="60"/>
                    <a:pt x="9526" y="36"/>
                    <a:pt x="9347" y="12"/>
                  </a:cubicBezTo>
                  <a:lnTo>
                    <a:pt x="8645" y="12"/>
                  </a:lnTo>
                  <a:lnTo>
                    <a:pt x="8907" y="36"/>
                  </a:lnTo>
                  <a:lnTo>
                    <a:pt x="9347" y="72"/>
                  </a:lnTo>
                  <a:cubicBezTo>
                    <a:pt x="9514" y="83"/>
                    <a:pt x="9716" y="131"/>
                    <a:pt x="9943" y="167"/>
                  </a:cubicBezTo>
                  <a:cubicBezTo>
                    <a:pt x="10193" y="203"/>
                    <a:pt x="10431" y="262"/>
                    <a:pt x="10681" y="333"/>
                  </a:cubicBezTo>
                  <a:cubicBezTo>
                    <a:pt x="10966" y="405"/>
                    <a:pt x="11252" y="512"/>
                    <a:pt x="11538" y="619"/>
                  </a:cubicBezTo>
                  <a:cubicBezTo>
                    <a:pt x="11871" y="750"/>
                    <a:pt x="12193" y="905"/>
                    <a:pt x="12502" y="1072"/>
                  </a:cubicBezTo>
                  <a:cubicBezTo>
                    <a:pt x="12848" y="1262"/>
                    <a:pt x="13169" y="1476"/>
                    <a:pt x="13491" y="1715"/>
                  </a:cubicBezTo>
                  <a:cubicBezTo>
                    <a:pt x="14217" y="2262"/>
                    <a:pt x="14848" y="2941"/>
                    <a:pt x="15360" y="3691"/>
                  </a:cubicBezTo>
                  <a:cubicBezTo>
                    <a:pt x="15955" y="4584"/>
                    <a:pt x="16360" y="5584"/>
                    <a:pt x="16562" y="6632"/>
                  </a:cubicBezTo>
                  <a:cubicBezTo>
                    <a:pt x="17062" y="9144"/>
                    <a:pt x="16348" y="11740"/>
                    <a:pt x="14634" y="13645"/>
                  </a:cubicBezTo>
                  <a:lnTo>
                    <a:pt x="14598" y="13692"/>
                  </a:lnTo>
                  <a:lnTo>
                    <a:pt x="14598" y="13740"/>
                  </a:lnTo>
                  <a:cubicBezTo>
                    <a:pt x="14984" y="14966"/>
                    <a:pt x="15380" y="16256"/>
                    <a:pt x="15788" y="17591"/>
                  </a:cubicBezTo>
                  <a:lnTo>
                    <a:pt x="15788" y="17591"/>
                  </a:lnTo>
                  <a:lnTo>
                    <a:pt x="11133" y="15978"/>
                  </a:lnTo>
                  <a:lnTo>
                    <a:pt x="11062" y="15978"/>
                  </a:lnTo>
                  <a:lnTo>
                    <a:pt x="10990" y="16002"/>
                  </a:lnTo>
                  <a:cubicBezTo>
                    <a:pt x="10227" y="16240"/>
                    <a:pt x="9439" y="16362"/>
                    <a:pt x="8640" y="16362"/>
                  </a:cubicBezTo>
                  <a:cubicBezTo>
                    <a:pt x="8480" y="16362"/>
                    <a:pt x="8318" y="16357"/>
                    <a:pt x="8157" y="16347"/>
                  </a:cubicBezTo>
                  <a:cubicBezTo>
                    <a:pt x="7228" y="16312"/>
                    <a:pt x="6323" y="16109"/>
                    <a:pt x="5454" y="15764"/>
                  </a:cubicBezTo>
                  <a:cubicBezTo>
                    <a:pt x="3823" y="15085"/>
                    <a:pt x="2453" y="13895"/>
                    <a:pt x="1549" y="12371"/>
                  </a:cubicBezTo>
                  <a:cubicBezTo>
                    <a:pt x="1" y="9751"/>
                    <a:pt x="37" y="6477"/>
                    <a:pt x="1644" y="3893"/>
                  </a:cubicBezTo>
                  <a:cubicBezTo>
                    <a:pt x="2715" y="2167"/>
                    <a:pt x="4406" y="905"/>
                    <a:pt x="6359" y="357"/>
                  </a:cubicBezTo>
                  <a:lnTo>
                    <a:pt x="6847" y="226"/>
                  </a:lnTo>
                  <a:cubicBezTo>
                    <a:pt x="7002" y="191"/>
                    <a:pt x="7156" y="167"/>
                    <a:pt x="7287" y="143"/>
                  </a:cubicBezTo>
                  <a:cubicBezTo>
                    <a:pt x="7514" y="95"/>
                    <a:pt x="7752" y="72"/>
                    <a:pt x="7978" y="60"/>
                  </a:cubicBezTo>
                  <a:lnTo>
                    <a:pt x="8407" y="24"/>
                  </a:lnTo>
                  <a:cubicBezTo>
                    <a:pt x="8454" y="24"/>
                    <a:pt x="8502" y="12"/>
                    <a:pt x="854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1779675" y="1962575"/>
              <a:ext cx="141100" cy="151825"/>
            </a:xfrm>
            <a:custGeom>
              <a:avLst/>
              <a:gdLst/>
              <a:ahLst/>
              <a:cxnLst/>
              <a:rect l="l" t="t" r="r" b="b"/>
              <a:pathLst>
                <a:path w="5644" h="6073" extrusionOk="0">
                  <a:moveTo>
                    <a:pt x="2830" y="0"/>
                  </a:moveTo>
                  <a:cubicBezTo>
                    <a:pt x="2815" y="0"/>
                    <a:pt x="2801" y="0"/>
                    <a:pt x="2786" y="0"/>
                  </a:cubicBezTo>
                  <a:cubicBezTo>
                    <a:pt x="1238" y="24"/>
                    <a:pt x="0" y="1298"/>
                    <a:pt x="12" y="2846"/>
                  </a:cubicBezTo>
                  <a:cubicBezTo>
                    <a:pt x="36" y="3930"/>
                    <a:pt x="679" y="4918"/>
                    <a:pt x="1667" y="5358"/>
                  </a:cubicBezTo>
                  <a:lnTo>
                    <a:pt x="1667" y="6073"/>
                  </a:lnTo>
                  <a:lnTo>
                    <a:pt x="4132" y="6037"/>
                  </a:lnTo>
                  <a:lnTo>
                    <a:pt x="4132" y="5287"/>
                  </a:lnTo>
                  <a:cubicBezTo>
                    <a:pt x="5060" y="4787"/>
                    <a:pt x="5644" y="3822"/>
                    <a:pt x="5632" y="2763"/>
                  </a:cubicBezTo>
                  <a:cubicBezTo>
                    <a:pt x="5608" y="1230"/>
                    <a:pt x="4358" y="0"/>
                    <a:pt x="2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1776400" y="1961150"/>
              <a:ext cx="144375" cy="155325"/>
            </a:xfrm>
            <a:custGeom>
              <a:avLst/>
              <a:gdLst/>
              <a:ahLst/>
              <a:cxnLst/>
              <a:rect l="l" t="t" r="r" b="b"/>
              <a:pathLst>
                <a:path w="5775" h="6213" extrusionOk="0">
                  <a:moveTo>
                    <a:pt x="3002" y="138"/>
                  </a:moveTo>
                  <a:cubicBezTo>
                    <a:pt x="3045" y="138"/>
                    <a:pt x="3089" y="139"/>
                    <a:pt x="3131" y="141"/>
                  </a:cubicBezTo>
                  <a:cubicBezTo>
                    <a:pt x="4286" y="212"/>
                    <a:pt x="5275" y="998"/>
                    <a:pt x="5620" y="2105"/>
                  </a:cubicBezTo>
                  <a:cubicBezTo>
                    <a:pt x="5679" y="2342"/>
                    <a:pt x="5726" y="2578"/>
                    <a:pt x="5762" y="2826"/>
                  </a:cubicBezTo>
                  <a:lnTo>
                    <a:pt x="5762" y="2826"/>
                  </a:lnTo>
                  <a:cubicBezTo>
                    <a:pt x="5726" y="3110"/>
                    <a:pt x="5679" y="3381"/>
                    <a:pt x="5596" y="3653"/>
                  </a:cubicBezTo>
                  <a:cubicBezTo>
                    <a:pt x="5370" y="4368"/>
                    <a:pt x="4882" y="4963"/>
                    <a:pt x="4227" y="5308"/>
                  </a:cubicBezTo>
                  <a:lnTo>
                    <a:pt x="4191" y="5308"/>
                  </a:lnTo>
                  <a:lnTo>
                    <a:pt x="4191" y="5344"/>
                  </a:lnTo>
                  <a:lnTo>
                    <a:pt x="4191" y="6035"/>
                  </a:lnTo>
                  <a:lnTo>
                    <a:pt x="4191" y="6035"/>
                  </a:lnTo>
                  <a:lnTo>
                    <a:pt x="1881" y="6057"/>
                  </a:lnTo>
                  <a:lnTo>
                    <a:pt x="1881" y="6057"/>
                  </a:lnTo>
                  <a:lnTo>
                    <a:pt x="1881" y="5427"/>
                  </a:lnTo>
                  <a:lnTo>
                    <a:pt x="1881" y="5380"/>
                  </a:lnTo>
                  <a:lnTo>
                    <a:pt x="1834" y="5356"/>
                  </a:lnTo>
                  <a:cubicBezTo>
                    <a:pt x="1084" y="5010"/>
                    <a:pt x="536" y="4356"/>
                    <a:pt x="322" y="3558"/>
                  </a:cubicBezTo>
                  <a:cubicBezTo>
                    <a:pt x="167" y="2963"/>
                    <a:pt x="214" y="2320"/>
                    <a:pt x="476" y="1748"/>
                  </a:cubicBezTo>
                  <a:cubicBezTo>
                    <a:pt x="715" y="1224"/>
                    <a:pt x="1119" y="784"/>
                    <a:pt x="1619" y="486"/>
                  </a:cubicBezTo>
                  <a:cubicBezTo>
                    <a:pt x="1858" y="367"/>
                    <a:pt x="2108" y="272"/>
                    <a:pt x="2369" y="200"/>
                  </a:cubicBezTo>
                  <a:cubicBezTo>
                    <a:pt x="2577" y="161"/>
                    <a:pt x="2792" y="138"/>
                    <a:pt x="3002" y="138"/>
                  </a:cubicBezTo>
                  <a:close/>
                  <a:moveTo>
                    <a:pt x="2926" y="0"/>
                  </a:moveTo>
                  <a:cubicBezTo>
                    <a:pt x="2729" y="0"/>
                    <a:pt x="2537" y="23"/>
                    <a:pt x="2346" y="57"/>
                  </a:cubicBezTo>
                  <a:cubicBezTo>
                    <a:pt x="2060" y="117"/>
                    <a:pt x="1798" y="224"/>
                    <a:pt x="1548" y="355"/>
                  </a:cubicBezTo>
                  <a:cubicBezTo>
                    <a:pt x="1012" y="665"/>
                    <a:pt x="595" y="1117"/>
                    <a:pt x="345" y="1677"/>
                  </a:cubicBezTo>
                  <a:cubicBezTo>
                    <a:pt x="60" y="2284"/>
                    <a:pt x="0" y="2963"/>
                    <a:pt x="179" y="3606"/>
                  </a:cubicBezTo>
                  <a:cubicBezTo>
                    <a:pt x="389" y="4434"/>
                    <a:pt x="965" y="5114"/>
                    <a:pt x="1738" y="5488"/>
                  </a:cubicBezTo>
                  <a:lnTo>
                    <a:pt x="1738" y="5488"/>
                  </a:lnTo>
                  <a:lnTo>
                    <a:pt x="1738" y="6142"/>
                  </a:lnTo>
                  <a:lnTo>
                    <a:pt x="1738" y="6213"/>
                  </a:lnTo>
                  <a:lnTo>
                    <a:pt x="1822" y="6213"/>
                  </a:lnTo>
                  <a:lnTo>
                    <a:pt x="4274" y="6165"/>
                  </a:lnTo>
                  <a:lnTo>
                    <a:pt x="4334" y="6165"/>
                  </a:lnTo>
                  <a:lnTo>
                    <a:pt x="4334" y="6094"/>
                  </a:lnTo>
                  <a:lnTo>
                    <a:pt x="4334" y="5390"/>
                  </a:lnTo>
                  <a:lnTo>
                    <a:pt x="4334" y="5390"/>
                  </a:lnTo>
                  <a:cubicBezTo>
                    <a:pt x="4705" y="5177"/>
                    <a:pt x="5030" y="4884"/>
                    <a:pt x="5275" y="4534"/>
                  </a:cubicBezTo>
                  <a:cubicBezTo>
                    <a:pt x="5453" y="4260"/>
                    <a:pt x="5596" y="3963"/>
                    <a:pt x="5679" y="3641"/>
                  </a:cubicBezTo>
                  <a:cubicBezTo>
                    <a:pt x="5727" y="3439"/>
                    <a:pt x="5751" y="3236"/>
                    <a:pt x="5763" y="3034"/>
                  </a:cubicBezTo>
                  <a:cubicBezTo>
                    <a:pt x="5775" y="2963"/>
                    <a:pt x="5775" y="2893"/>
                    <a:pt x="5763" y="2822"/>
                  </a:cubicBezTo>
                  <a:lnTo>
                    <a:pt x="5763" y="2822"/>
                  </a:lnTo>
                  <a:cubicBezTo>
                    <a:pt x="5774" y="2575"/>
                    <a:pt x="5750" y="2328"/>
                    <a:pt x="5679" y="2082"/>
                  </a:cubicBezTo>
                  <a:cubicBezTo>
                    <a:pt x="5501" y="1415"/>
                    <a:pt x="5072" y="831"/>
                    <a:pt x="4489" y="450"/>
                  </a:cubicBezTo>
                  <a:cubicBezTo>
                    <a:pt x="4084" y="188"/>
                    <a:pt x="3620" y="34"/>
                    <a:pt x="3143" y="10"/>
                  </a:cubicBezTo>
                  <a:cubicBezTo>
                    <a:pt x="3070" y="3"/>
                    <a:pt x="2997" y="0"/>
                    <a:pt x="292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a:off x="1812700" y="2032675"/>
              <a:ext cx="77675" cy="80825"/>
            </a:xfrm>
            <a:custGeom>
              <a:avLst/>
              <a:gdLst/>
              <a:ahLst/>
              <a:cxnLst/>
              <a:rect l="l" t="t" r="r" b="b"/>
              <a:pathLst>
                <a:path w="3107" h="3233" extrusionOk="0">
                  <a:moveTo>
                    <a:pt x="2132" y="185"/>
                  </a:moveTo>
                  <a:cubicBezTo>
                    <a:pt x="2180" y="197"/>
                    <a:pt x="2227" y="221"/>
                    <a:pt x="2251" y="268"/>
                  </a:cubicBezTo>
                  <a:cubicBezTo>
                    <a:pt x="2275" y="316"/>
                    <a:pt x="2287" y="364"/>
                    <a:pt x="2275" y="411"/>
                  </a:cubicBezTo>
                  <a:cubicBezTo>
                    <a:pt x="2239" y="518"/>
                    <a:pt x="2180" y="614"/>
                    <a:pt x="2084" y="685"/>
                  </a:cubicBezTo>
                  <a:cubicBezTo>
                    <a:pt x="2049" y="715"/>
                    <a:pt x="2012" y="742"/>
                    <a:pt x="1972" y="765"/>
                  </a:cubicBezTo>
                  <a:lnTo>
                    <a:pt x="1972" y="765"/>
                  </a:lnTo>
                  <a:cubicBezTo>
                    <a:pt x="1960" y="739"/>
                    <a:pt x="1950" y="712"/>
                    <a:pt x="1941" y="685"/>
                  </a:cubicBezTo>
                  <a:cubicBezTo>
                    <a:pt x="1894" y="578"/>
                    <a:pt x="1894" y="471"/>
                    <a:pt x="1918" y="364"/>
                  </a:cubicBezTo>
                  <a:cubicBezTo>
                    <a:pt x="1930" y="316"/>
                    <a:pt x="1953" y="268"/>
                    <a:pt x="1989" y="233"/>
                  </a:cubicBezTo>
                  <a:cubicBezTo>
                    <a:pt x="2037" y="209"/>
                    <a:pt x="2084" y="185"/>
                    <a:pt x="2132" y="185"/>
                  </a:cubicBezTo>
                  <a:close/>
                  <a:moveTo>
                    <a:pt x="1096" y="48"/>
                  </a:moveTo>
                  <a:cubicBezTo>
                    <a:pt x="1120" y="48"/>
                    <a:pt x="1144" y="54"/>
                    <a:pt x="1168" y="66"/>
                  </a:cubicBezTo>
                  <a:cubicBezTo>
                    <a:pt x="1251" y="113"/>
                    <a:pt x="1298" y="197"/>
                    <a:pt x="1310" y="292"/>
                  </a:cubicBezTo>
                  <a:cubicBezTo>
                    <a:pt x="1322" y="399"/>
                    <a:pt x="1310" y="518"/>
                    <a:pt x="1275" y="614"/>
                  </a:cubicBezTo>
                  <a:cubicBezTo>
                    <a:pt x="1254" y="671"/>
                    <a:pt x="1229" y="725"/>
                    <a:pt x="1199" y="775"/>
                  </a:cubicBezTo>
                  <a:lnTo>
                    <a:pt x="1199" y="775"/>
                  </a:lnTo>
                  <a:cubicBezTo>
                    <a:pt x="1092" y="707"/>
                    <a:pt x="1003" y="611"/>
                    <a:pt x="941" y="494"/>
                  </a:cubicBezTo>
                  <a:cubicBezTo>
                    <a:pt x="894" y="399"/>
                    <a:pt x="882" y="280"/>
                    <a:pt x="917" y="173"/>
                  </a:cubicBezTo>
                  <a:cubicBezTo>
                    <a:pt x="941" y="125"/>
                    <a:pt x="977" y="90"/>
                    <a:pt x="1025" y="66"/>
                  </a:cubicBezTo>
                  <a:cubicBezTo>
                    <a:pt x="1048" y="54"/>
                    <a:pt x="1072" y="48"/>
                    <a:pt x="1096" y="48"/>
                  </a:cubicBezTo>
                  <a:close/>
                  <a:moveTo>
                    <a:pt x="218" y="760"/>
                  </a:moveTo>
                  <a:cubicBezTo>
                    <a:pt x="248" y="760"/>
                    <a:pt x="279" y="767"/>
                    <a:pt x="310" y="780"/>
                  </a:cubicBezTo>
                  <a:cubicBezTo>
                    <a:pt x="382" y="816"/>
                    <a:pt x="441" y="875"/>
                    <a:pt x="465" y="959"/>
                  </a:cubicBezTo>
                  <a:cubicBezTo>
                    <a:pt x="500" y="1030"/>
                    <a:pt x="533" y="1103"/>
                    <a:pt x="565" y="1175"/>
                  </a:cubicBezTo>
                  <a:lnTo>
                    <a:pt x="565" y="1175"/>
                  </a:lnTo>
                  <a:cubicBezTo>
                    <a:pt x="548" y="1176"/>
                    <a:pt x="530" y="1177"/>
                    <a:pt x="512" y="1177"/>
                  </a:cubicBezTo>
                  <a:cubicBezTo>
                    <a:pt x="457" y="1177"/>
                    <a:pt x="402" y="1172"/>
                    <a:pt x="346" y="1161"/>
                  </a:cubicBezTo>
                  <a:cubicBezTo>
                    <a:pt x="251" y="1149"/>
                    <a:pt x="167" y="1114"/>
                    <a:pt x="96" y="1042"/>
                  </a:cubicBezTo>
                  <a:cubicBezTo>
                    <a:pt x="36" y="983"/>
                    <a:pt x="36" y="887"/>
                    <a:pt x="84" y="816"/>
                  </a:cubicBezTo>
                  <a:cubicBezTo>
                    <a:pt x="121" y="779"/>
                    <a:pt x="168" y="760"/>
                    <a:pt x="218" y="760"/>
                  </a:cubicBezTo>
                  <a:close/>
                  <a:moveTo>
                    <a:pt x="3098" y="921"/>
                  </a:moveTo>
                  <a:cubicBezTo>
                    <a:pt x="3095" y="933"/>
                    <a:pt x="3091" y="946"/>
                    <a:pt x="3084" y="959"/>
                  </a:cubicBezTo>
                  <a:cubicBezTo>
                    <a:pt x="3037" y="1054"/>
                    <a:pt x="2965" y="1114"/>
                    <a:pt x="2870" y="1149"/>
                  </a:cubicBezTo>
                  <a:cubicBezTo>
                    <a:pt x="2787" y="1179"/>
                    <a:pt x="2702" y="1194"/>
                    <a:pt x="2618" y="1194"/>
                  </a:cubicBezTo>
                  <a:cubicBezTo>
                    <a:pt x="2580" y="1194"/>
                    <a:pt x="2542" y="1191"/>
                    <a:pt x="2505" y="1185"/>
                  </a:cubicBezTo>
                  <a:lnTo>
                    <a:pt x="2505" y="1185"/>
                  </a:lnTo>
                  <a:cubicBezTo>
                    <a:pt x="2551" y="1194"/>
                    <a:pt x="2598" y="1198"/>
                    <a:pt x="2645" y="1198"/>
                  </a:cubicBezTo>
                  <a:cubicBezTo>
                    <a:pt x="2723" y="1198"/>
                    <a:pt x="2803" y="1186"/>
                    <a:pt x="2882" y="1161"/>
                  </a:cubicBezTo>
                  <a:cubicBezTo>
                    <a:pt x="2965" y="1126"/>
                    <a:pt x="3037" y="1066"/>
                    <a:pt x="3084" y="983"/>
                  </a:cubicBezTo>
                  <a:cubicBezTo>
                    <a:pt x="3094" y="963"/>
                    <a:pt x="3099" y="942"/>
                    <a:pt x="3098" y="921"/>
                  </a:cubicBezTo>
                  <a:close/>
                  <a:moveTo>
                    <a:pt x="1084" y="0"/>
                  </a:moveTo>
                  <a:cubicBezTo>
                    <a:pt x="1054" y="0"/>
                    <a:pt x="1025" y="6"/>
                    <a:pt x="1001" y="18"/>
                  </a:cubicBezTo>
                  <a:cubicBezTo>
                    <a:pt x="941" y="54"/>
                    <a:pt x="894" y="90"/>
                    <a:pt x="870" y="149"/>
                  </a:cubicBezTo>
                  <a:cubicBezTo>
                    <a:pt x="834" y="256"/>
                    <a:pt x="846" y="387"/>
                    <a:pt x="906" y="494"/>
                  </a:cubicBezTo>
                  <a:cubicBezTo>
                    <a:pt x="970" y="623"/>
                    <a:pt x="1068" y="725"/>
                    <a:pt x="1187" y="795"/>
                  </a:cubicBezTo>
                  <a:lnTo>
                    <a:pt x="1187" y="795"/>
                  </a:lnTo>
                  <a:cubicBezTo>
                    <a:pt x="1114" y="911"/>
                    <a:pt x="1015" y="1005"/>
                    <a:pt x="894" y="1078"/>
                  </a:cubicBezTo>
                  <a:cubicBezTo>
                    <a:pt x="799" y="1132"/>
                    <a:pt x="697" y="1163"/>
                    <a:pt x="591" y="1173"/>
                  </a:cubicBezTo>
                  <a:lnTo>
                    <a:pt x="591" y="1173"/>
                  </a:lnTo>
                  <a:cubicBezTo>
                    <a:pt x="559" y="1097"/>
                    <a:pt x="526" y="1020"/>
                    <a:pt x="489" y="947"/>
                  </a:cubicBezTo>
                  <a:cubicBezTo>
                    <a:pt x="453" y="864"/>
                    <a:pt x="394" y="792"/>
                    <a:pt x="310" y="756"/>
                  </a:cubicBezTo>
                  <a:cubicBezTo>
                    <a:pt x="284" y="739"/>
                    <a:pt x="252" y="728"/>
                    <a:pt x="217" y="728"/>
                  </a:cubicBezTo>
                  <a:cubicBezTo>
                    <a:pt x="205" y="728"/>
                    <a:pt x="192" y="729"/>
                    <a:pt x="179" y="733"/>
                  </a:cubicBezTo>
                  <a:cubicBezTo>
                    <a:pt x="132" y="733"/>
                    <a:pt x="84" y="756"/>
                    <a:pt x="60" y="792"/>
                  </a:cubicBezTo>
                  <a:cubicBezTo>
                    <a:pt x="1" y="875"/>
                    <a:pt x="13" y="983"/>
                    <a:pt x="72" y="1066"/>
                  </a:cubicBezTo>
                  <a:cubicBezTo>
                    <a:pt x="144" y="1137"/>
                    <a:pt x="239" y="1185"/>
                    <a:pt x="334" y="1197"/>
                  </a:cubicBezTo>
                  <a:cubicBezTo>
                    <a:pt x="383" y="1206"/>
                    <a:pt x="433" y="1211"/>
                    <a:pt x="484" y="1211"/>
                  </a:cubicBezTo>
                  <a:cubicBezTo>
                    <a:pt x="515" y="1211"/>
                    <a:pt x="547" y="1209"/>
                    <a:pt x="579" y="1205"/>
                  </a:cubicBezTo>
                  <a:lnTo>
                    <a:pt x="579" y="1205"/>
                  </a:lnTo>
                  <a:cubicBezTo>
                    <a:pt x="607" y="1269"/>
                    <a:pt x="636" y="1330"/>
                    <a:pt x="667" y="1387"/>
                  </a:cubicBezTo>
                  <a:cubicBezTo>
                    <a:pt x="894" y="1947"/>
                    <a:pt x="1072" y="2411"/>
                    <a:pt x="1179" y="2733"/>
                  </a:cubicBezTo>
                  <a:cubicBezTo>
                    <a:pt x="1239" y="2888"/>
                    <a:pt x="1287" y="3019"/>
                    <a:pt x="1310" y="3102"/>
                  </a:cubicBezTo>
                  <a:lnTo>
                    <a:pt x="1346" y="3197"/>
                  </a:lnTo>
                  <a:lnTo>
                    <a:pt x="1322" y="3102"/>
                  </a:lnTo>
                  <a:cubicBezTo>
                    <a:pt x="1287" y="3019"/>
                    <a:pt x="1251" y="2888"/>
                    <a:pt x="1191" y="2733"/>
                  </a:cubicBezTo>
                  <a:cubicBezTo>
                    <a:pt x="1084" y="2411"/>
                    <a:pt x="917" y="1947"/>
                    <a:pt x="679" y="1387"/>
                  </a:cubicBezTo>
                  <a:cubicBezTo>
                    <a:pt x="654" y="1327"/>
                    <a:pt x="629" y="1265"/>
                    <a:pt x="603" y="1202"/>
                  </a:cubicBezTo>
                  <a:lnTo>
                    <a:pt x="603" y="1202"/>
                  </a:lnTo>
                  <a:cubicBezTo>
                    <a:pt x="710" y="1188"/>
                    <a:pt x="815" y="1153"/>
                    <a:pt x="906" y="1102"/>
                  </a:cubicBezTo>
                  <a:cubicBezTo>
                    <a:pt x="1035" y="1032"/>
                    <a:pt x="1139" y="930"/>
                    <a:pt x="1213" y="809"/>
                  </a:cubicBezTo>
                  <a:lnTo>
                    <a:pt x="1213" y="809"/>
                  </a:lnTo>
                  <a:cubicBezTo>
                    <a:pt x="1287" y="848"/>
                    <a:pt x="1368" y="875"/>
                    <a:pt x="1453" y="887"/>
                  </a:cubicBezTo>
                  <a:cubicBezTo>
                    <a:pt x="1482" y="890"/>
                    <a:pt x="1510" y="892"/>
                    <a:pt x="1539" y="892"/>
                  </a:cubicBezTo>
                  <a:cubicBezTo>
                    <a:pt x="1678" y="892"/>
                    <a:pt x="1817" y="857"/>
                    <a:pt x="1942" y="791"/>
                  </a:cubicBezTo>
                  <a:lnTo>
                    <a:pt x="1942" y="791"/>
                  </a:lnTo>
                  <a:cubicBezTo>
                    <a:pt x="2039" y="969"/>
                    <a:pt x="2202" y="1098"/>
                    <a:pt x="2388" y="1158"/>
                  </a:cubicBezTo>
                  <a:lnTo>
                    <a:pt x="2388" y="1158"/>
                  </a:lnTo>
                  <a:cubicBezTo>
                    <a:pt x="2365" y="1206"/>
                    <a:pt x="2343" y="1255"/>
                    <a:pt x="2322" y="1304"/>
                  </a:cubicBezTo>
                  <a:cubicBezTo>
                    <a:pt x="2215" y="1566"/>
                    <a:pt x="2132" y="1828"/>
                    <a:pt x="2072" y="2090"/>
                  </a:cubicBezTo>
                  <a:cubicBezTo>
                    <a:pt x="2025" y="2328"/>
                    <a:pt x="1989" y="2542"/>
                    <a:pt x="1977" y="2709"/>
                  </a:cubicBezTo>
                  <a:cubicBezTo>
                    <a:pt x="1953" y="2876"/>
                    <a:pt x="1930" y="3007"/>
                    <a:pt x="1930" y="3090"/>
                  </a:cubicBezTo>
                  <a:lnTo>
                    <a:pt x="1930" y="3197"/>
                  </a:lnTo>
                  <a:cubicBezTo>
                    <a:pt x="1930" y="3209"/>
                    <a:pt x="1930" y="3221"/>
                    <a:pt x="1930" y="3233"/>
                  </a:cubicBezTo>
                  <a:lnTo>
                    <a:pt x="1965" y="3233"/>
                  </a:lnTo>
                  <a:cubicBezTo>
                    <a:pt x="1965" y="3209"/>
                    <a:pt x="1953" y="3221"/>
                    <a:pt x="1965" y="3126"/>
                  </a:cubicBezTo>
                  <a:cubicBezTo>
                    <a:pt x="1977" y="3042"/>
                    <a:pt x="1989" y="2911"/>
                    <a:pt x="2013" y="2745"/>
                  </a:cubicBezTo>
                  <a:cubicBezTo>
                    <a:pt x="2037" y="2578"/>
                    <a:pt x="2072" y="2364"/>
                    <a:pt x="2120" y="2138"/>
                  </a:cubicBezTo>
                  <a:cubicBezTo>
                    <a:pt x="2180" y="1864"/>
                    <a:pt x="2263" y="1602"/>
                    <a:pt x="2370" y="1352"/>
                  </a:cubicBezTo>
                  <a:cubicBezTo>
                    <a:pt x="2395" y="1292"/>
                    <a:pt x="2421" y="1233"/>
                    <a:pt x="2451" y="1175"/>
                  </a:cubicBezTo>
                  <a:lnTo>
                    <a:pt x="2451" y="1175"/>
                  </a:lnTo>
                  <a:cubicBezTo>
                    <a:pt x="2469" y="1179"/>
                    <a:pt x="2487" y="1182"/>
                    <a:pt x="2505" y="1185"/>
                  </a:cubicBezTo>
                  <a:lnTo>
                    <a:pt x="2505" y="1185"/>
                  </a:lnTo>
                  <a:cubicBezTo>
                    <a:pt x="2487" y="1182"/>
                    <a:pt x="2470" y="1178"/>
                    <a:pt x="2452" y="1173"/>
                  </a:cubicBezTo>
                  <a:lnTo>
                    <a:pt x="2452" y="1173"/>
                  </a:lnTo>
                  <a:cubicBezTo>
                    <a:pt x="2494" y="1091"/>
                    <a:pt x="2541" y="1011"/>
                    <a:pt x="2596" y="935"/>
                  </a:cubicBezTo>
                  <a:cubicBezTo>
                    <a:pt x="2632" y="864"/>
                    <a:pt x="2703" y="804"/>
                    <a:pt x="2775" y="768"/>
                  </a:cubicBezTo>
                  <a:cubicBezTo>
                    <a:pt x="2811" y="750"/>
                    <a:pt x="2852" y="742"/>
                    <a:pt x="2894" y="742"/>
                  </a:cubicBezTo>
                  <a:cubicBezTo>
                    <a:pt x="2936" y="742"/>
                    <a:pt x="2977" y="750"/>
                    <a:pt x="3013" y="768"/>
                  </a:cubicBezTo>
                  <a:cubicBezTo>
                    <a:pt x="3065" y="803"/>
                    <a:pt x="3098" y="863"/>
                    <a:pt x="3098" y="921"/>
                  </a:cubicBezTo>
                  <a:lnTo>
                    <a:pt x="3098" y="921"/>
                  </a:lnTo>
                  <a:cubicBezTo>
                    <a:pt x="3107" y="886"/>
                    <a:pt x="3102" y="851"/>
                    <a:pt x="3084" y="816"/>
                  </a:cubicBezTo>
                  <a:cubicBezTo>
                    <a:pt x="3073" y="768"/>
                    <a:pt x="3037" y="733"/>
                    <a:pt x="3001" y="709"/>
                  </a:cubicBezTo>
                  <a:cubicBezTo>
                    <a:pt x="2959" y="685"/>
                    <a:pt x="2912" y="673"/>
                    <a:pt x="2864" y="673"/>
                  </a:cubicBezTo>
                  <a:cubicBezTo>
                    <a:pt x="2817" y="673"/>
                    <a:pt x="2769" y="685"/>
                    <a:pt x="2727" y="709"/>
                  </a:cubicBezTo>
                  <a:cubicBezTo>
                    <a:pt x="2656" y="756"/>
                    <a:pt x="2584" y="816"/>
                    <a:pt x="2537" y="887"/>
                  </a:cubicBezTo>
                  <a:cubicBezTo>
                    <a:pt x="2483" y="972"/>
                    <a:pt x="2434" y="1062"/>
                    <a:pt x="2390" y="1153"/>
                  </a:cubicBezTo>
                  <a:lnTo>
                    <a:pt x="2390" y="1153"/>
                  </a:lnTo>
                  <a:cubicBezTo>
                    <a:pt x="2367" y="1145"/>
                    <a:pt x="2345" y="1136"/>
                    <a:pt x="2322" y="1126"/>
                  </a:cubicBezTo>
                  <a:cubicBezTo>
                    <a:pt x="2172" y="1055"/>
                    <a:pt x="2046" y="925"/>
                    <a:pt x="1975" y="772"/>
                  </a:cubicBezTo>
                  <a:lnTo>
                    <a:pt x="1975" y="772"/>
                  </a:lnTo>
                  <a:cubicBezTo>
                    <a:pt x="2018" y="747"/>
                    <a:pt x="2058" y="718"/>
                    <a:pt x="2096" y="685"/>
                  </a:cubicBezTo>
                  <a:cubicBezTo>
                    <a:pt x="2191" y="614"/>
                    <a:pt x="2251" y="518"/>
                    <a:pt x="2287" y="399"/>
                  </a:cubicBezTo>
                  <a:cubicBezTo>
                    <a:pt x="2299" y="340"/>
                    <a:pt x="2287" y="280"/>
                    <a:pt x="2263" y="233"/>
                  </a:cubicBezTo>
                  <a:cubicBezTo>
                    <a:pt x="2227" y="173"/>
                    <a:pt x="2180" y="137"/>
                    <a:pt x="2120" y="137"/>
                  </a:cubicBezTo>
                  <a:cubicBezTo>
                    <a:pt x="2001" y="137"/>
                    <a:pt x="1894" y="221"/>
                    <a:pt x="1870" y="340"/>
                  </a:cubicBezTo>
                  <a:cubicBezTo>
                    <a:pt x="1846" y="447"/>
                    <a:pt x="1846" y="554"/>
                    <a:pt x="1882" y="661"/>
                  </a:cubicBezTo>
                  <a:cubicBezTo>
                    <a:pt x="1894" y="661"/>
                    <a:pt x="1894" y="673"/>
                    <a:pt x="1894" y="685"/>
                  </a:cubicBezTo>
                  <a:cubicBezTo>
                    <a:pt x="1906" y="719"/>
                    <a:pt x="1921" y="753"/>
                    <a:pt x="1938" y="784"/>
                  </a:cubicBezTo>
                  <a:lnTo>
                    <a:pt x="1938" y="784"/>
                  </a:lnTo>
                  <a:cubicBezTo>
                    <a:pt x="1821" y="846"/>
                    <a:pt x="1687" y="880"/>
                    <a:pt x="1551" y="880"/>
                  </a:cubicBezTo>
                  <a:cubicBezTo>
                    <a:pt x="1523" y="880"/>
                    <a:pt x="1494" y="878"/>
                    <a:pt x="1465" y="875"/>
                  </a:cubicBezTo>
                  <a:cubicBezTo>
                    <a:pt x="1379" y="862"/>
                    <a:pt x="1298" y="833"/>
                    <a:pt x="1224" y="790"/>
                  </a:cubicBezTo>
                  <a:lnTo>
                    <a:pt x="1224" y="790"/>
                  </a:lnTo>
                  <a:cubicBezTo>
                    <a:pt x="1307" y="647"/>
                    <a:pt x="1347" y="479"/>
                    <a:pt x="1334" y="304"/>
                  </a:cubicBezTo>
                  <a:cubicBezTo>
                    <a:pt x="1334" y="256"/>
                    <a:pt x="1322" y="197"/>
                    <a:pt x="1287" y="149"/>
                  </a:cubicBezTo>
                  <a:cubicBezTo>
                    <a:pt x="1263" y="90"/>
                    <a:pt x="1227" y="54"/>
                    <a:pt x="1168" y="18"/>
                  </a:cubicBezTo>
                  <a:cubicBezTo>
                    <a:pt x="1144" y="6"/>
                    <a:pt x="1114" y="0"/>
                    <a:pt x="1084"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6"/>
            <p:cNvSpPr/>
            <p:nvPr/>
          </p:nvSpPr>
          <p:spPr>
            <a:xfrm>
              <a:off x="1821625" y="2117025"/>
              <a:ext cx="60750" cy="8700"/>
            </a:xfrm>
            <a:custGeom>
              <a:avLst/>
              <a:gdLst/>
              <a:ahLst/>
              <a:cxnLst/>
              <a:rect l="l" t="t" r="r" b="b"/>
              <a:pathLst>
                <a:path w="2430" h="348" extrusionOk="0">
                  <a:moveTo>
                    <a:pt x="2293" y="0"/>
                  </a:moveTo>
                  <a:cubicBezTo>
                    <a:pt x="2287" y="0"/>
                    <a:pt x="2281" y="1"/>
                    <a:pt x="2275" y="2"/>
                  </a:cubicBezTo>
                  <a:lnTo>
                    <a:pt x="156" y="26"/>
                  </a:lnTo>
                  <a:cubicBezTo>
                    <a:pt x="72" y="38"/>
                    <a:pt x="1" y="109"/>
                    <a:pt x="13" y="192"/>
                  </a:cubicBezTo>
                  <a:cubicBezTo>
                    <a:pt x="13" y="276"/>
                    <a:pt x="84" y="347"/>
                    <a:pt x="168" y="347"/>
                  </a:cubicBezTo>
                  <a:lnTo>
                    <a:pt x="2275" y="311"/>
                  </a:lnTo>
                  <a:cubicBezTo>
                    <a:pt x="2370" y="311"/>
                    <a:pt x="2430" y="240"/>
                    <a:pt x="2430" y="157"/>
                  </a:cubicBezTo>
                  <a:cubicBezTo>
                    <a:pt x="2430" y="68"/>
                    <a:pt x="2368" y="0"/>
                    <a:pt x="229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1821925" y="2128375"/>
              <a:ext cx="61050" cy="25925"/>
            </a:xfrm>
            <a:custGeom>
              <a:avLst/>
              <a:gdLst/>
              <a:ahLst/>
              <a:cxnLst/>
              <a:rect l="l" t="t" r="r" b="b"/>
              <a:pathLst>
                <a:path w="2442" h="1037" extrusionOk="0">
                  <a:moveTo>
                    <a:pt x="2263" y="0"/>
                  </a:moveTo>
                  <a:lnTo>
                    <a:pt x="156" y="24"/>
                  </a:lnTo>
                  <a:cubicBezTo>
                    <a:pt x="72" y="24"/>
                    <a:pt x="1" y="107"/>
                    <a:pt x="1" y="191"/>
                  </a:cubicBezTo>
                  <a:cubicBezTo>
                    <a:pt x="1" y="274"/>
                    <a:pt x="72" y="345"/>
                    <a:pt x="167" y="345"/>
                  </a:cubicBezTo>
                  <a:lnTo>
                    <a:pt x="394" y="345"/>
                  </a:lnTo>
                  <a:lnTo>
                    <a:pt x="715" y="929"/>
                  </a:lnTo>
                  <a:cubicBezTo>
                    <a:pt x="751" y="988"/>
                    <a:pt x="822" y="1036"/>
                    <a:pt x="894" y="1036"/>
                  </a:cubicBezTo>
                  <a:lnTo>
                    <a:pt x="1656" y="1036"/>
                  </a:lnTo>
                  <a:cubicBezTo>
                    <a:pt x="1727" y="1024"/>
                    <a:pt x="1799" y="988"/>
                    <a:pt x="1834" y="917"/>
                  </a:cubicBezTo>
                  <a:lnTo>
                    <a:pt x="2120" y="322"/>
                  </a:lnTo>
                  <a:lnTo>
                    <a:pt x="2275" y="322"/>
                  </a:lnTo>
                  <a:cubicBezTo>
                    <a:pt x="2370" y="322"/>
                    <a:pt x="2442" y="250"/>
                    <a:pt x="2442" y="167"/>
                  </a:cubicBezTo>
                  <a:cubicBezTo>
                    <a:pt x="2442" y="84"/>
                    <a:pt x="2370" y="0"/>
                    <a:pt x="227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1787700" y="1975675"/>
              <a:ext cx="45875" cy="80125"/>
            </a:xfrm>
            <a:custGeom>
              <a:avLst/>
              <a:gdLst/>
              <a:ahLst/>
              <a:cxnLst/>
              <a:rect l="l" t="t" r="r" b="b"/>
              <a:pathLst>
                <a:path w="1835" h="3205" extrusionOk="0">
                  <a:moveTo>
                    <a:pt x="1656" y="0"/>
                  </a:moveTo>
                  <a:cubicBezTo>
                    <a:pt x="1513" y="24"/>
                    <a:pt x="1370" y="72"/>
                    <a:pt x="1227" y="143"/>
                  </a:cubicBezTo>
                  <a:cubicBezTo>
                    <a:pt x="1025" y="238"/>
                    <a:pt x="834" y="358"/>
                    <a:pt x="667" y="524"/>
                  </a:cubicBezTo>
                  <a:lnTo>
                    <a:pt x="191" y="1191"/>
                  </a:lnTo>
                  <a:cubicBezTo>
                    <a:pt x="84" y="1453"/>
                    <a:pt x="12" y="1727"/>
                    <a:pt x="12" y="2001"/>
                  </a:cubicBezTo>
                  <a:cubicBezTo>
                    <a:pt x="1" y="2227"/>
                    <a:pt x="36" y="2453"/>
                    <a:pt x="96" y="2679"/>
                  </a:cubicBezTo>
                  <a:cubicBezTo>
                    <a:pt x="132" y="2822"/>
                    <a:pt x="203" y="2965"/>
                    <a:pt x="286" y="3084"/>
                  </a:cubicBezTo>
                  <a:cubicBezTo>
                    <a:pt x="340" y="3159"/>
                    <a:pt x="364" y="3205"/>
                    <a:pt x="403" y="3205"/>
                  </a:cubicBezTo>
                  <a:cubicBezTo>
                    <a:pt x="408" y="3205"/>
                    <a:pt x="412" y="3204"/>
                    <a:pt x="417" y="3203"/>
                  </a:cubicBezTo>
                  <a:cubicBezTo>
                    <a:pt x="465" y="3179"/>
                    <a:pt x="382" y="2965"/>
                    <a:pt x="334" y="2620"/>
                  </a:cubicBezTo>
                  <a:cubicBezTo>
                    <a:pt x="274" y="2191"/>
                    <a:pt x="334" y="1739"/>
                    <a:pt x="501" y="1334"/>
                  </a:cubicBezTo>
                  <a:cubicBezTo>
                    <a:pt x="691" y="941"/>
                    <a:pt x="989" y="596"/>
                    <a:pt x="1346" y="346"/>
                  </a:cubicBezTo>
                  <a:cubicBezTo>
                    <a:pt x="1632" y="155"/>
                    <a:pt x="1834" y="48"/>
                    <a:pt x="1834" y="24"/>
                  </a:cubicBezTo>
                  <a:cubicBezTo>
                    <a:pt x="1822" y="0"/>
                    <a:pt x="1763" y="0"/>
                    <a:pt x="165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1840675" y="1970525"/>
              <a:ext cx="18775" cy="8750"/>
            </a:xfrm>
            <a:custGeom>
              <a:avLst/>
              <a:gdLst/>
              <a:ahLst/>
              <a:cxnLst/>
              <a:rect l="l" t="t" r="r" b="b"/>
              <a:pathLst>
                <a:path w="751" h="350" extrusionOk="0">
                  <a:moveTo>
                    <a:pt x="431" y="1"/>
                  </a:moveTo>
                  <a:cubicBezTo>
                    <a:pt x="415" y="1"/>
                    <a:pt x="398" y="2"/>
                    <a:pt x="382" y="4"/>
                  </a:cubicBezTo>
                  <a:cubicBezTo>
                    <a:pt x="299" y="4"/>
                    <a:pt x="203" y="16"/>
                    <a:pt x="120" y="63"/>
                  </a:cubicBezTo>
                  <a:cubicBezTo>
                    <a:pt x="60" y="111"/>
                    <a:pt x="1" y="111"/>
                    <a:pt x="37" y="206"/>
                  </a:cubicBezTo>
                  <a:cubicBezTo>
                    <a:pt x="72" y="302"/>
                    <a:pt x="215" y="349"/>
                    <a:pt x="394" y="349"/>
                  </a:cubicBezTo>
                  <a:lnTo>
                    <a:pt x="739" y="194"/>
                  </a:lnTo>
                  <a:cubicBezTo>
                    <a:pt x="751" y="147"/>
                    <a:pt x="715" y="99"/>
                    <a:pt x="656" y="63"/>
                  </a:cubicBezTo>
                  <a:cubicBezTo>
                    <a:pt x="587" y="24"/>
                    <a:pt x="509" y="1"/>
                    <a:pt x="43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a:off x="1780850" y="1945900"/>
              <a:ext cx="15500" cy="17375"/>
            </a:xfrm>
            <a:custGeom>
              <a:avLst/>
              <a:gdLst/>
              <a:ahLst/>
              <a:cxnLst/>
              <a:rect l="l" t="t" r="r" b="b"/>
              <a:pathLst>
                <a:path w="620" h="695" extrusionOk="0">
                  <a:moveTo>
                    <a:pt x="25" y="1"/>
                  </a:moveTo>
                  <a:cubicBezTo>
                    <a:pt x="1" y="1"/>
                    <a:pt x="84" y="191"/>
                    <a:pt x="239" y="382"/>
                  </a:cubicBezTo>
                  <a:cubicBezTo>
                    <a:pt x="381" y="568"/>
                    <a:pt x="524" y="694"/>
                    <a:pt x="574" y="694"/>
                  </a:cubicBezTo>
                  <a:cubicBezTo>
                    <a:pt x="578" y="694"/>
                    <a:pt x="581" y="693"/>
                    <a:pt x="584" y="691"/>
                  </a:cubicBezTo>
                  <a:cubicBezTo>
                    <a:pt x="620" y="644"/>
                    <a:pt x="525" y="501"/>
                    <a:pt x="370" y="298"/>
                  </a:cubicBezTo>
                  <a:cubicBezTo>
                    <a:pt x="215" y="108"/>
                    <a:pt x="60" y="1"/>
                    <a:pt x="2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6"/>
            <p:cNvSpPr/>
            <p:nvPr/>
          </p:nvSpPr>
          <p:spPr>
            <a:xfrm>
              <a:off x="1839200" y="1901550"/>
              <a:ext cx="6875" cy="41700"/>
            </a:xfrm>
            <a:custGeom>
              <a:avLst/>
              <a:gdLst/>
              <a:ahLst/>
              <a:cxnLst/>
              <a:rect l="l" t="t" r="r" b="b"/>
              <a:pathLst>
                <a:path w="275" h="1668" extrusionOk="0">
                  <a:moveTo>
                    <a:pt x="60" y="1"/>
                  </a:moveTo>
                  <a:cubicBezTo>
                    <a:pt x="0" y="286"/>
                    <a:pt x="0" y="572"/>
                    <a:pt x="60" y="846"/>
                  </a:cubicBezTo>
                  <a:cubicBezTo>
                    <a:pt x="60" y="1132"/>
                    <a:pt x="119" y="1406"/>
                    <a:pt x="215" y="1668"/>
                  </a:cubicBezTo>
                  <a:cubicBezTo>
                    <a:pt x="274" y="1394"/>
                    <a:pt x="274" y="1108"/>
                    <a:pt x="215" y="834"/>
                  </a:cubicBezTo>
                  <a:cubicBezTo>
                    <a:pt x="227" y="548"/>
                    <a:pt x="167" y="263"/>
                    <a:pt x="6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1886225" y="1937200"/>
              <a:ext cx="12225" cy="15650"/>
            </a:xfrm>
            <a:custGeom>
              <a:avLst/>
              <a:gdLst/>
              <a:ahLst/>
              <a:cxnLst/>
              <a:rect l="l" t="t" r="r" b="b"/>
              <a:pathLst>
                <a:path w="489" h="626" extrusionOk="0">
                  <a:moveTo>
                    <a:pt x="442" y="0"/>
                  </a:moveTo>
                  <a:cubicBezTo>
                    <a:pt x="395" y="0"/>
                    <a:pt x="277" y="113"/>
                    <a:pt x="179" y="265"/>
                  </a:cubicBezTo>
                  <a:cubicBezTo>
                    <a:pt x="60" y="444"/>
                    <a:pt x="1" y="599"/>
                    <a:pt x="48" y="623"/>
                  </a:cubicBezTo>
                  <a:cubicBezTo>
                    <a:pt x="51" y="625"/>
                    <a:pt x="55" y="626"/>
                    <a:pt x="59" y="626"/>
                  </a:cubicBezTo>
                  <a:cubicBezTo>
                    <a:pt x="104" y="626"/>
                    <a:pt x="213" y="513"/>
                    <a:pt x="322" y="361"/>
                  </a:cubicBezTo>
                  <a:cubicBezTo>
                    <a:pt x="429" y="194"/>
                    <a:pt x="489" y="39"/>
                    <a:pt x="453" y="3"/>
                  </a:cubicBezTo>
                  <a:cubicBezTo>
                    <a:pt x="450" y="1"/>
                    <a:pt x="446" y="0"/>
                    <a:pt x="44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9"/>
          <p:cNvSpPr txBox="1">
            <a:spLocks noGrp="1"/>
          </p:cNvSpPr>
          <p:nvPr>
            <p:ph type="title"/>
          </p:nvPr>
        </p:nvSpPr>
        <p:spPr>
          <a:xfrm>
            <a:off x="1388100" y="1666481"/>
            <a:ext cx="6367800" cy="13557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THANK YOU!</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pic>
        <p:nvPicPr>
          <p:cNvPr id="17" name="Picture 16">
            <a:extLst>
              <a:ext uri="{FF2B5EF4-FFF2-40B4-BE49-F238E27FC236}">
                <a16:creationId xmlns:a16="http://schemas.microsoft.com/office/drawing/2014/main" id="{AE9A31E9-EBED-4298-ADC6-15666ED58F2A}"/>
              </a:ext>
            </a:extLst>
          </p:cNvPr>
          <p:cNvPicPr>
            <a:picLocks noChangeAspect="1"/>
          </p:cNvPicPr>
          <p:nvPr/>
        </p:nvPicPr>
        <p:blipFill>
          <a:blip r:embed="rId3"/>
          <a:stretch>
            <a:fillRect/>
          </a:stretch>
        </p:blipFill>
        <p:spPr>
          <a:xfrm>
            <a:off x="1244066" y="0"/>
            <a:ext cx="7957457" cy="5143500"/>
          </a:xfrm>
          <a:prstGeom prst="rect">
            <a:avLst/>
          </a:prstGeom>
        </p:spPr>
      </p:pic>
      <p:grpSp>
        <p:nvGrpSpPr>
          <p:cNvPr id="61" name="Google Shape;10390;p80">
            <a:extLst>
              <a:ext uri="{FF2B5EF4-FFF2-40B4-BE49-F238E27FC236}">
                <a16:creationId xmlns:a16="http://schemas.microsoft.com/office/drawing/2014/main" id="{F2510460-9D04-475F-A4C3-1D89E7EC46A9}"/>
              </a:ext>
            </a:extLst>
          </p:cNvPr>
          <p:cNvGrpSpPr/>
          <p:nvPr/>
        </p:nvGrpSpPr>
        <p:grpSpPr>
          <a:xfrm rot="5400000">
            <a:off x="-404313" y="1140811"/>
            <a:ext cx="3003586" cy="721961"/>
            <a:chOff x="1247650" y="2075423"/>
            <a:chExt cx="6648477" cy="1557238"/>
          </a:xfrm>
        </p:grpSpPr>
        <p:sp>
          <p:nvSpPr>
            <p:cNvPr id="62" name="Google Shape;10391;p80">
              <a:extLst>
                <a:ext uri="{FF2B5EF4-FFF2-40B4-BE49-F238E27FC236}">
                  <a16:creationId xmlns:a16="http://schemas.microsoft.com/office/drawing/2014/main" id="{EAF93B63-622F-4C80-AA69-AD6BD68F5EFD}"/>
                </a:ext>
              </a:extLst>
            </p:cNvPr>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10392;p80">
              <a:extLst>
                <a:ext uri="{FF2B5EF4-FFF2-40B4-BE49-F238E27FC236}">
                  <a16:creationId xmlns:a16="http://schemas.microsoft.com/office/drawing/2014/main" id="{1E7CD35E-D329-4DE6-8651-E3670EE6BADC}"/>
                </a:ext>
              </a:extLst>
            </p:cNvPr>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10393;p80">
              <a:extLst>
                <a:ext uri="{FF2B5EF4-FFF2-40B4-BE49-F238E27FC236}">
                  <a16:creationId xmlns:a16="http://schemas.microsoft.com/office/drawing/2014/main" id="{53C2E19C-FC50-4B79-876B-B1CCBCA8912F}"/>
                </a:ext>
              </a:extLst>
            </p:cNvPr>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10394;p80">
              <a:extLst>
                <a:ext uri="{FF2B5EF4-FFF2-40B4-BE49-F238E27FC236}">
                  <a16:creationId xmlns:a16="http://schemas.microsoft.com/office/drawing/2014/main" id="{0B42BB37-AF2A-4A2E-BE15-1AF77A3109B8}"/>
                </a:ext>
              </a:extLst>
            </p:cNvPr>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10395;p80">
              <a:extLst>
                <a:ext uri="{FF2B5EF4-FFF2-40B4-BE49-F238E27FC236}">
                  <a16:creationId xmlns:a16="http://schemas.microsoft.com/office/drawing/2014/main" id="{5418D478-C980-4AB9-A8C2-9F103C549CC7}"/>
                </a:ext>
              </a:extLst>
            </p:cNvPr>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10396;p80">
              <a:extLst>
                <a:ext uri="{FF2B5EF4-FFF2-40B4-BE49-F238E27FC236}">
                  <a16:creationId xmlns:a16="http://schemas.microsoft.com/office/drawing/2014/main" id="{0928DDA4-189A-4FB3-BAC8-2C6F89201460}"/>
                </a:ext>
              </a:extLst>
            </p:cNvPr>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593;p41">
            <a:extLst>
              <a:ext uri="{FF2B5EF4-FFF2-40B4-BE49-F238E27FC236}">
                <a16:creationId xmlns:a16="http://schemas.microsoft.com/office/drawing/2014/main" id="{5BEBFA91-E31B-4CC9-B3BA-1319C3AFDD7D}"/>
              </a:ext>
            </a:extLst>
          </p:cNvPr>
          <p:cNvSpPr txBox="1">
            <a:spLocks/>
          </p:cNvSpPr>
          <p:nvPr/>
        </p:nvSpPr>
        <p:spPr>
          <a:xfrm rot="16200000">
            <a:off x="-3019064" y="3015420"/>
            <a:ext cx="6813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2400"/>
              <a:buFont typeface="Oswald SemiBold"/>
              <a:buNone/>
              <a:defRPr sz="2000" b="0" i="0" u="none" strike="noStrike" cap="none">
                <a:solidFill>
                  <a:schemeClr val="accent4"/>
                </a:solidFill>
                <a:latin typeface="Oswald SemiBold"/>
                <a:ea typeface="Oswald SemiBold"/>
                <a:cs typeface="Oswald SemiBold"/>
                <a:sym typeface="Oswald SemiBold"/>
              </a:defRPr>
            </a:lvl1pPr>
            <a:lvl2pPr marR="0" lvl="1"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2pPr>
            <a:lvl3pPr marR="0" lvl="2"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3pPr>
            <a:lvl4pPr marR="0" lvl="3"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4pPr>
            <a:lvl5pPr marR="0" lvl="4"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5pPr>
            <a:lvl6pPr marR="0" lvl="5"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6pPr>
            <a:lvl7pPr marR="0" lvl="6"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7pPr>
            <a:lvl8pPr marR="0" lvl="7"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8pPr>
            <a:lvl9pPr marR="0" lvl="8"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9pPr>
          </a:lstStyle>
          <a:p>
            <a:r>
              <a:rPr lang="en-IN" sz="4000" dirty="0">
                <a:solidFill>
                  <a:schemeClr val="accent5"/>
                </a:solidFill>
              </a:rPr>
              <a:t>ER DIAGRAM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1395894" y="511123"/>
            <a:ext cx="5874149" cy="40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Display the full names of actors available in the database.</a:t>
            </a:r>
            <a:endParaRPr dirty="0"/>
          </a:p>
        </p:txBody>
      </p:sp>
      <p:pic>
        <p:nvPicPr>
          <p:cNvPr id="23" name="Picture 22">
            <a:extLst>
              <a:ext uri="{FF2B5EF4-FFF2-40B4-BE49-F238E27FC236}">
                <a16:creationId xmlns:a16="http://schemas.microsoft.com/office/drawing/2014/main" id="{9A062CAF-8C73-4F03-A46D-7CBD915DC893}"/>
              </a:ext>
            </a:extLst>
          </p:cNvPr>
          <p:cNvPicPr>
            <a:picLocks noChangeAspect="1"/>
          </p:cNvPicPr>
          <p:nvPr/>
        </p:nvPicPr>
        <p:blipFill>
          <a:blip r:embed="rId3"/>
          <a:stretch>
            <a:fillRect/>
          </a:stretch>
        </p:blipFill>
        <p:spPr>
          <a:xfrm>
            <a:off x="3036123" y="1613158"/>
            <a:ext cx="5252843" cy="2913687"/>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spTree>
    <p:extLst>
      <p:ext uri="{BB962C8B-B14F-4D97-AF65-F5344CB8AC3E}">
        <p14:creationId xmlns:p14="http://schemas.microsoft.com/office/powerpoint/2010/main" val="67237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66916" y="1044224"/>
            <a:ext cx="5874149" cy="403200"/>
          </a:xfrm>
          <a:prstGeom prst="rect">
            <a:avLst/>
          </a:prstGeom>
        </p:spPr>
        <p:txBody>
          <a:bodyPr spcFirstLastPara="1" wrap="square" lIns="91425" tIns="91425" rIns="91425" bIns="91425" anchor="ctr" anchorCtr="0">
            <a:noAutofit/>
          </a:bodyPr>
          <a:lstStyle/>
          <a:p>
            <a:pPr marL="457200" lvl="1" indent="0"/>
            <a:r>
              <a:rPr lang="en" dirty="0"/>
              <a:t>Management wants to know if there are any names of actors appearing frequently.</a:t>
            </a:r>
          </a:p>
          <a:p>
            <a:pPr marL="857250" lvl="1" indent="-400050">
              <a:buFont typeface="+mj-lt"/>
              <a:buAutoNum type="romanLcPeriod"/>
            </a:pPr>
            <a:r>
              <a:rPr lang="en" dirty="0"/>
              <a:t>Display the number of times each first name appears in the database.</a:t>
            </a:r>
          </a:p>
          <a:p>
            <a:pPr marL="857250" lvl="1" indent="-400050">
              <a:buFont typeface="+mj-lt"/>
              <a:buAutoNum type="romanLcPeriod"/>
            </a:pPr>
            <a:r>
              <a:rPr lang="en" dirty="0"/>
              <a:t>What is the count of actors that have unique first names in the database? Display the first names of all these actors.</a:t>
            </a:r>
            <a:endParaRPr dirty="0"/>
          </a:p>
        </p:txBody>
      </p:sp>
      <p:pic>
        <p:nvPicPr>
          <p:cNvPr id="5" name="Picture 4">
            <a:extLst>
              <a:ext uri="{FF2B5EF4-FFF2-40B4-BE49-F238E27FC236}">
                <a16:creationId xmlns:a16="http://schemas.microsoft.com/office/drawing/2014/main" id="{A6190645-38FF-4B96-BB94-C77560F60BCA}"/>
              </a:ext>
            </a:extLst>
          </p:cNvPr>
          <p:cNvPicPr>
            <a:picLocks noChangeAspect="1"/>
          </p:cNvPicPr>
          <p:nvPr/>
        </p:nvPicPr>
        <p:blipFill>
          <a:blip r:embed="rId3"/>
          <a:stretch>
            <a:fillRect/>
          </a:stretch>
        </p:blipFill>
        <p:spPr>
          <a:xfrm>
            <a:off x="966916" y="2382524"/>
            <a:ext cx="3053905" cy="239177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895B1DA-81EE-48CE-BCD5-BADC82A6590C}"/>
              </a:ext>
            </a:extLst>
          </p:cNvPr>
          <p:cNvPicPr>
            <a:picLocks noChangeAspect="1"/>
          </p:cNvPicPr>
          <p:nvPr/>
        </p:nvPicPr>
        <p:blipFill>
          <a:blip r:embed="rId4"/>
          <a:stretch>
            <a:fillRect/>
          </a:stretch>
        </p:blipFill>
        <p:spPr>
          <a:xfrm>
            <a:off x="5618778" y="2126518"/>
            <a:ext cx="2444573" cy="633367"/>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29E1F478-B354-4A78-AAC5-25E775229871}"/>
              </a:ext>
            </a:extLst>
          </p:cNvPr>
          <p:cNvPicPr>
            <a:picLocks noChangeAspect="1"/>
          </p:cNvPicPr>
          <p:nvPr/>
        </p:nvPicPr>
        <p:blipFill>
          <a:blip r:embed="rId5"/>
          <a:stretch>
            <a:fillRect/>
          </a:stretch>
        </p:blipFill>
        <p:spPr>
          <a:xfrm>
            <a:off x="5618778" y="2926733"/>
            <a:ext cx="1951393" cy="1997025"/>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362766FC-FC84-4DC2-8EE9-8E2F3FAA15D8}"/>
              </a:ext>
            </a:extLst>
          </p:cNvPr>
          <p:cNvSpPr txBox="1"/>
          <p:nvPr/>
        </p:nvSpPr>
        <p:spPr>
          <a:xfrm>
            <a:off x="399117" y="2191698"/>
            <a:ext cx="323372" cy="369332"/>
          </a:xfrm>
          <a:prstGeom prst="rect">
            <a:avLst/>
          </a:prstGeom>
          <a:noFill/>
        </p:spPr>
        <p:txBody>
          <a:bodyPr wrap="square" rtlCol="0">
            <a:spAutoFit/>
          </a:bodyPr>
          <a:lstStyle/>
          <a:p>
            <a:r>
              <a:rPr lang="en-US" sz="1800" dirty="0" err="1">
                <a:solidFill>
                  <a:schemeClr val="accent5"/>
                </a:solidFill>
              </a:rPr>
              <a:t>i</a:t>
            </a:r>
            <a:endParaRPr lang="en-IN" sz="1800" dirty="0">
              <a:solidFill>
                <a:schemeClr val="accent5"/>
              </a:solidFill>
            </a:endParaRPr>
          </a:p>
        </p:txBody>
      </p:sp>
      <p:sp>
        <p:nvSpPr>
          <p:cNvPr id="15" name="TextBox 14">
            <a:extLst>
              <a:ext uri="{FF2B5EF4-FFF2-40B4-BE49-F238E27FC236}">
                <a16:creationId xmlns:a16="http://schemas.microsoft.com/office/drawing/2014/main" id="{5D6B473A-B3F4-4473-8342-7A18B50CDC63}"/>
              </a:ext>
            </a:extLst>
          </p:cNvPr>
          <p:cNvSpPr txBox="1"/>
          <p:nvPr/>
        </p:nvSpPr>
        <p:spPr>
          <a:xfrm>
            <a:off x="4950206" y="2202418"/>
            <a:ext cx="513616" cy="369332"/>
          </a:xfrm>
          <a:prstGeom prst="rect">
            <a:avLst/>
          </a:prstGeom>
          <a:noFill/>
        </p:spPr>
        <p:txBody>
          <a:bodyPr wrap="square" rtlCol="0">
            <a:spAutoFit/>
          </a:bodyPr>
          <a:lstStyle/>
          <a:p>
            <a:r>
              <a:rPr lang="en-US" sz="1800" dirty="0">
                <a:solidFill>
                  <a:schemeClr val="accent5"/>
                </a:solidFill>
              </a:rPr>
              <a:t>ii</a:t>
            </a:r>
            <a:endParaRPr lang="en-IN" sz="1800" dirty="0">
              <a:solidFill>
                <a:schemeClr val="accent5"/>
              </a:solidFill>
            </a:endParaRPr>
          </a:p>
        </p:txBody>
      </p:sp>
    </p:spTree>
    <p:extLst>
      <p:ext uri="{BB962C8B-B14F-4D97-AF65-F5344CB8AC3E}">
        <p14:creationId xmlns:p14="http://schemas.microsoft.com/office/powerpoint/2010/main" val="3500907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85710395"/>
      </p:ext>
    </p:extLst>
  </p:cSld>
  <p:clrMapOvr>
    <a:masterClrMapping/>
  </p:clrMapOvr>
</p:sld>
</file>

<file path=ppt/theme/theme1.xml><?xml version="1.0" encoding="utf-8"?>
<a:theme xmlns:a="http://schemas.openxmlformats.org/drawingml/2006/main" name="PR Consulting by Slidesgo">
  <a:themeElements>
    <a:clrScheme name="Simple Light">
      <a:dk1>
        <a:srgbClr val="272753"/>
      </a:dk1>
      <a:lt1>
        <a:srgbClr val="ECEDF3"/>
      </a:lt1>
      <a:dk2>
        <a:srgbClr val="8680BC"/>
      </a:dk2>
      <a:lt2>
        <a:srgbClr val="F1662D"/>
      </a:lt2>
      <a:accent1>
        <a:srgbClr val="EA8A4F"/>
      </a:accent1>
      <a:accent2>
        <a:srgbClr val="CACDCF"/>
      </a:accent2>
      <a:accent3>
        <a:srgbClr val="1D1848"/>
      </a:accent3>
      <a:accent4>
        <a:srgbClr val="FFFFFF"/>
      </a:accent4>
      <a:accent5>
        <a:srgbClr val="25408F"/>
      </a:accent5>
      <a:accent6>
        <a:srgbClr val="F68F4F"/>
      </a:accent6>
      <a:hlink>
        <a:srgbClr val="2727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826</Words>
  <Application>Microsoft Office PowerPoint</Application>
  <PresentationFormat>On-screen Show (16:9)</PresentationFormat>
  <Paragraphs>116</Paragraphs>
  <Slides>33</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Fjalla One</vt:lpstr>
      <vt:lpstr>Livvic</vt:lpstr>
      <vt:lpstr>Montserrat Medium</vt:lpstr>
      <vt:lpstr>Oswald</vt:lpstr>
      <vt:lpstr>Oswald Medium</vt:lpstr>
      <vt:lpstr>Oswald SemiBold</vt:lpstr>
      <vt:lpstr>Roboto</vt:lpstr>
      <vt:lpstr>Roboto Condensed Light</vt:lpstr>
      <vt:lpstr>PR Consulting by Slidesgo</vt:lpstr>
      <vt:lpstr>CAPSTONE PROJECT</vt:lpstr>
      <vt:lpstr>PROJECT OBJECTIVE</vt:lpstr>
      <vt:lpstr>MOVIE RENTAL DATA ANALYSIS</vt:lpstr>
      <vt:lpstr>PowerPoint Presentation</vt:lpstr>
      <vt:lpstr>TASK</vt:lpstr>
      <vt:lpstr>01</vt:lpstr>
      <vt:lpstr>TASK</vt:lpstr>
      <vt:lpstr>02</vt:lpstr>
      <vt:lpstr>TASK</vt:lpstr>
      <vt:lpstr>03</vt:lpstr>
      <vt:lpstr>TASK</vt:lpstr>
      <vt:lpstr>04</vt:lpstr>
      <vt:lpstr>04</vt:lpstr>
      <vt:lpstr>TASK</vt:lpstr>
      <vt:lpstr>05</vt:lpstr>
      <vt:lpstr>05</vt:lpstr>
      <vt:lpstr>TASK</vt:lpstr>
      <vt:lpstr>06</vt:lpstr>
      <vt:lpstr>TASK</vt:lpstr>
      <vt:lpstr>07</vt:lpstr>
      <vt:lpstr>TASK</vt:lpstr>
      <vt:lpstr>08</vt:lpstr>
      <vt:lpstr>TASK</vt:lpstr>
      <vt:lpstr>09</vt:lpstr>
      <vt:lpstr>TASK</vt:lpstr>
      <vt:lpstr>10</vt:lpstr>
      <vt:lpstr>10</vt:lpstr>
      <vt:lpstr>TASK</vt:lpstr>
      <vt:lpstr>11</vt:lpstr>
      <vt:lpstr>TASK</vt:lpstr>
      <vt:lpstr>12</vt:lpstr>
      <vt:lpstr>CONCEPTS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Taanu Singh</dc:creator>
  <cp:lastModifiedBy>Taanu Singh</cp:lastModifiedBy>
  <cp:revision>20</cp:revision>
  <dcterms:modified xsi:type="dcterms:W3CDTF">2023-07-19T05:51:19Z</dcterms:modified>
</cp:coreProperties>
</file>