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8"/>
  </p:notesMasterIdLst>
  <p:sldIdLst>
    <p:sldId id="256" r:id="rId2"/>
    <p:sldId id="260" r:id="rId3"/>
    <p:sldId id="257" r:id="rId4"/>
    <p:sldId id="264" r:id="rId5"/>
    <p:sldId id="334" r:id="rId6"/>
    <p:sldId id="335" r:id="rId7"/>
    <p:sldId id="259" r:id="rId8"/>
    <p:sldId id="258" r:id="rId9"/>
    <p:sldId id="309" r:id="rId10"/>
    <p:sldId id="310" r:id="rId11"/>
    <p:sldId id="311" r:id="rId12"/>
    <p:sldId id="312" r:id="rId13"/>
    <p:sldId id="313" r:id="rId14"/>
    <p:sldId id="314" r:id="rId15"/>
    <p:sldId id="316" r:id="rId16"/>
    <p:sldId id="317" r:id="rId17"/>
    <p:sldId id="319" r:id="rId18"/>
    <p:sldId id="320" r:id="rId19"/>
    <p:sldId id="321" r:id="rId20"/>
    <p:sldId id="336" r:id="rId21"/>
    <p:sldId id="322" r:id="rId22"/>
    <p:sldId id="323" r:id="rId23"/>
    <p:sldId id="324" r:id="rId24"/>
    <p:sldId id="337" r:id="rId25"/>
    <p:sldId id="262" r:id="rId26"/>
    <p:sldId id="26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D8DF90-9387-4A29-B0BB-2770C1B02D2D}">
  <a:tblStyle styleId="{D4D8DF90-9387-4A29-B0BB-2770C1B02D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C21680-F4FC-423E-AE59-77DF104AD3E8}"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1149" autoAdjust="0"/>
  </p:normalViewPr>
  <p:slideViewPr>
    <p:cSldViewPr snapToGrid="0">
      <p:cViewPr varScale="1">
        <p:scale>
          <a:sx n="85" d="100"/>
          <a:sy n="85"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166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759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034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07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1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9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82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2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500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2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48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58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3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67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514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9b9cfb6b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9b9cfb6b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62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80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
        <p:nvSpPr>
          <p:cNvPr id="30" name="Google Shape;30;p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 name="Google Shape;31;p4"/>
          <p:cNvSpPr/>
          <p:nvPr/>
        </p:nvSpPr>
        <p:spPr>
          <a:xfrm rot="-5400000" flipH="1">
            <a:off x="-277887" y="276213"/>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365250" y="14629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254949" y="1364709"/>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6712" y="2098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826170">
            <a:off x="19188" y="965519"/>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60"/>
        <p:cNvGrpSpPr/>
        <p:nvPr/>
      </p:nvGrpSpPr>
      <p:grpSpPr>
        <a:xfrm>
          <a:off x="0" y="0"/>
          <a:ext cx="0" cy="0"/>
          <a:chOff x="0" y="0"/>
          <a:chExt cx="0" cy="0"/>
        </a:xfrm>
      </p:grpSpPr>
      <p:sp>
        <p:nvSpPr>
          <p:cNvPr id="161" name="Google Shape;161;p15"/>
          <p:cNvSpPr txBox="1">
            <a:spLocks noGrp="1"/>
          </p:cNvSpPr>
          <p:nvPr>
            <p:ph type="ctrTitle"/>
          </p:nvPr>
        </p:nvSpPr>
        <p:spPr>
          <a:xfrm flipH="1">
            <a:off x="784575"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2" name="Google Shape;162;p15"/>
          <p:cNvSpPr txBox="1">
            <a:spLocks noGrp="1"/>
          </p:cNvSpPr>
          <p:nvPr>
            <p:ph type="subTitle" idx="1"/>
          </p:nvPr>
        </p:nvSpPr>
        <p:spPr>
          <a:xfrm flipH="1">
            <a:off x="784550"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3" name="Google Shape;163;p15"/>
          <p:cNvSpPr txBox="1">
            <a:spLocks noGrp="1"/>
          </p:cNvSpPr>
          <p:nvPr>
            <p:ph type="ctrTitle" idx="2"/>
          </p:nvPr>
        </p:nvSpPr>
        <p:spPr>
          <a:xfrm flipH="1">
            <a:off x="3474296"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4" name="Google Shape;164;p15"/>
          <p:cNvSpPr txBox="1">
            <a:spLocks noGrp="1"/>
          </p:cNvSpPr>
          <p:nvPr>
            <p:ph type="subTitle" idx="3"/>
          </p:nvPr>
        </p:nvSpPr>
        <p:spPr>
          <a:xfrm flipH="1">
            <a:off x="3474283"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65" name="Google Shape;165;p15"/>
          <p:cNvSpPr txBox="1">
            <a:spLocks noGrp="1"/>
          </p:cNvSpPr>
          <p:nvPr>
            <p:ph type="ctrTitle" idx="4"/>
          </p:nvPr>
        </p:nvSpPr>
        <p:spPr>
          <a:xfrm flipH="1">
            <a:off x="6164000"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6" name="Google Shape;166;p15"/>
          <p:cNvSpPr txBox="1">
            <a:spLocks noGrp="1"/>
          </p:cNvSpPr>
          <p:nvPr>
            <p:ph type="subTitle" idx="5"/>
          </p:nvPr>
        </p:nvSpPr>
        <p:spPr>
          <a:xfrm flipH="1">
            <a:off x="6163975"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7" name="Google Shape;167;p15"/>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8" name="Google Shape;168;p15"/>
          <p:cNvSpPr/>
          <p:nvPr/>
        </p:nvSpPr>
        <p:spPr>
          <a:xfrm>
            <a:off x="-9525" y="-7450"/>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175000" y="-925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flipH="1">
            <a:off x="1371620" y="232738"/>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143788" y="-2159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rot="-3573830" flipH="1">
            <a:off x="846669" y="122738"/>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
    <p:spTree>
      <p:nvGrpSpPr>
        <p:cNvPr id="1" name="Shape 237"/>
        <p:cNvGrpSpPr/>
        <p:nvPr/>
      </p:nvGrpSpPr>
      <p:grpSpPr>
        <a:xfrm>
          <a:off x="0" y="0"/>
          <a:ext cx="0" cy="0"/>
          <a:chOff x="0" y="0"/>
          <a:chExt cx="0" cy="0"/>
        </a:xfrm>
      </p:grpSpPr>
      <p:sp>
        <p:nvSpPr>
          <p:cNvPr id="238" name="Google Shape;238;p21"/>
          <p:cNvSpPr txBox="1">
            <a:spLocks noGrp="1"/>
          </p:cNvSpPr>
          <p:nvPr>
            <p:ph type="subTitle" idx="1"/>
          </p:nvPr>
        </p:nvSpPr>
        <p:spPr>
          <a:xfrm>
            <a:off x="4572002" y="1434250"/>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39" name="Google Shape;239;p21"/>
          <p:cNvSpPr txBox="1">
            <a:spLocks noGrp="1"/>
          </p:cNvSpPr>
          <p:nvPr>
            <p:ph type="subTitle" idx="2"/>
          </p:nvPr>
        </p:nvSpPr>
        <p:spPr>
          <a:xfrm>
            <a:off x="4572000" y="1764050"/>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0" name="Google Shape;240;p21"/>
          <p:cNvSpPr txBox="1">
            <a:spLocks noGrp="1"/>
          </p:cNvSpPr>
          <p:nvPr>
            <p:ph type="subTitle" idx="3"/>
          </p:nvPr>
        </p:nvSpPr>
        <p:spPr>
          <a:xfrm>
            <a:off x="4572002" y="2528804"/>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1" name="Google Shape;241;p21"/>
          <p:cNvSpPr txBox="1">
            <a:spLocks noGrp="1"/>
          </p:cNvSpPr>
          <p:nvPr>
            <p:ph type="subTitle" idx="4"/>
          </p:nvPr>
        </p:nvSpPr>
        <p:spPr>
          <a:xfrm>
            <a:off x="4572000" y="2858594"/>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2" name="Google Shape;242;p21"/>
          <p:cNvSpPr txBox="1">
            <a:spLocks noGrp="1"/>
          </p:cNvSpPr>
          <p:nvPr>
            <p:ph type="subTitle" idx="5"/>
          </p:nvPr>
        </p:nvSpPr>
        <p:spPr>
          <a:xfrm>
            <a:off x="4572002" y="3623345"/>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3" name="Google Shape;243;p21"/>
          <p:cNvSpPr txBox="1">
            <a:spLocks noGrp="1"/>
          </p:cNvSpPr>
          <p:nvPr>
            <p:ph type="subTitle" idx="6"/>
          </p:nvPr>
        </p:nvSpPr>
        <p:spPr>
          <a:xfrm>
            <a:off x="4572000" y="3953125"/>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4" name="Google Shape;244;p2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5" name="Google Shape;245;p21"/>
          <p:cNvSpPr/>
          <p:nvPr/>
        </p:nvSpPr>
        <p:spPr>
          <a:xfrm rot="5400000" flipH="1">
            <a:off x="-833769"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274368"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5400000" flipH="1">
            <a:off x="103252"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3539163">
            <a:off x="-538812"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10800000">
            <a:off x="7817876"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560591"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1" r:id="rId7"/>
    <p:sldLayoutId id="2147483666" r:id="rId8"/>
    <p:sldLayoutId id="2147483667"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800" dirty="0">
                <a:solidFill>
                  <a:schemeClr val="lt2"/>
                </a:solidFill>
              </a:rPr>
              <a:t>CAPSTONE</a:t>
            </a:r>
            <a:r>
              <a:rPr lang="en" sz="8300" dirty="0"/>
              <a:t> </a:t>
            </a:r>
            <a:r>
              <a:rPr lang="en" dirty="0"/>
              <a:t>PROJECT</a:t>
            </a:r>
            <a:endParaRPr dirty="0"/>
          </a:p>
        </p:txBody>
      </p:sp>
      <p:sp>
        <p:nvSpPr>
          <p:cNvPr id="437" name="Google Shape;437;p40"/>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Analysis Using Tableau</a:t>
            </a:r>
            <a:endParaRPr sz="2400" dirty="0"/>
          </a:p>
        </p:txBody>
      </p:sp>
      <p:grpSp>
        <p:nvGrpSpPr>
          <p:cNvPr id="438" name="Google Shape;438;p40"/>
          <p:cNvGrpSpPr/>
          <p:nvPr/>
        </p:nvGrpSpPr>
        <p:grpSpPr>
          <a:xfrm>
            <a:off x="5562275" y="720353"/>
            <a:ext cx="3135386" cy="3496175"/>
            <a:chOff x="5790875" y="720353"/>
            <a:chExt cx="3135386" cy="3496175"/>
          </a:xfrm>
        </p:grpSpPr>
        <p:sp>
          <p:nvSpPr>
            <p:cNvPr id="439" name="Google Shape;439;p40"/>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54839" y="565821"/>
            <a:ext cx="5874149" cy="403200"/>
          </a:xfrm>
          <a:prstGeom prst="rect">
            <a:avLst/>
          </a:prstGeom>
        </p:spPr>
        <p:txBody>
          <a:bodyPr spcFirstLastPara="1" wrap="square" lIns="91425" tIns="91425" rIns="91425" bIns="91425" anchor="ctr" anchorCtr="0">
            <a:noAutofit/>
          </a:bodyPr>
          <a:lstStyle/>
          <a:p>
            <a:pPr marL="457200" lvl="1" indent="0"/>
            <a:r>
              <a:rPr lang="en-US" dirty="0"/>
              <a:t>Display gender wise percentage of existing and attrited customers.</a:t>
            </a:r>
            <a:endParaRPr dirty="0"/>
          </a:p>
        </p:txBody>
      </p:sp>
      <p:pic>
        <p:nvPicPr>
          <p:cNvPr id="3" name="Picture 2">
            <a:extLst>
              <a:ext uri="{FF2B5EF4-FFF2-40B4-BE49-F238E27FC236}">
                <a16:creationId xmlns:a16="http://schemas.microsoft.com/office/drawing/2014/main" id="{68BDC120-3E0F-47BC-AB95-4AB88E3C4E8A}"/>
              </a:ext>
            </a:extLst>
          </p:cNvPr>
          <p:cNvPicPr>
            <a:picLocks noChangeAspect="1"/>
          </p:cNvPicPr>
          <p:nvPr/>
        </p:nvPicPr>
        <p:blipFill>
          <a:blip r:embed="rId3"/>
          <a:stretch>
            <a:fillRect/>
          </a:stretch>
        </p:blipFill>
        <p:spPr>
          <a:xfrm>
            <a:off x="3297597" y="1044224"/>
            <a:ext cx="1996891" cy="3867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090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8571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37620"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region-wise percentage of attrited and existing customers.</a:t>
            </a:r>
            <a:endParaRPr dirty="0"/>
          </a:p>
        </p:txBody>
      </p:sp>
      <p:pic>
        <p:nvPicPr>
          <p:cNvPr id="3" name="Picture 2">
            <a:extLst>
              <a:ext uri="{FF2B5EF4-FFF2-40B4-BE49-F238E27FC236}">
                <a16:creationId xmlns:a16="http://schemas.microsoft.com/office/drawing/2014/main" id="{3C091427-F4F7-419B-B96C-506F8079EA70}"/>
              </a:ext>
            </a:extLst>
          </p:cNvPr>
          <p:cNvPicPr>
            <a:picLocks noChangeAspect="1"/>
          </p:cNvPicPr>
          <p:nvPr/>
        </p:nvPicPr>
        <p:blipFill>
          <a:blip r:embed="rId3"/>
          <a:stretch>
            <a:fillRect/>
          </a:stretch>
        </p:blipFill>
        <p:spPr>
          <a:xfrm>
            <a:off x="1333695" y="1202550"/>
            <a:ext cx="6141142" cy="3581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5839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14768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894852"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the percentage of attrited and existing customers for each card category.</a:t>
            </a:r>
            <a:endParaRPr dirty="0"/>
          </a:p>
        </p:txBody>
      </p:sp>
      <p:pic>
        <p:nvPicPr>
          <p:cNvPr id="3" name="Picture 2">
            <a:extLst>
              <a:ext uri="{FF2B5EF4-FFF2-40B4-BE49-F238E27FC236}">
                <a16:creationId xmlns:a16="http://schemas.microsoft.com/office/drawing/2014/main" id="{22BBD2CE-1090-435D-856B-0EF8F3D39FC1}"/>
              </a:ext>
            </a:extLst>
          </p:cNvPr>
          <p:cNvPicPr>
            <a:picLocks noChangeAspect="1"/>
          </p:cNvPicPr>
          <p:nvPr/>
        </p:nvPicPr>
        <p:blipFill>
          <a:blip r:embed="rId3"/>
          <a:stretch>
            <a:fillRect/>
          </a:stretch>
        </p:blipFill>
        <p:spPr>
          <a:xfrm>
            <a:off x="1147577" y="1202550"/>
            <a:ext cx="6524484" cy="31211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351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38228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41309"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the percentage of the attrited and existing customers for each income category.</a:t>
            </a:r>
            <a:endParaRPr dirty="0"/>
          </a:p>
        </p:txBody>
      </p:sp>
      <p:pic>
        <p:nvPicPr>
          <p:cNvPr id="3" name="Picture 2">
            <a:extLst>
              <a:ext uri="{FF2B5EF4-FFF2-40B4-BE49-F238E27FC236}">
                <a16:creationId xmlns:a16="http://schemas.microsoft.com/office/drawing/2014/main" id="{AADE6C0A-CA55-49B9-AF6E-A89384D4189D}"/>
              </a:ext>
            </a:extLst>
          </p:cNvPr>
          <p:cNvPicPr>
            <a:picLocks noChangeAspect="1"/>
          </p:cNvPicPr>
          <p:nvPr/>
        </p:nvPicPr>
        <p:blipFill>
          <a:blip r:embed="rId3"/>
          <a:stretch>
            <a:fillRect/>
          </a:stretch>
        </p:blipFill>
        <p:spPr>
          <a:xfrm>
            <a:off x="2624915" y="1138200"/>
            <a:ext cx="3516240" cy="3815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552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340409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08711"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region-wise count of customers. Identify the region that has the maximum number of customers.</a:t>
            </a:r>
            <a:endParaRPr dirty="0"/>
          </a:p>
        </p:txBody>
      </p:sp>
      <p:pic>
        <p:nvPicPr>
          <p:cNvPr id="3" name="Picture 2">
            <a:extLst>
              <a:ext uri="{FF2B5EF4-FFF2-40B4-BE49-F238E27FC236}">
                <a16:creationId xmlns:a16="http://schemas.microsoft.com/office/drawing/2014/main" id="{2E998BF3-51A9-4EE6-852E-484700DCABC5}"/>
              </a:ext>
            </a:extLst>
          </p:cNvPr>
          <p:cNvPicPr>
            <a:picLocks noChangeAspect="1"/>
          </p:cNvPicPr>
          <p:nvPr/>
        </p:nvPicPr>
        <p:blipFill>
          <a:blip r:embed="rId3"/>
          <a:stretch>
            <a:fillRect/>
          </a:stretch>
        </p:blipFill>
        <p:spPr>
          <a:xfrm>
            <a:off x="1598063" y="1138200"/>
            <a:ext cx="5947873" cy="37047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687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85199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4"/>
          <p:cNvSpPr txBox="1">
            <a:spLocks noGrp="1"/>
          </p:cNvSpPr>
          <p:nvPr>
            <p:ph type="subTitle" idx="1"/>
          </p:nvPr>
        </p:nvSpPr>
        <p:spPr>
          <a:xfrm>
            <a:off x="651473" y="1854371"/>
            <a:ext cx="28884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Analyze the customer data of a North American bank and build an interactive dashboard using Tableau. Building a dashboard will involve analyzing the data and presenting the results using appropriate charts/graphs.</a:t>
            </a:r>
            <a:endParaRPr dirty="0"/>
          </a:p>
        </p:txBody>
      </p:sp>
      <p:grpSp>
        <p:nvGrpSpPr>
          <p:cNvPr id="705" name="Google Shape;705;p44"/>
          <p:cNvGrpSpPr/>
          <p:nvPr/>
        </p:nvGrpSpPr>
        <p:grpSpPr>
          <a:xfrm>
            <a:off x="4572006" y="1642317"/>
            <a:ext cx="3868739" cy="2342579"/>
            <a:chOff x="1550175" y="1489500"/>
            <a:chExt cx="4525900" cy="2740500"/>
          </a:xfrm>
        </p:grpSpPr>
        <p:sp>
          <p:nvSpPr>
            <p:cNvPr id="706" name="Google Shape;706;p44"/>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4"/>
          <p:cNvSpPr txBox="1">
            <a:spLocks noGrp="1"/>
          </p:cNvSpPr>
          <p:nvPr>
            <p:ph type="title"/>
          </p:nvPr>
        </p:nvSpPr>
        <p:spPr>
          <a:xfrm>
            <a:off x="724800" y="951325"/>
            <a:ext cx="2169300"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a:t>
            </a:r>
            <a:br>
              <a:rPr lang="en" dirty="0"/>
            </a:br>
            <a:r>
              <a:rPr lang="en" dirty="0"/>
              <a:t>OBJECTIVE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37801" y="1877398"/>
            <a:ext cx="6356421" cy="814726"/>
          </a:xfrm>
          <a:prstGeom prst="rect">
            <a:avLst/>
          </a:prstGeom>
        </p:spPr>
        <p:txBody>
          <a:bodyPr spcFirstLastPara="1" wrap="square" lIns="91425" tIns="91425" rIns="91425" bIns="91425" anchor="ctr" anchorCtr="0">
            <a:noAutofit/>
          </a:bodyPr>
          <a:lstStyle/>
          <a:p>
            <a:pPr marL="457200" lvl="1" indent="0"/>
            <a:r>
              <a:rPr lang="en-US" sz="2000" dirty="0"/>
              <a:t>Create an interactive dashboard by the following given instructions.</a:t>
            </a:r>
          </a:p>
          <a:p>
            <a:pPr marL="742950" lvl="1" indent="-285750">
              <a:buFont typeface="Arial" panose="020B0604020202020204" pitchFamily="34" charset="0"/>
              <a:buChar char="•"/>
            </a:pPr>
            <a:r>
              <a:rPr lang="en-US" sz="2000" dirty="0"/>
              <a:t>Create a figma template for the dashboard.</a:t>
            </a:r>
          </a:p>
          <a:p>
            <a:pPr marL="742950" lvl="1" indent="-285750">
              <a:buFont typeface="Arial" panose="020B0604020202020204" pitchFamily="34" charset="0"/>
              <a:buChar char="•"/>
            </a:pPr>
            <a:r>
              <a:rPr lang="en-US" sz="2000" dirty="0"/>
              <a:t>Design the dashboard with the charts created in tasks 1-6.</a:t>
            </a:r>
          </a:p>
          <a:p>
            <a:pPr marL="742950" lvl="1" indent="-285750">
              <a:buFont typeface="Arial" panose="020B0604020202020204" pitchFamily="34" charset="0"/>
              <a:buChar char="•"/>
            </a:pPr>
            <a:r>
              <a:rPr lang="en-US" sz="2000" dirty="0"/>
              <a:t>Apply action filters on the charts created in tasks 1 and 6.</a:t>
            </a:r>
            <a:endParaRPr sz="2000" dirty="0"/>
          </a:p>
        </p:txBody>
      </p:sp>
    </p:spTree>
    <p:extLst>
      <p:ext uri="{BB962C8B-B14F-4D97-AF65-F5344CB8AC3E}">
        <p14:creationId xmlns:p14="http://schemas.microsoft.com/office/powerpoint/2010/main" val="230275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pic>
        <p:nvPicPr>
          <p:cNvPr id="3" name="Picture 2">
            <a:extLst>
              <a:ext uri="{FF2B5EF4-FFF2-40B4-BE49-F238E27FC236}">
                <a16:creationId xmlns:a16="http://schemas.microsoft.com/office/drawing/2014/main" id="{2B8988B1-5CD5-4EA9-A525-FC5DC9D3874C}"/>
              </a:ext>
            </a:extLst>
          </p:cNvPr>
          <p:cNvPicPr>
            <a:picLocks noChangeAspect="1"/>
          </p:cNvPicPr>
          <p:nvPr/>
        </p:nvPicPr>
        <p:blipFill>
          <a:blip r:embed="rId3"/>
          <a:stretch>
            <a:fillRect/>
          </a:stretch>
        </p:blipFill>
        <p:spPr>
          <a:xfrm>
            <a:off x="349952" y="677332"/>
            <a:ext cx="8573152" cy="4241055"/>
          </a:xfrm>
          <a:prstGeom prst="rect">
            <a:avLst/>
          </a:prstGeom>
          <a:ln>
            <a:noFill/>
          </a:ln>
          <a:effectLst>
            <a:outerShdw blurRad="292100" dist="139700" dir="2700000" algn="tl" rotWithShape="0">
              <a:srgbClr val="333333">
                <a:alpha val="65000"/>
              </a:srgbClr>
            </a:outerShdw>
          </a:effectLst>
        </p:spPr>
      </p:pic>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60993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08</a:t>
            </a:r>
            <a:endParaRPr dirty="0"/>
          </a:p>
        </p:txBody>
      </p:sp>
    </p:spTree>
    <p:extLst>
      <p:ext uri="{BB962C8B-B14F-4D97-AF65-F5344CB8AC3E}">
        <p14:creationId xmlns:p14="http://schemas.microsoft.com/office/powerpoint/2010/main" val="336146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8401" y="842624"/>
            <a:ext cx="6414053" cy="403200"/>
          </a:xfrm>
          <a:prstGeom prst="rect">
            <a:avLst/>
          </a:prstGeom>
        </p:spPr>
        <p:txBody>
          <a:bodyPr spcFirstLastPara="1" wrap="square" lIns="91425" tIns="91425" rIns="91425" bIns="91425" anchor="ctr" anchorCtr="0">
            <a:noAutofit/>
          </a:bodyPr>
          <a:lstStyle/>
          <a:p>
            <a:pPr marL="457200" lvl="1" indent="0"/>
            <a:r>
              <a:rPr lang="en-US" dirty="0"/>
              <a:t>Identify 5 to 10 more points of analysis, present them using charts/graphs, and build an interactive dashboard using these charts and graphs. Give proper interpretations by inferring data from the dashboard.</a:t>
            </a:r>
            <a:endParaRPr dirty="0"/>
          </a:p>
        </p:txBody>
      </p:sp>
      <p:pic>
        <p:nvPicPr>
          <p:cNvPr id="3" name="Picture 2">
            <a:extLst>
              <a:ext uri="{FF2B5EF4-FFF2-40B4-BE49-F238E27FC236}">
                <a16:creationId xmlns:a16="http://schemas.microsoft.com/office/drawing/2014/main" id="{10179C3C-22EF-46E4-9DAF-4BD7535F120A}"/>
              </a:ext>
            </a:extLst>
          </p:cNvPr>
          <p:cNvPicPr>
            <a:picLocks noChangeAspect="1"/>
          </p:cNvPicPr>
          <p:nvPr/>
        </p:nvPicPr>
        <p:blipFill>
          <a:blip r:embed="rId3"/>
          <a:stretch>
            <a:fillRect/>
          </a:stretch>
        </p:blipFill>
        <p:spPr>
          <a:xfrm>
            <a:off x="703918" y="1714261"/>
            <a:ext cx="1824794" cy="171497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3A56C8D-629E-4A7D-8B99-30C6F6F52B88}"/>
              </a:ext>
            </a:extLst>
          </p:cNvPr>
          <p:cNvPicPr>
            <a:picLocks noChangeAspect="1"/>
          </p:cNvPicPr>
          <p:nvPr/>
        </p:nvPicPr>
        <p:blipFill>
          <a:blip r:embed="rId4"/>
          <a:stretch>
            <a:fillRect/>
          </a:stretch>
        </p:blipFill>
        <p:spPr>
          <a:xfrm>
            <a:off x="2929793" y="1663392"/>
            <a:ext cx="1530824" cy="143919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B9DE85B-CCF7-4189-A521-9FAE417F7D09}"/>
              </a:ext>
            </a:extLst>
          </p:cNvPr>
          <p:cNvPicPr>
            <a:picLocks noChangeAspect="1"/>
          </p:cNvPicPr>
          <p:nvPr/>
        </p:nvPicPr>
        <p:blipFill>
          <a:blip r:embed="rId5"/>
          <a:stretch>
            <a:fillRect/>
          </a:stretch>
        </p:blipFill>
        <p:spPr>
          <a:xfrm>
            <a:off x="4683384" y="1640001"/>
            <a:ext cx="1720632" cy="143919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F80699-EBF4-469F-8729-F93A4C587E51}"/>
              </a:ext>
            </a:extLst>
          </p:cNvPr>
          <p:cNvPicPr>
            <a:picLocks noChangeAspect="1"/>
          </p:cNvPicPr>
          <p:nvPr/>
        </p:nvPicPr>
        <p:blipFill>
          <a:blip r:embed="rId6"/>
          <a:stretch>
            <a:fillRect/>
          </a:stretch>
        </p:blipFill>
        <p:spPr>
          <a:xfrm>
            <a:off x="5311457" y="3227271"/>
            <a:ext cx="1520209" cy="160747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89502246-E499-4FA8-9CCF-E1F94208EF03}"/>
              </a:ext>
            </a:extLst>
          </p:cNvPr>
          <p:cNvPicPr>
            <a:picLocks noChangeAspect="1"/>
          </p:cNvPicPr>
          <p:nvPr/>
        </p:nvPicPr>
        <p:blipFill>
          <a:blip r:embed="rId7"/>
          <a:stretch>
            <a:fillRect/>
          </a:stretch>
        </p:blipFill>
        <p:spPr>
          <a:xfrm>
            <a:off x="868599" y="3581589"/>
            <a:ext cx="4200319" cy="89883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943169C-BBD2-457D-B378-553B4406503B}"/>
              </a:ext>
            </a:extLst>
          </p:cNvPr>
          <p:cNvPicPr>
            <a:picLocks noChangeAspect="1"/>
          </p:cNvPicPr>
          <p:nvPr/>
        </p:nvPicPr>
        <p:blipFill>
          <a:blip r:embed="rId8"/>
          <a:stretch>
            <a:fillRect/>
          </a:stretch>
        </p:blipFill>
        <p:spPr>
          <a:xfrm>
            <a:off x="7023585" y="1714261"/>
            <a:ext cx="1588182" cy="28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8727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pic>
        <p:nvPicPr>
          <p:cNvPr id="8" name="Picture 7">
            <a:extLst>
              <a:ext uri="{FF2B5EF4-FFF2-40B4-BE49-F238E27FC236}">
                <a16:creationId xmlns:a16="http://schemas.microsoft.com/office/drawing/2014/main" id="{EB7EAA1F-DC63-46C9-9412-587F08A28B6E}"/>
              </a:ext>
            </a:extLst>
          </p:cNvPr>
          <p:cNvPicPr>
            <a:picLocks noChangeAspect="1"/>
          </p:cNvPicPr>
          <p:nvPr/>
        </p:nvPicPr>
        <p:blipFill>
          <a:blip r:embed="rId3"/>
          <a:stretch>
            <a:fillRect/>
          </a:stretch>
        </p:blipFill>
        <p:spPr>
          <a:xfrm>
            <a:off x="227793" y="576674"/>
            <a:ext cx="8688413" cy="4297745"/>
          </a:xfrm>
          <a:prstGeom prst="rect">
            <a:avLst/>
          </a:prstGeom>
          <a:ln>
            <a:noFill/>
          </a:ln>
          <a:effectLst>
            <a:outerShdw blurRad="292100" dist="139700" dir="2700000" algn="tl" rotWithShape="0">
              <a:srgbClr val="333333">
                <a:alpha val="65000"/>
              </a:srgbClr>
            </a:outerShdw>
          </a:effectLst>
        </p:spPr>
      </p:pic>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Tree>
    <p:extLst>
      <p:ext uri="{BB962C8B-B14F-4D97-AF65-F5344CB8AC3E}">
        <p14:creationId xmlns:p14="http://schemas.microsoft.com/office/powerpoint/2010/main" val="343706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46"/>
          <p:cNvSpPr txBox="1">
            <a:spLocks noGrp="1"/>
          </p:cNvSpPr>
          <p:nvPr>
            <p:ph type="subTitle" idx="2"/>
          </p:nvPr>
        </p:nvSpPr>
        <p:spPr>
          <a:xfrm>
            <a:off x="2914152" y="824828"/>
            <a:ext cx="5621867" cy="4413510"/>
          </a:xfrm>
          <a:prstGeom prst="rect">
            <a:avLst/>
          </a:prstGeom>
        </p:spPr>
        <p:txBody>
          <a:bodyPr spcFirstLastPara="1" wrap="square" lIns="91425" tIns="91425" rIns="91425" bIns="91425" anchor="t" anchorCtr="0">
            <a:noAutofit/>
          </a:bodyPr>
          <a:lstStyle/>
          <a:p>
            <a:r>
              <a:rPr lang="en-US" sz="1400" dirty="0">
                <a:solidFill>
                  <a:schemeClr val="tx1"/>
                </a:solidFill>
                <a:effectLst/>
                <a:latin typeface="Tableau Book"/>
              </a:rPr>
              <a:t>Interpretations: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Most of our customers are married.</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The majority of our customer base comprises females.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Most of our customers hold a graduation degree.</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A significant proportion of our customers have three dependents.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The majority of our customers earn less than 40k.</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England has the highest concentration of our customers.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We can develop marketing campaigns that specifically appeal to female customers or college graduates , highlight financial products and services that address their unique needs and preferences.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Offer financial products and services that cater to customers with dependents, such as family savings accounts, education savings plans, and insurance packages tailored for families.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Create banking products and services that are suitable for customers with lower incomes</a:t>
            </a:r>
            <a:endParaRPr lang="en-US" sz="1400" dirty="0">
              <a:solidFill>
                <a:schemeClr val="tx1"/>
              </a:solidFill>
              <a:effectLst/>
            </a:endParaRPr>
          </a:p>
          <a:p>
            <a:pPr>
              <a:buFont typeface="Arial" panose="020B0604020202020204" pitchFamily="34" charset="0"/>
              <a:buChar char="•"/>
            </a:pPr>
            <a:r>
              <a:rPr lang="en-US" sz="1400" dirty="0">
                <a:solidFill>
                  <a:schemeClr val="tx1"/>
                </a:solidFill>
                <a:effectLst/>
                <a:latin typeface="Tableau Book"/>
              </a:rPr>
              <a:t>Recognizing that England has the highest concentration of our customer base , we can consider expanding your branch network there.</a:t>
            </a:r>
            <a:br>
              <a:rPr lang="en-US" sz="1200" dirty="0">
                <a:solidFill>
                  <a:srgbClr val="666666"/>
                </a:solidFill>
                <a:effectLst/>
                <a:latin typeface="Tableau Book"/>
              </a:rPr>
            </a:br>
            <a:endParaRPr sz="1200" dirty="0"/>
          </a:p>
        </p:txBody>
      </p:sp>
      <p:sp>
        <p:nvSpPr>
          <p:cNvPr id="1052" name="Google Shape;1052;p46"/>
          <p:cNvSpPr txBox="1">
            <a:spLocks noGrp="1"/>
          </p:cNvSpPr>
          <p:nvPr>
            <p:ph type="title"/>
          </p:nvPr>
        </p:nvSpPr>
        <p:spPr>
          <a:xfrm>
            <a:off x="-38228" y="189669"/>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INTERPRETATION:</a:t>
            </a:r>
            <a:endParaRPr dirty="0"/>
          </a:p>
        </p:txBody>
      </p:sp>
      <p:grpSp>
        <p:nvGrpSpPr>
          <p:cNvPr id="1053" name="Google Shape;1053;p46"/>
          <p:cNvGrpSpPr/>
          <p:nvPr/>
        </p:nvGrpSpPr>
        <p:grpSpPr>
          <a:xfrm>
            <a:off x="-38228" y="1383195"/>
            <a:ext cx="2619746" cy="3159061"/>
            <a:chOff x="1565350" y="1224400"/>
            <a:chExt cx="2949500" cy="3556700"/>
          </a:xfrm>
        </p:grpSpPr>
        <p:sp>
          <p:nvSpPr>
            <p:cNvPr id="1054" name="Google Shape;1054;p46"/>
            <p:cNvSpPr/>
            <p:nvPr/>
          </p:nvSpPr>
          <p:spPr>
            <a:xfrm>
              <a:off x="2585725" y="1608375"/>
              <a:ext cx="1550200" cy="494125"/>
            </a:xfrm>
            <a:custGeom>
              <a:avLst/>
              <a:gdLst/>
              <a:ahLst/>
              <a:cxnLst/>
              <a:rect l="l" t="t" r="r" b="b"/>
              <a:pathLst>
                <a:path w="62008" h="19765" extrusionOk="0">
                  <a:moveTo>
                    <a:pt x="36545" y="0"/>
                  </a:moveTo>
                  <a:cubicBezTo>
                    <a:pt x="35991" y="0"/>
                    <a:pt x="35430" y="12"/>
                    <a:pt x="34862" y="36"/>
                  </a:cubicBezTo>
                  <a:cubicBezTo>
                    <a:pt x="24301" y="488"/>
                    <a:pt x="18467" y="5489"/>
                    <a:pt x="15443" y="9608"/>
                  </a:cubicBezTo>
                  <a:cubicBezTo>
                    <a:pt x="13502" y="12240"/>
                    <a:pt x="12121" y="15228"/>
                    <a:pt x="11371" y="18407"/>
                  </a:cubicBezTo>
                  <a:lnTo>
                    <a:pt x="334" y="18407"/>
                  </a:lnTo>
                  <a:cubicBezTo>
                    <a:pt x="334" y="17562"/>
                    <a:pt x="393" y="13597"/>
                    <a:pt x="834" y="11513"/>
                  </a:cubicBezTo>
                  <a:lnTo>
                    <a:pt x="512" y="11442"/>
                  </a:lnTo>
                  <a:cubicBezTo>
                    <a:pt x="0" y="13811"/>
                    <a:pt x="0" y="18514"/>
                    <a:pt x="0" y="18574"/>
                  </a:cubicBezTo>
                  <a:lnTo>
                    <a:pt x="0" y="18729"/>
                  </a:lnTo>
                  <a:lnTo>
                    <a:pt x="11621" y="18729"/>
                  </a:lnTo>
                  <a:lnTo>
                    <a:pt x="11645" y="18598"/>
                  </a:lnTo>
                  <a:cubicBezTo>
                    <a:pt x="12371" y="15407"/>
                    <a:pt x="13752" y="12406"/>
                    <a:pt x="15705" y="9787"/>
                  </a:cubicBezTo>
                  <a:cubicBezTo>
                    <a:pt x="18693" y="5727"/>
                    <a:pt x="24456" y="798"/>
                    <a:pt x="34874" y="357"/>
                  </a:cubicBezTo>
                  <a:cubicBezTo>
                    <a:pt x="35450" y="333"/>
                    <a:pt x="36015" y="321"/>
                    <a:pt x="36568" y="321"/>
                  </a:cubicBezTo>
                  <a:cubicBezTo>
                    <a:pt x="56117" y="321"/>
                    <a:pt x="60737" y="15121"/>
                    <a:pt x="61698" y="19764"/>
                  </a:cubicBezTo>
                  <a:lnTo>
                    <a:pt x="62008" y="19705"/>
                  </a:lnTo>
                  <a:cubicBezTo>
                    <a:pt x="61436" y="16895"/>
                    <a:pt x="59793" y="11513"/>
                    <a:pt x="55305" y="7013"/>
                  </a:cubicBezTo>
                  <a:cubicBezTo>
                    <a:pt x="50668" y="2354"/>
                    <a:pt x="44360" y="0"/>
                    <a:pt x="3654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2471425" y="1685450"/>
              <a:ext cx="1804400" cy="2279175"/>
            </a:xfrm>
            <a:custGeom>
              <a:avLst/>
              <a:gdLst/>
              <a:ahLst/>
              <a:cxnLst/>
              <a:rect l="l" t="t" r="r" b="b"/>
              <a:pathLst>
                <a:path w="72176" h="91167" extrusionOk="0">
                  <a:moveTo>
                    <a:pt x="40398" y="1"/>
                  </a:moveTo>
                  <a:cubicBezTo>
                    <a:pt x="30611" y="1"/>
                    <a:pt x="25158" y="5001"/>
                    <a:pt x="22324" y="9204"/>
                  </a:cubicBezTo>
                  <a:cubicBezTo>
                    <a:pt x="20455" y="12002"/>
                    <a:pt x="19145" y="15134"/>
                    <a:pt x="18467" y="18432"/>
                  </a:cubicBezTo>
                  <a:lnTo>
                    <a:pt x="2715" y="18455"/>
                  </a:lnTo>
                  <a:lnTo>
                    <a:pt x="2715" y="14443"/>
                  </a:lnTo>
                  <a:lnTo>
                    <a:pt x="24" y="14157"/>
                  </a:lnTo>
                  <a:lnTo>
                    <a:pt x="24" y="14336"/>
                  </a:lnTo>
                  <a:cubicBezTo>
                    <a:pt x="24" y="14407"/>
                    <a:pt x="0" y="20634"/>
                    <a:pt x="24" y="22480"/>
                  </a:cubicBezTo>
                  <a:lnTo>
                    <a:pt x="24" y="22634"/>
                  </a:lnTo>
                  <a:lnTo>
                    <a:pt x="21848" y="22634"/>
                  </a:lnTo>
                  <a:lnTo>
                    <a:pt x="21848" y="22468"/>
                  </a:lnTo>
                  <a:cubicBezTo>
                    <a:pt x="21979" y="19289"/>
                    <a:pt x="22777" y="16181"/>
                    <a:pt x="24206" y="13336"/>
                  </a:cubicBezTo>
                  <a:cubicBezTo>
                    <a:pt x="28111" y="5775"/>
                    <a:pt x="35338" y="4085"/>
                    <a:pt x="40720" y="3989"/>
                  </a:cubicBezTo>
                  <a:cubicBezTo>
                    <a:pt x="40850" y="3987"/>
                    <a:pt x="40979" y="3986"/>
                    <a:pt x="41108" y="3986"/>
                  </a:cubicBezTo>
                  <a:cubicBezTo>
                    <a:pt x="51827" y="3986"/>
                    <a:pt x="56251" y="11769"/>
                    <a:pt x="57686" y="15157"/>
                  </a:cubicBezTo>
                  <a:cubicBezTo>
                    <a:pt x="59996" y="20694"/>
                    <a:pt x="59436" y="27242"/>
                    <a:pt x="56138" y="32671"/>
                  </a:cubicBezTo>
                  <a:cubicBezTo>
                    <a:pt x="53782" y="36551"/>
                    <a:pt x="48354" y="42321"/>
                    <a:pt x="36890" y="42321"/>
                  </a:cubicBezTo>
                  <a:cubicBezTo>
                    <a:pt x="34739" y="42321"/>
                    <a:pt x="32374" y="42118"/>
                    <a:pt x="29778" y="41661"/>
                  </a:cubicBezTo>
                  <a:lnTo>
                    <a:pt x="29587" y="41625"/>
                  </a:lnTo>
                  <a:lnTo>
                    <a:pt x="29587" y="91167"/>
                  </a:lnTo>
                  <a:lnTo>
                    <a:pt x="46982" y="91167"/>
                  </a:lnTo>
                  <a:lnTo>
                    <a:pt x="46982" y="90845"/>
                  </a:lnTo>
                  <a:lnTo>
                    <a:pt x="29909" y="90845"/>
                  </a:lnTo>
                  <a:lnTo>
                    <a:pt x="29909" y="42006"/>
                  </a:lnTo>
                  <a:cubicBezTo>
                    <a:pt x="32219" y="42423"/>
                    <a:pt x="34552" y="42637"/>
                    <a:pt x="36898" y="42649"/>
                  </a:cubicBezTo>
                  <a:cubicBezTo>
                    <a:pt x="48506" y="42649"/>
                    <a:pt x="54019" y="36779"/>
                    <a:pt x="56400" y="32850"/>
                  </a:cubicBezTo>
                  <a:cubicBezTo>
                    <a:pt x="59746" y="27337"/>
                    <a:pt x="60329" y="20670"/>
                    <a:pt x="57972" y="15038"/>
                  </a:cubicBezTo>
                  <a:cubicBezTo>
                    <a:pt x="56519" y="11597"/>
                    <a:pt x="52007" y="3668"/>
                    <a:pt x="41113" y="3668"/>
                  </a:cubicBezTo>
                  <a:lnTo>
                    <a:pt x="40720" y="3668"/>
                  </a:lnTo>
                  <a:cubicBezTo>
                    <a:pt x="30814" y="3835"/>
                    <a:pt x="26111" y="8942"/>
                    <a:pt x="23908" y="13193"/>
                  </a:cubicBezTo>
                  <a:cubicBezTo>
                    <a:pt x="22491" y="16038"/>
                    <a:pt x="21670" y="19134"/>
                    <a:pt x="21515" y="22313"/>
                  </a:cubicBezTo>
                  <a:lnTo>
                    <a:pt x="322" y="22313"/>
                  </a:lnTo>
                  <a:lnTo>
                    <a:pt x="322" y="14514"/>
                  </a:lnTo>
                  <a:lnTo>
                    <a:pt x="2370" y="14729"/>
                  </a:lnTo>
                  <a:lnTo>
                    <a:pt x="2370" y="18789"/>
                  </a:lnTo>
                  <a:lnTo>
                    <a:pt x="18705" y="18765"/>
                  </a:lnTo>
                  <a:lnTo>
                    <a:pt x="18729" y="18622"/>
                  </a:lnTo>
                  <a:cubicBezTo>
                    <a:pt x="19396" y="15324"/>
                    <a:pt x="20705" y="12181"/>
                    <a:pt x="22586" y="9383"/>
                  </a:cubicBezTo>
                  <a:cubicBezTo>
                    <a:pt x="25393" y="5232"/>
                    <a:pt x="30758" y="321"/>
                    <a:pt x="40441" y="321"/>
                  </a:cubicBezTo>
                  <a:cubicBezTo>
                    <a:pt x="40533" y="321"/>
                    <a:pt x="40626" y="321"/>
                    <a:pt x="40720" y="322"/>
                  </a:cubicBezTo>
                  <a:cubicBezTo>
                    <a:pt x="47792" y="406"/>
                    <a:pt x="53626" y="2882"/>
                    <a:pt x="57591" y="7502"/>
                  </a:cubicBezTo>
                  <a:cubicBezTo>
                    <a:pt x="61853" y="12478"/>
                    <a:pt x="63151" y="19051"/>
                    <a:pt x="62532" y="23385"/>
                  </a:cubicBezTo>
                  <a:cubicBezTo>
                    <a:pt x="62532" y="23480"/>
                    <a:pt x="62127" y="33422"/>
                    <a:pt x="54650" y="40029"/>
                  </a:cubicBezTo>
                  <a:cubicBezTo>
                    <a:pt x="50199" y="43984"/>
                    <a:pt x="44176" y="45980"/>
                    <a:pt x="36719" y="45980"/>
                  </a:cubicBezTo>
                  <a:cubicBezTo>
                    <a:pt x="35399" y="45980"/>
                    <a:pt x="34033" y="45917"/>
                    <a:pt x="32623" y="45792"/>
                  </a:cubicBezTo>
                  <a:lnTo>
                    <a:pt x="32445" y="45780"/>
                  </a:lnTo>
                  <a:lnTo>
                    <a:pt x="32445" y="61854"/>
                  </a:lnTo>
                  <a:lnTo>
                    <a:pt x="36314" y="61854"/>
                  </a:lnTo>
                  <a:lnTo>
                    <a:pt x="36314" y="49566"/>
                  </a:lnTo>
                  <a:cubicBezTo>
                    <a:pt x="36847" y="49590"/>
                    <a:pt x="37380" y="49602"/>
                    <a:pt x="37913" y="49602"/>
                  </a:cubicBezTo>
                  <a:cubicBezTo>
                    <a:pt x="40287" y="49602"/>
                    <a:pt x="42660" y="49364"/>
                    <a:pt x="44994" y="48888"/>
                  </a:cubicBezTo>
                  <a:cubicBezTo>
                    <a:pt x="49471" y="47971"/>
                    <a:pt x="55650" y="45709"/>
                    <a:pt x="59662" y="40149"/>
                  </a:cubicBezTo>
                  <a:cubicBezTo>
                    <a:pt x="66806" y="30219"/>
                    <a:pt x="66878" y="24599"/>
                    <a:pt x="66937" y="20491"/>
                  </a:cubicBezTo>
                  <a:lnTo>
                    <a:pt x="66937" y="19527"/>
                  </a:lnTo>
                  <a:lnTo>
                    <a:pt x="66913" y="19039"/>
                  </a:lnTo>
                  <a:lnTo>
                    <a:pt x="71092" y="19039"/>
                  </a:lnTo>
                  <a:cubicBezTo>
                    <a:pt x="71152" y="20313"/>
                    <a:pt x="71295" y="29659"/>
                    <a:pt x="63556" y="40077"/>
                  </a:cubicBezTo>
                  <a:cubicBezTo>
                    <a:pt x="58400" y="47018"/>
                    <a:pt x="52364" y="51483"/>
                    <a:pt x="46577" y="52650"/>
                  </a:cubicBezTo>
                  <a:lnTo>
                    <a:pt x="46649" y="52972"/>
                  </a:lnTo>
                  <a:cubicBezTo>
                    <a:pt x="52507" y="51793"/>
                    <a:pt x="58615" y="47280"/>
                    <a:pt x="63818" y="40280"/>
                  </a:cubicBezTo>
                  <a:cubicBezTo>
                    <a:pt x="72176" y="29016"/>
                    <a:pt x="71402" y="18979"/>
                    <a:pt x="71402" y="18872"/>
                  </a:cubicBezTo>
                  <a:lnTo>
                    <a:pt x="71402" y="18729"/>
                  </a:lnTo>
                  <a:lnTo>
                    <a:pt x="66580" y="18729"/>
                  </a:lnTo>
                  <a:lnTo>
                    <a:pt x="66616" y="19539"/>
                  </a:lnTo>
                  <a:lnTo>
                    <a:pt x="66616" y="20503"/>
                  </a:lnTo>
                  <a:cubicBezTo>
                    <a:pt x="66568" y="24563"/>
                    <a:pt x="66485" y="30135"/>
                    <a:pt x="59401" y="39970"/>
                  </a:cubicBezTo>
                  <a:cubicBezTo>
                    <a:pt x="55448" y="45447"/>
                    <a:pt x="49352" y="47673"/>
                    <a:pt x="44934" y="48578"/>
                  </a:cubicBezTo>
                  <a:cubicBezTo>
                    <a:pt x="42640" y="49052"/>
                    <a:pt x="40308" y="49292"/>
                    <a:pt x="37969" y="49292"/>
                  </a:cubicBezTo>
                  <a:cubicBezTo>
                    <a:pt x="37370" y="49292"/>
                    <a:pt x="36771" y="49276"/>
                    <a:pt x="36171" y="49245"/>
                  </a:cubicBezTo>
                  <a:lnTo>
                    <a:pt x="36005" y="49233"/>
                  </a:lnTo>
                  <a:lnTo>
                    <a:pt x="36005" y="61532"/>
                  </a:lnTo>
                  <a:lnTo>
                    <a:pt x="32766" y="61532"/>
                  </a:lnTo>
                  <a:lnTo>
                    <a:pt x="32766" y="46125"/>
                  </a:lnTo>
                  <a:cubicBezTo>
                    <a:pt x="34122" y="46241"/>
                    <a:pt x="35438" y="46298"/>
                    <a:pt x="36712" y="46298"/>
                  </a:cubicBezTo>
                  <a:cubicBezTo>
                    <a:pt x="44254" y="46298"/>
                    <a:pt x="50352" y="44281"/>
                    <a:pt x="54864" y="40268"/>
                  </a:cubicBezTo>
                  <a:cubicBezTo>
                    <a:pt x="62437" y="33564"/>
                    <a:pt x="62853" y="23492"/>
                    <a:pt x="62853" y="23408"/>
                  </a:cubicBezTo>
                  <a:cubicBezTo>
                    <a:pt x="63472" y="19027"/>
                    <a:pt x="62163" y="12348"/>
                    <a:pt x="57829" y="7299"/>
                  </a:cubicBezTo>
                  <a:cubicBezTo>
                    <a:pt x="53805" y="2596"/>
                    <a:pt x="47887" y="84"/>
                    <a:pt x="4072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2490775" y="1224400"/>
              <a:ext cx="2024075" cy="2736075"/>
            </a:xfrm>
            <a:custGeom>
              <a:avLst/>
              <a:gdLst/>
              <a:ahLst/>
              <a:cxnLst/>
              <a:rect l="l" t="t" r="r" b="b"/>
              <a:pathLst>
                <a:path w="80963" h="109443" extrusionOk="0">
                  <a:moveTo>
                    <a:pt x="39946" y="0"/>
                  </a:moveTo>
                  <a:cubicBezTo>
                    <a:pt x="30766" y="0"/>
                    <a:pt x="8620" y="2346"/>
                    <a:pt x="1322" y="24039"/>
                  </a:cubicBezTo>
                  <a:cubicBezTo>
                    <a:pt x="750" y="26015"/>
                    <a:pt x="298" y="28027"/>
                    <a:pt x="0" y="30063"/>
                  </a:cubicBezTo>
                  <a:lnTo>
                    <a:pt x="322" y="30111"/>
                  </a:lnTo>
                  <a:cubicBezTo>
                    <a:pt x="619" y="28087"/>
                    <a:pt x="1072" y="26087"/>
                    <a:pt x="1643" y="24122"/>
                  </a:cubicBezTo>
                  <a:cubicBezTo>
                    <a:pt x="8870" y="2643"/>
                    <a:pt x="30849" y="321"/>
                    <a:pt x="39969" y="321"/>
                  </a:cubicBezTo>
                  <a:cubicBezTo>
                    <a:pt x="46137" y="321"/>
                    <a:pt x="56376" y="2369"/>
                    <a:pt x="64889" y="8156"/>
                  </a:cubicBezTo>
                  <a:cubicBezTo>
                    <a:pt x="75176" y="15169"/>
                    <a:pt x="80641" y="25991"/>
                    <a:pt x="80641" y="39469"/>
                  </a:cubicBezTo>
                  <a:cubicBezTo>
                    <a:pt x="80641" y="56626"/>
                    <a:pt x="72462" y="66853"/>
                    <a:pt x="65592" y="72426"/>
                  </a:cubicBezTo>
                  <a:cubicBezTo>
                    <a:pt x="58138" y="78462"/>
                    <a:pt x="50590" y="80462"/>
                    <a:pt x="50506" y="80486"/>
                  </a:cubicBezTo>
                  <a:lnTo>
                    <a:pt x="50387" y="80510"/>
                  </a:lnTo>
                  <a:lnTo>
                    <a:pt x="50387" y="109442"/>
                  </a:lnTo>
                  <a:lnTo>
                    <a:pt x="50709" y="109442"/>
                  </a:lnTo>
                  <a:lnTo>
                    <a:pt x="50709" y="80760"/>
                  </a:lnTo>
                  <a:cubicBezTo>
                    <a:pt x="56198" y="79045"/>
                    <a:pt x="61305" y="76307"/>
                    <a:pt x="65770" y="72676"/>
                  </a:cubicBezTo>
                  <a:cubicBezTo>
                    <a:pt x="72700" y="67068"/>
                    <a:pt x="80963" y="56757"/>
                    <a:pt x="80963" y="39469"/>
                  </a:cubicBezTo>
                  <a:cubicBezTo>
                    <a:pt x="80963" y="25896"/>
                    <a:pt x="75462" y="14966"/>
                    <a:pt x="65056" y="7894"/>
                  </a:cubicBezTo>
                  <a:cubicBezTo>
                    <a:pt x="56471" y="2072"/>
                    <a:pt x="46161" y="0"/>
                    <a:pt x="39946"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610125" y="1305700"/>
              <a:ext cx="1849075" cy="2189825"/>
            </a:xfrm>
            <a:custGeom>
              <a:avLst/>
              <a:gdLst/>
              <a:ahLst/>
              <a:cxnLst/>
              <a:rect l="l" t="t" r="r" b="b"/>
              <a:pathLst>
                <a:path w="73963" h="87593" extrusionOk="0">
                  <a:moveTo>
                    <a:pt x="33730" y="1"/>
                  </a:moveTo>
                  <a:cubicBezTo>
                    <a:pt x="29569" y="1"/>
                    <a:pt x="23334" y="789"/>
                    <a:pt x="17515" y="3082"/>
                  </a:cubicBezTo>
                  <a:cubicBezTo>
                    <a:pt x="8633" y="6559"/>
                    <a:pt x="2739" y="12464"/>
                    <a:pt x="1" y="20620"/>
                  </a:cubicBezTo>
                  <a:lnTo>
                    <a:pt x="322" y="20727"/>
                  </a:lnTo>
                  <a:cubicBezTo>
                    <a:pt x="3037" y="12655"/>
                    <a:pt x="8859" y="6809"/>
                    <a:pt x="17646" y="3368"/>
                  </a:cubicBezTo>
                  <a:cubicBezTo>
                    <a:pt x="23456" y="1086"/>
                    <a:pt x="29667" y="313"/>
                    <a:pt x="33792" y="313"/>
                  </a:cubicBezTo>
                  <a:cubicBezTo>
                    <a:pt x="34274" y="313"/>
                    <a:pt x="34727" y="324"/>
                    <a:pt x="35148" y="344"/>
                  </a:cubicBezTo>
                  <a:cubicBezTo>
                    <a:pt x="40279" y="594"/>
                    <a:pt x="50197" y="1975"/>
                    <a:pt x="58794" y="8499"/>
                  </a:cubicBezTo>
                  <a:cubicBezTo>
                    <a:pt x="67021" y="14750"/>
                    <a:pt x="71605" y="23811"/>
                    <a:pt x="72402" y="35455"/>
                  </a:cubicBezTo>
                  <a:cubicBezTo>
                    <a:pt x="72414" y="35538"/>
                    <a:pt x="73653" y="44623"/>
                    <a:pt x="66902" y="56410"/>
                  </a:cubicBezTo>
                  <a:cubicBezTo>
                    <a:pt x="62163" y="64673"/>
                    <a:pt x="56031" y="69185"/>
                    <a:pt x="51709" y="71519"/>
                  </a:cubicBezTo>
                  <a:cubicBezTo>
                    <a:pt x="47030" y="74055"/>
                    <a:pt x="43423" y="74639"/>
                    <a:pt x="43387" y="74639"/>
                  </a:cubicBezTo>
                  <a:lnTo>
                    <a:pt x="43244" y="74662"/>
                  </a:lnTo>
                  <a:lnTo>
                    <a:pt x="43220" y="87593"/>
                  </a:lnTo>
                  <a:lnTo>
                    <a:pt x="43542" y="87593"/>
                  </a:lnTo>
                  <a:lnTo>
                    <a:pt x="43554" y="74948"/>
                  </a:lnTo>
                  <a:cubicBezTo>
                    <a:pt x="44256" y="74817"/>
                    <a:pt x="47614" y="74103"/>
                    <a:pt x="51828" y="71829"/>
                  </a:cubicBezTo>
                  <a:cubicBezTo>
                    <a:pt x="56198" y="69471"/>
                    <a:pt x="62389" y="64923"/>
                    <a:pt x="67152" y="56577"/>
                  </a:cubicBezTo>
                  <a:cubicBezTo>
                    <a:pt x="73962" y="44682"/>
                    <a:pt x="72712" y="35503"/>
                    <a:pt x="72712" y="35431"/>
                  </a:cubicBezTo>
                  <a:cubicBezTo>
                    <a:pt x="71902" y="23704"/>
                    <a:pt x="67283" y="14560"/>
                    <a:pt x="58972" y="8261"/>
                  </a:cubicBezTo>
                  <a:cubicBezTo>
                    <a:pt x="50304" y="1677"/>
                    <a:pt x="40315" y="272"/>
                    <a:pt x="35148" y="34"/>
                  </a:cubicBezTo>
                  <a:cubicBezTo>
                    <a:pt x="34709" y="12"/>
                    <a:pt x="34235" y="1"/>
                    <a:pt x="3373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3375700" y="3633625"/>
              <a:ext cx="322975" cy="257775"/>
            </a:xfrm>
            <a:custGeom>
              <a:avLst/>
              <a:gdLst/>
              <a:ahLst/>
              <a:cxnLst/>
              <a:rect l="l" t="t" r="r" b="b"/>
              <a:pathLst>
                <a:path w="12919" h="10311" extrusionOk="0">
                  <a:moveTo>
                    <a:pt x="12597" y="0"/>
                  </a:moveTo>
                  <a:lnTo>
                    <a:pt x="12573" y="9989"/>
                  </a:lnTo>
                  <a:lnTo>
                    <a:pt x="0" y="9989"/>
                  </a:lnTo>
                  <a:lnTo>
                    <a:pt x="0" y="10311"/>
                  </a:lnTo>
                  <a:lnTo>
                    <a:pt x="12895" y="10311"/>
                  </a:lnTo>
                  <a:lnTo>
                    <a:pt x="1291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289075" y="3323450"/>
              <a:ext cx="90525" cy="567950"/>
            </a:xfrm>
            <a:custGeom>
              <a:avLst/>
              <a:gdLst/>
              <a:ahLst/>
              <a:cxnLst/>
              <a:rect l="l" t="t" r="r" b="b"/>
              <a:pathLst>
                <a:path w="3621" h="22718" extrusionOk="0">
                  <a:moveTo>
                    <a:pt x="1" y="1"/>
                  </a:moveTo>
                  <a:lnTo>
                    <a:pt x="1" y="22718"/>
                  </a:lnTo>
                  <a:lnTo>
                    <a:pt x="3465" y="22718"/>
                  </a:lnTo>
                  <a:lnTo>
                    <a:pt x="3465" y="22396"/>
                  </a:lnTo>
                  <a:lnTo>
                    <a:pt x="322" y="22396"/>
                  </a:lnTo>
                  <a:lnTo>
                    <a:pt x="322" y="322"/>
                  </a:lnTo>
                  <a:lnTo>
                    <a:pt x="3299" y="322"/>
                  </a:lnTo>
                  <a:lnTo>
                    <a:pt x="3299" y="19860"/>
                  </a:lnTo>
                  <a:lnTo>
                    <a:pt x="3620" y="19860"/>
                  </a:lnTo>
                  <a:lnTo>
                    <a:pt x="3620"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73525" y="1512525"/>
              <a:ext cx="350375" cy="468225"/>
            </a:xfrm>
            <a:custGeom>
              <a:avLst/>
              <a:gdLst/>
              <a:ahLst/>
              <a:cxnLst/>
              <a:rect l="l" t="t" r="r" b="b"/>
              <a:pathLst>
                <a:path w="14015" h="18729" extrusionOk="0">
                  <a:moveTo>
                    <a:pt x="6168" y="0"/>
                  </a:moveTo>
                  <a:lnTo>
                    <a:pt x="5954" y="250"/>
                  </a:lnTo>
                  <a:lnTo>
                    <a:pt x="9002" y="2893"/>
                  </a:lnTo>
                  <a:cubicBezTo>
                    <a:pt x="7406" y="3763"/>
                    <a:pt x="5954" y="4918"/>
                    <a:pt x="4739" y="6275"/>
                  </a:cubicBezTo>
                  <a:cubicBezTo>
                    <a:pt x="2679" y="8537"/>
                    <a:pt x="191" y="12502"/>
                    <a:pt x="1" y="18562"/>
                  </a:cubicBezTo>
                  <a:lnTo>
                    <a:pt x="1" y="18729"/>
                  </a:lnTo>
                  <a:lnTo>
                    <a:pt x="5894" y="18729"/>
                  </a:lnTo>
                  <a:lnTo>
                    <a:pt x="5918" y="18598"/>
                  </a:lnTo>
                  <a:cubicBezTo>
                    <a:pt x="5954" y="18503"/>
                    <a:pt x="7883" y="9299"/>
                    <a:pt x="13776" y="7239"/>
                  </a:cubicBezTo>
                  <a:lnTo>
                    <a:pt x="14014" y="7156"/>
                  </a:lnTo>
                  <a:lnTo>
                    <a:pt x="11740" y="4775"/>
                  </a:lnTo>
                  <a:lnTo>
                    <a:pt x="11657" y="4798"/>
                  </a:lnTo>
                  <a:cubicBezTo>
                    <a:pt x="11442" y="4846"/>
                    <a:pt x="6406" y="6084"/>
                    <a:pt x="3644" y="15193"/>
                  </a:cubicBezTo>
                  <a:lnTo>
                    <a:pt x="3965" y="15276"/>
                  </a:lnTo>
                  <a:cubicBezTo>
                    <a:pt x="6466" y="6989"/>
                    <a:pt x="10966" y="5322"/>
                    <a:pt x="11633" y="5120"/>
                  </a:cubicBezTo>
                  <a:lnTo>
                    <a:pt x="13443" y="7013"/>
                  </a:lnTo>
                  <a:cubicBezTo>
                    <a:pt x="7918" y="9156"/>
                    <a:pt x="5882" y="17276"/>
                    <a:pt x="5632" y="18407"/>
                  </a:cubicBezTo>
                  <a:lnTo>
                    <a:pt x="346" y="18407"/>
                  </a:lnTo>
                  <a:cubicBezTo>
                    <a:pt x="763" y="7144"/>
                    <a:pt x="9287" y="3108"/>
                    <a:pt x="9371" y="3072"/>
                  </a:cubicBezTo>
                  <a:lnTo>
                    <a:pt x="9597" y="2965"/>
                  </a:lnTo>
                  <a:lnTo>
                    <a:pt x="6168"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880400" y="1388900"/>
              <a:ext cx="1001350" cy="253125"/>
            </a:xfrm>
            <a:custGeom>
              <a:avLst/>
              <a:gdLst/>
              <a:ahLst/>
              <a:cxnLst/>
              <a:rect l="l" t="t" r="r" b="b"/>
              <a:pathLst>
                <a:path w="40054" h="10125" extrusionOk="0">
                  <a:moveTo>
                    <a:pt x="22053" y="1"/>
                  </a:moveTo>
                  <a:cubicBezTo>
                    <a:pt x="17103" y="1"/>
                    <a:pt x="11718" y="960"/>
                    <a:pt x="6727" y="3850"/>
                  </a:cubicBezTo>
                  <a:lnTo>
                    <a:pt x="6894" y="4124"/>
                  </a:lnTo>
                  <a:cubicBezTo>
                    <a:pt x="11826" y="1266"/>
                    <a:pt x="17152" y="317"/>
                    <a:pt x="22051" y="317"/>
                  </a:cubicBezTo>
                  <a:cubicBezTo>
                    <a:pt x="30932" y="317"/>
                    <a:pt x="38411" y="3435"/>
                    <a:pt x="39601" y="3957"/>
                  </a:cubicBezTo>
                  <a:lnTo>
                    <a:pt x="37207" y="7946"/>
                  </a:lnTo>
                  <a:cubicBezTo>
                    <a:pt x="34868" y="6562"/>
                    <a:pt x="30017" y="5161"/>
                    <a:pt x="23240" y="5161"/>
                  </a:cubicBezTo>
                  <a:cubicBezTo>
                    <a:pt x="22085" y="5161"/>
                    <a:pt x="20874" y="5202"/>
                    <a:pt x="19610" y="5291"/>
                  </a:cubicBezTo>
                  <a:cubicBezTo>
                    <a:pt x="16324" y="5481"/>
                    <a:pt x="13109" y="6314"/>
                    <a:pt x="10145" y="7755"/>
                  </a:cubicBezTo>
                  <a:cubicBezTo>
                    <a:pt x="9073" y="8267"/>
                    <a:pt x="8085" y="8922"/>
                    <a:pt x="7180" y="9684"/>
                  </a:cubicBezTo>
                  <a:lnTo>
                    <a:pt x="227" y="3219"/>
                  </a:lnTo>
                  <a:lnTo>
                    <a:pt x="0" y="3457"/>
                  </a:lnTo>
                  <a:lnTo>
                    <a:pt x="7180" y="10124"/>
                  </a:lnTo>
                  <a:lnTo>
                    <a:pt x="7287" y="10017"/>
                  </a:lnTo>
                  <a:cubicBezTo>
                    <a:pt x="7323" y="9970"/>
                    <a:pt x="11311" y="6207"/>
                    <a:pt x="19634" y="5636"/>
                  </a:cubicBezTo>
                  <a:cubicBezTo>
                    <a:pt x="20908" y="5546"/>
                    <a:pt x="22127" y="5504"/>
                    <a:pt x="23289" y="5504"/>
                  </a:cubicBezTo>
                  <a:cubicBezTo>
                    <a:pt x="30106" y="5504"/>
                    <a:pt x="34935" y="6931"/>
                    <a:pt x="37184" y="8315"/>
                  </a:cubicBezTo>
                  <a:lnTo>
                    <a:pt x="37327" y="8410"/>
                  </a:lnTo>
                  <a:lnTo>
                    <a:pt x="40053" y="3814"/>
                  </a:lnTo>
                  <a:lnTo>
                    <a:pt x="39898" y="3743"/>
                  </a:lnTo>
                  <a:cubicBezTo>
                    <a:pt x="39772" y="3680"/>
                    <a:pt x="31747" y="1"/>
                    <a:pt x="2205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3610850" y="1502700"/>
              <a:ext cx="798325" cy="2282150"/>
            </a:xfrm>
            <a:custGeom>
              <a:avLst/>
              <a:gdLst/>
              <a:ahLst/>
              <a:cxnLst/>
              <a:rect l="l" t="t" r="r" b="b"/>
              <a:pathLst>
                <a:path w="31933" h="91286" extrusionOk="0">
                  <a:moveTo>
                    <a:pt x="12049" y="0"/>
                  </a:moveTo>
                  <a:lnTo>
                    <a:pt x="9382" y="4822"/>
                  </a:lnTo>
                  <a:lnTo>
                    <a:pt x="9561" y="4882"/>
                  </a:lnTo>
                  <a:cubicBezTo>
                    <a:pt x="9692" y="4941"/>
                    <a:pt x="23158" y="10252"/>
                    <a:pt x="23158" y="23896"/>
                  </a:cubicBezTo>
                  <a:lnTo>
                    <a:pt x="23158" y="24051"/>
                  </a:lnTo>
                  <a:lnTo>
                    <a:pt x="28540" y="24099"/>
                  </a:lnTo>
                  <a:lnTo>
                    <a:pt x="28540" y="23777"/>
                  </a:lnTo>
                  <a:lnTo>
                    <a:pt x="23468" y="23729"/>
                  </a:lnTo>
                  <a:cubicBezTo>
                    <a:pt x="23372" y="10823"/>
                    <a:pt x="11418" y="5322"/>
                    <a:pt x="9835" y="4656"/>
                  </a:cubicBezTo>
                  <a:lnTo>
                    <a:pt x="12180" y="417"/>
                  </a:lnTo>
                  <a:cubicBezTo>
                    <a:pt x="16395" y="2786"/>
                    <a:pt x="20074" y="6001"/>
                    <a:pt x="22979" y="9871"/>
                  </a:cubicBezTo>
                  <a:cubicBezTo>
                    <a:pt x="27397" y="15812"/>
                    <a:pt x="31576" y="25908"/>
                    <a:pt x="26432" y="40327"/>
                  </a:cubicBezTo>
                  <a:cubicBezTo>
                    <a:pt x="22753" y="50649"/>
                    <a:pt x="9871" y="63830"/>
                    <a:pt x="655" y="63889"/>
                  </a:cubicBezTo>
                  <a:lnTo>
                    <a:pt x="489" y="63889"/>
                  </a:lnTo>
                  <a:lnTo>
                    <a:pt x="0" y="91285"/>
                  </a:lnTo>
                  <a:lnTo>
                    <a:pt x="322" y="91285"/>
                  </a:lnTo>
                  <a:lnTo>
                    <a:pt x="798" y="64199"/>
                  </a:lnTo>
                  <a:cubicBezTo>
                    <a:pt x="4632" y="64092"/>
                    <a:pt x="9894" y="61436"/>
                    <a:pt x="14919" y="57043"/>
                  </a:cubicBezTo>
                  <a:cubicBezTo>
                    <a:pt x="20348" y="52316"/>
                    <a:pt x="24658" y="46232"/>
                    <a:pt x="26730" y="40422"/>
                  </a:cubicBezTo>
                  <a:cubicBezTo>
                    <a:pt x="31933" y="25861"/>
                    <a:pt x="27694" y="15657"/>
                    <a:pt x="23229" y="9656"/>
                  </a:cubicBezTo>
                  <a:cubicBezTo>
                    <a:pt x="20265" y="5715"/>
                    <a:pt x="16502" y="2429"/>
                    <a:pt x="12180" y="48"/>
                  </a:cubicBezTo>
                  <a:lnTo>
                    <a:pt x="1204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3441775" y="3030275"/>
              <a:ext cx="111650" cy="758450"/>
            </a:xfrm>
            <a:custGeom>
              <a:avLst/>
              <a:gdLst/>
              <a:ahLst/>
              <a:cxnLst/>
              <a:rect l="l" t="t" r="r" b="b"/>
              <a:pathLst>
                <a:path w="4466" h="30338" extrusionOk="0">
                  <a:moveTo>
                    <a:pt x="501" y="0"/>
                  </a:moveTo>
                  <a:lnTo>
                    <a:pt x="513" y="1881"/>
                  </a:lnTo>
                  <a:lnTo>
                    <a:pt x="1" y="30170"/>
                  </a:lnTo>
                  <a:lnTo>
                    <a:pt x="1" y="30337"/>
                  </a:lnTo>
                  <a:lnTo>
                    <a:pt x="4394" y="30337"/>
                  </a:lnTo>
                  <a:lnTo>
                    <a:pt x="4394" y="30016"/>
                  </a:lnTo>
                  <a:lnTo>
                    <a:pt x="334" y="30016"/>
                  </a:lnTo>
                  <a:lnTo>
                    <a:pt x="834" y="1893"/>
                  </a:lnTo>
                  <a:lnTo>
                    <a:pt x="822" y="322"/>
                  </a:lnTo>
                  <a:lnTo>
                    <a:pt x="4144" y="322"/>
                  </a:lnTo>
                  <a:lnTo>
                    <a:pt x="4144" y="26765"/>
                  </a:lnTo>
                  <a:lnTo>
                    <a:pt x="4465" y="26765"/>
                  </a:lnTo>
                  <a:lnTo>
                    <a:pt x="446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184725" y="2852850"/>
              <a:ext cx="72050" cy="73550"/>
            </a:xfrm>
            <a:custGeom>
              <a:avLst/>
              <a:gdLst/>
              <a:ahLst/>
              <a:cxnLst/>
              <a:rect l="l" t="t" r="r" b="b"/>
              <a:pathLst>
                <a:path w="2882" h="2942" extrusionOk="0">
                  <a:moveTo>
                    <a:pt x="143" y="1"/>
                  </a:moveTo>
                  <a:lnTo>
                    <a:pt x="24" y="120"/>
                  </a:lnTo>
                  <a:cubicBezTo>
                    <a:pt x="1" y="180"/>
                    <a:pt x="13" y="239"/>
                    <a:pt x="60" y="275"/>
                  </a:cubicBezTo>
                  <a:lnTo>
                    <a:pt x="108" y="322"/>
                  </a:lnTo>
                  <a:lnTo>
                    <a:pt x="155" y="370"/>
                  </a:lnTo>
                  <a:cubicBezTo>
                    <a:pt x="596" y="822"/>
                    <a:pt x="2358" y="2620"/>
                    <a:pt x="2632" y="2942"/>
                  </a:cubicBezTo>
                  <a:lnTo>
                    <a:pt x="2882" y="2739"/>
                  </a:lnTo>
                  <a:cubicBezTo>
                    <a:pt x="2739" y="2561"/>
                    <a:pt x="2263" y="2061"/>
                    <a:pt x="1453" y="1239"/>
                  </a:cubicBezTo>
                  <a:cubicBezTo>
                    <a:pt x="846" y="620"/>
                    <a:pt x="536" y="311"/>
                    <a:pt x="370" y="156"/>
                  </a:cubicBezTo>
                  <a:lnTo>
                    <a:pt x="274" y="61"/>
                  </a:lnTo>
                  <a:cubicBezTo>
                    <a:pt x="203" y="1"/>
                    <a:pt x="179" y="1"/>
                    <a:pt x="14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946300" y="1360425"/>
              <a:ext cx="55700" cy="67575"/>
            </a:xfrm>
            <a:custGeom>
              <a:avLst/>
              <a:gdLst/>
              <a:ahLst/>
              <a:cxnLst/>
              <a:rect l="l" t="t" r="r" b="b"/>
              <a:pathLst>
                <a:path w="2228" h="2703" extrusionOk="0">
                  <a:moveTo>
                    <a:pt x="1977" y="0"/>
                  </a:moveTo>
                  <a:lnTo>
                    <a:pt x="1" y="2500"/>
                  </a:lnTo>
                  <a:lnTo>
                    <a:pt x="251" y="2703"/>
                  </a:lnTo>
                  <a:lnTo>
                    <a:pt x="2227" y="191"/>
                  </a:lnTo>
                  <a:lnTo>
                    <a:pt x="1977"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951675" y="2206825"/>
              <a:ext cx="90800" cy="8475"/>
            </a:xfrm>
            <a:custGeom>
              <a:avLst/>
              <a:gdLst/>
              <a:ahLst/>
              <a:cxnLst/>
              <a:rect l="l" t="t" r="r" b="b"/>
              <a:pathLst>
                <a:path w="3632" h="339" extrusionOk="0">
                  <a:moveTo>
                    <a:pt x="3067" y="0"/>
                  </a:moveTo>
                  <a:cubicBezTo>
                    <a:pt x="2667" y="0"/>
                    <a:pt x="2230" y="5"/>
                    <a:pt x="1810" y="5"/>
                  </a:cubicBezTo>
                  <a:cubicBezTo>
                    <a:pt x="1381" y="5"/>
                    <a:pt x="942" y="16"/>
                    <a:pt x="549" y="16"/>
                  </a:cubicBezTo>
                  <a:cubicBezTo>
                    <a:pt x="352" y="16"/>
                    <a:pt x="167" y="13"/>
                    <a:pt x="0" y="5"/>
                  </a:cubicBezTo>
                  <a:lnTo>
                    <a:pt x="0" y="339"/>
                  </a:lnTo>
                  <a:lnTo>
                    <a:pt x="1822" y="339"/>
                  </a:lnTo>
                  <a:cubicBezTo>
                    <a:pt x="2242" y="339"/>
                    <a:pt x="2679" y="328"/>
                    <a:pt x="3075" y="328"/>
                  </a:cubicBezTo>
                  <a:cubicBezTo>
                    <a:pt x="3273" y="328"/>
                    <a:pt x="3461" y="331"/>
                    <a:pt x="3631" y="339"/>
                  </a:cubicBezTo>
                  <a:lnTo>
                    <a:pt x="3631" y="5"/>
                  </a:lnTo>
                  <a:cubicBezTo>
                    <a:pt x="3457" y="1"/>
                    <a:pt x="3266" y="0"/>
                    <a:pt x="3067"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16975" y="2151575"/>
              <a:ext cx="8075" cy="92000"/>
            </a:xfrm>
            <a:custGeom>
              <a:avLst/>
              <a:gdLst/>
              <a:ahLst/>
              <a:cxnLst/>
              <a:rect l="l" t="t" r="r" b="b"/>
              <a:pathLst>
                <a:path w="323" h="3680" extrusionOk="0">
                  <a:moveTo>
                    <a:pt x="1" y="1"/>
                  </a:moveTo>
                  <a:lnTo>
                    <a:pt x="1" y="3680"/>
                  </a:lnTo>
                  <a:lnTo>
                    <a:pt x="322" y="3680"/>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3461125" y="1695575"/>
              <a:ext cx="8050" cy="79200"/>
            </a:xfrm>
            <a:custGeom>
              <a:avLst/>
              <a:gdLst/>
              <a:ahLst/>
              <a:cxnLst/>
              <a:rect l="l" t="t" r="r" b="b"/>
              <a:pathLst>
                <a:path w="322" h="3168" extrusionOk="0">
                  <a:moveTo>
                    <a:pt x="1" y="1"/>
                  </a:moveTo>
                  <a:lnTo>
                    <a:pt x="1" y="3168"/>
                  </a:lnTo>
                  <a:lnTo>
                    <a:pt x="322" y="3168"/>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187100" y="2682000"/>
              <a:ext cx="95275" cy="47650"/>
            </a:xfrm>
            <a:custGeom>
              <a:avLst/>
              <a:gdLst/>
              <a:ahLst/>
              <a:cxnLst/>
              <a:rect l="l" t="t" r="r" b="b"/>
              <a:pathLst>
                <a:path w="3811" h="1906" extrusionOk="0">
                  <a:moveTo>
                    <a:pt x="132" y="1"/>
                  </a:moveTo>
                  <a:lnTo>
                    <a:pt x="1" y="298"/>
                  </a:lnTo>
                  <a:lnTo>
                    <a:pt x="3680" y="1906"/>
                  </a:lnTo>
                  <a:lnTo>
                    <a:pt x="3811" y="1620"/>
                  </a:lnTo>
                  <a:lnTo>
                    <a:pt x="13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3804025" y="2822200"/>
              <a:ext cx="64925" cy="81575"/>
            </a:xfrm>
            <a:custGeom>
              <a:avLst/>
              <a:gdLst/>
              <a:ahLst/>
              <a:cxnLst/>
              <a:rect l="l" t="t" r="r" b="b"/>
              <a:pathLst>
                <a:path w="2597" h="3263" extrusionOk="0">
                  <a:moveTo>
                    <a:pt x="251" y="1"/>
                  </a:moveTo>
                  <a:lnTo>
                    <a:pt x="1" y="191"/>
                  </a:lnTo>
                  <a:lnTo>
                    <a:pt x="2346" y="3263"/>
                  </a:lnTo>
                  <a:lnTo>
                    <a:pt x="2596" y="3061"/>
                  </a:lnTo>
                  <a:lnTo>
                    <a:pt x="251"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4376725" y="1908100"/>
              <a:ext cx="96450" cy="33950"/>
            </a:xfrm>
            <a:custGeom>
              <a:avLst/>
              <a:gdLst/>
              <a:ahLst/>
              <a:cxnLst/>
              <a:rect l="l" t="t" r="r" b="b"/>
              <a:pathLst>
                <a:path w="3858" h="1358" extrusionOk="0">
                  <a:moveTo>
                    <a:pt x="3774" y="1"/>
                  </a:moveTo>
                  <a:lnTo>
                    <a:pt x="0" y="1048"/>
                  </a:lnTo>
                  <a:lnTo>
                    <a:pt x="83" y="1358"/>
                  </a:lnTo>
                  <a:lnTo>
                    <a:pt x="3858" y="310"/>
                  </a:lnTo>
                  <a:lnTo>
                    <a:pt x="377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209600" y="4072050"/>
              <a:ext cx="555450" cy="519450"/>
            </a:xfrm>
            <a:custGeom>
              <a:avLst/>
              <a:gdLst/>
              <a:ahLst/>
              <a:cxnLst/>
              <a:rect l="l" t="t" r="r" b="b"/>
              <a:pathLst>
                <a:path w="22218" h="20778" extrusionOk="0">
                  <a:moveTo>
                    <a:pt x="167" y="1"/>
                  </a:moveTo>
                  <a:lnTo>
                    <a:pt x="167" y="322"/>
                  </a:lnTo>
                  <a:lnTo>
                    <a:pt x="21896" y="322"/>
                  </a:lnTo>
                  <a:lnTo>
                    <a:pt x="21896" y="20456"/>
                  </a:lnTo>
                  <a:lnTo>
                    <a:pt x="322" y="20456"/>
                  </a:lnTo>
                  <a:lnTo>
                    <a:pt x="322" y="3870"/>
                  </a:lnTo>
                  <a:lnTo>
                    <a:pt x="1" y="3870"/>
                  </a:lnTo>
                  <a:lnTo>
                    <a:pt x="1" y="20777"/>
                  </a:lnTo>
                  <a:lnTo>
                    <a:pt x="22218" y="20777"/>
                  </a:lnTo>
                  <a:lnTo>
                    <a:pt x="2221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3213775" y="4167900"/>
              <a:ext cx="484900" cy="336075"/>
            </a:xfrm>
            <a:custGeom>
              <a:avLst/>
              <a:gdLst/>
              <a:ahLst/>
              <a:cxnLst/>
              <a:rect l="l" t="t" r="r" b="b"/>
              <a:pathLst>
                <a:path w="19396" h="13443" extrusionOk="0">
                  <a:moveTo>
                    <a:pt x="0" y="1"/>
                  </a:moveTo>
                  <a:lnTo>
                    <a:pt x="0" y="322"/>
                  </a:lnTo>
                  <a:lnTo>
                    <a:pt x="19074" y="322"/>
                  </a:lnTo>
                  <a:lnTo>
                    <a:pt x="19074" y="13121"/>
                  </a:lnTo>
                  <a:lnTo>
                    <a:pt x="3334" y="13121"/>
                  </a:lnTo>
                  <a:lnTo>
                    <a:pt x="3334" y="3799"/>
                  </a:lnTo>
                  <a:lnTo>
                    <a:pt x="15883" y="3799"/>
                  </a:lnTo>
                  <a:lnTo>
                    <a:pt x="15883" y="9097"/>
                  </a:lnTo>
                  <a:lnTo>
                    <a:pt x="6799" y="9097"/>
                  </a:lnTo>
                  <a:lnTo>
                    <a:pt x="6799" y="6882"/>
                  </a:lnTo>
                  <a:lnTo>
                    <a:pt x="12847" y="6882"/>
                  </a:lnTo>
                  <a:lnTo>
                    <a:pt x="12847" y="6561"/>
                  </a:lnTo>
                  <a:lnTo>
                    <a:pt x="6477" y="6561"/>
                  </a:lnTo>
                  <a:lnTo>
                    <a:pt x="6477" y="9418"/>
                  </a:lnTo>
                  <a:lnTo>
                    <a:pt x="16205" y="9418"/>
                  </a:lnTo>
                  <a:lnTo>
                    <a:pt x="16205" y="3477"/>
                  </a:lnTo>
                  <a:lnTo>
                    <a:pt x="3013" y="3477"/>
                  </a:lnTo>
                  <a:lnTo>
                    <a:pt x="3013" y="13443"/>
                  </a:lnTo>
                  <a:lnTo>
                    <a:pt x="19396" y="13443"/>
                  </a:lnTo>
                  <a:lnTo>
                    <a:pt x="19396"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4325" y="4499800"/>
              <a:ext cx="8075" cy="87525"/>
            </a:xfrm>
            <a:custGeom>
              <a:avLst/>
              <a:gdLst/>
              <a:ahLst/>
              <a:cxnLst/>
              <a:rect l="l" t="t" r="r" b="b"/>
              <a:pathLst>
                <a:path w="323" h="3501" extrusionOk="0">
                  <a:moveTo>
                    <a:pt x="1" y="0"/>
                  </a:moveTo>
                  <a:lnTo>
                    <a:pt x="1" y="3501"/>
                  </a:lnTo>
                  <a:lnTo>
                    <a:pt x="322" y="3501"/>
                  </a:lnTo>
                  <a:lnTo>
                    <a:pt x="322"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3694500" y="4307200"/>
              <a:ext cx="66675" cy="8075"/>
            </a:xfrm>
            <a:custGeom>
              <a:avLst/>
              <a:gdLst/>
              <a:ahLst/>
              <a:cxnLst/>
              <a:rect l="l" t="t" r="r" b="b"/>
              <a:pathLst>
                <a:path w="2667" h="323" extrusionOk="0">
                  <a:moveTo>
                    <a:pt x="0" y="1"/>
                  </a:moveTo>
                  <a:lnTo>
                    <a:pt x="0" y="322"/>
                  </a:lnTo>
                  <a:lnTo>
                    <a:pt x="2667" y="322"/>
                  </a:lnTo>
                  <a:lnTo>
                    <a:pt x="266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3441775" y="4258975"/>
              <a:ext cx="8075" cy="72675"/>
            </a:xfrm>
            <a:custGeom>
              <a:avLst/>
              <a:gdLst/>
              <a:ahLst/>
              <a:cxnLst/>
              <a:rect l="l" t="t" r="r" b="b"/>
              <a:pathLst>
                <a:path w="323" h="2907" extrusionOk="0">
                  <a:moveTo>
                    <a:pt x="1" y="1"/>
                  </a:moveTo>
                  <a:lnTo>
                    <a:pt x="1" y="2906"/>
                  </a:lnTo>
                  <a:lnTo>
                    <a:pt x="322" y="2906"/>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3213775" y="4378050"/>
              <a:ext cx="79500" cy="8050"/>
            </a:xfrm>
            <a:custGeom>
              <a:avLst/>
              <a:gdLst/>
              <a:ahLst/>
              <a:cxnLst/>
              <a:rect l="l" t="t" r="r" b="b"/>
              <a:pathLst>
                <a:path w="3180" h="322" extrusionOk="0">
                  <a:moveTo>
                    <a:pt x="0" y="0"/>
                  </a:moveTo>
                  <a:lnTo>
                    <a:pt x="0" y="322"/>
                  </a:lnTo>
                  <a:lnTo>
                    <a:pt x="3179" y="322"/>
                  </a:lnTo>
                  <a:lnTo>
                    <a:pt x="317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779500" y="2099200"/>
              <a:ext cx="49725" cy="21150"/>
            </a:xfrm>
            <a:custGeom>
              <a:avLst/>
              <a:gdLst/>
              <a:ahLst/>
              <a:cxnLst/>
              <a:rect l="l" t="t" r="r" b="b"/>
              <a:pathLst>
                <a:path w="1989" h="846" extrusionOk="0">
                  <a:moveTo>
                    <a:pt x="1584" y="0"/>
                  </a:moveTo>
                  <a:lnTo>
                    <a:pt x="465" y="274"/>
                  </a:lnTo>
                  <a:lnTo>
                    <a:pt x="0" y="691"/>
                  </a:lnTo>
                  <a:lnTo>
                    <a:pt x="619" y="846"/>
                  </a:lnTo>
                  <a:lnTo>
                    <a:pt x="1989" y="453"/>
                  </a:lnTo>
                  <a:lnTo>
                    <a:pt x="158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794375" y="2060200"/>
              <a:ext cx="132775" cy="153025"/>
            </a:xfrm>
            <a:custGeom>
              <a:avLst/>
              <a:gdLst/>
              <a:ahLst/>
              <a:cxnLst/>
              <a:rect l="l" t="t" r="r" b="b"/>
              <a:pathLst>
                <a:path w="5311" h="6121" extrusionOk="0">
                  <a:moveTo>
                    <a:pt x="2310" y="1060"/>
                  </a:moveTo>
                  <a:lnTo>
                    <a:pt x="2798" y="1953"/>
                  </a:lnTo>
                  <a:lnTo>
                    <a:pt x="2453" y="3049"/>
                  </a:lnTo>
                  <a:lnTo>
                    <a:pt x="1560" y="2620"/>
                  </a:lnTo>
                  <a:cubicBezTo>
                    <a:pt x="1429" y="2251"/>
                    <a:pt x="1203" y="1906"/>
                    <a:pt x="917" y="1644"/>
                  </a:cubicBezTo>
                  <a:lnTo>
                    <a:pt x="1013" y="1644"/>
                  </a:lnTo>
                  <a:cubicBezTo>
                    <a:pt x="1120" y="1620"/>
                    <a:pt x="1239" y="1584"/>
                    <a:pt x="1346" y="1525"/>
                  </a:cubicBezTo>
                  <a:cubicBezTo>
                    <a:pt x="2108" y="1144"/>
                    <a:pt x="2310" y="1060"/>
                    <a:pt x="2310" y="1060"/>
                  </a:cubicBezTo>
                  <a:close/>
                  <a:moveTo>
                    <a:pt x="1632" y="1"/>
                  </a:moveTo>
                  <a:lnTo>
                    <a:pt x="536" y="1287"/>
                  </a:lnTo>
                  <a:cubicBezTo>
                    <a:pt x="536" y="1358"/>
                    <a:pt x="560" y="1429"/>
                    <a:pt x="608" y="1489"/>
                  </a:cubicBezTo>
                  <a:cubicBezTo>
                    <a:pt x="540" y="1473"/>
                    <a:pt x="470" y="1465"/>
                    <a:pt x="400" y="1465"/>
                  </a:cubicBezTo>
                  <a:cubicBezTo>
                    <a:pt x="260" y="1465"/>
                    <a:pt x="120" y="1497"/>
                    <a:pt x="1" y="1560"/>
                  </a:cubicBezTo>
                  <a:lnTo>
                    <a:pt x="1001" y="4215"/>
                  </a:lnTo>
                  <a:lnTo>
                    <a:pt x="2906" y="6120"/>
                  </a:lnTo>
                  <a:lnTo>
                    <a:pt x="5311" y="5442"/>
                  </a:lnTo>
                  <a:lnTo>
                    <a:pt x="5073" y="2084"/>
                  </a:lnTo>
                  <a:lnTo>
                    <a:pt x="33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2862250" y="2061350"/>
              <a:ext cx="25900" cy="34900"/>
            </a:xfrm>
            <a:custGeom>
              <a:avLst/>
              <a:gdLst/>
              <a:ahLst/>
              <a:cxnLst/>
              <a:rect l="l" t="t" r="r" b="b"/>
              <a:pathLst>
                <a:path w="1036" h="1396" extrusionOk="0">
                  <a:moveTo>
                    <a:pt x="5" y="1"/>
                  </a:moveTo>
                  <a:cubicBezTo>
                    <a:pt x="3" y="1"/>
                    <a:pt x="2" y="1"/>
                    <a:pt x="0" y="2"/>
                  </a:cubicBezTo>
                  <a:cubicBezTo>
                    <a:pt x="95" y="276"/>
                    <a:pt x="250" y="538"/>
                    <a:pt x="453" y="752"/>
                  </a:cubicBezTo>
                  <a:cubicBezTo>
                    <a:pt x="607" y="1002"/>
                    <a:pt x="798" y="1217"/>
                    <a:pt x="1036" y="1395"/>
                  </a:cubicBezTo>
                  <a:cubicBezTo>
                    <a:pt x="929" y="1122"/>
                    <a:pt x="786" y="860"/>
                    <a:pt x="584" y="645"/>
                  </a:cubicBezTo>
                  <a:cubicBezTo>
                    <a:pt x="309" y="279"/>
                    <a:pt x="56" y="1"/>
                    <a:pt x="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95275" y="2095250"/>
              <a:ext cx="60450" cy="41175"/>
            </a:xfrm>
            <a:custGeom>
              <a:avLst/>
              <a:gdLst/>
              <a:ahLst/>
              <a:cxnLst/>
              <a:rect l="l" t="t" r="r" b="b"/>
              <a:pathLst>
                <a:path w="2418" h="1647" extrusionOk="0">
                  <a:moveTo>
                    <a:pt x="400" y="1"/>
                  </a:moveTo>
                  <a:cubicBezTo>
                    <a:pt x="294" y="1"/>
                    <a:pt x="197" y="25"/>
                    <a:pt x="107" y="75"/>
                  </a:cubicBezTo>
                  <a:cubicBezTo>
                    <a:pt x="24" y="111"/>
                    <a:pt x="0" y="158"/>
                    <a:pt x="0" y="158"/>
                  </a:cubicBezTo>
                  <a:cubicBezTo>
                    <a:pt x="107" y="132"/>
                    <a:pt x="221" y="118"/>
                    <a:pt x="332" y="118"/>
                  </a:cubicBezTo>
                  <a:cubicBezTo>
                    <a:pt x="369" y="118"/>
                    <a:pt x="405" y="120"/>
                    <a:pt x="441" y="123"/>
                  </a:cubicBezTo>
                  <a:cubicBezTo>
                    <a:pt x="774" y="242"/>
                    <a:pt x="1060" y="492"/>
                    <a:pt x="1203" y="813"/>
                  </a:cubicBezTo>
                  <a:cubicBezTo>
                    <a:pt x="1298" y="980"/>
                    <a:pt x="1358" y="1147"/>
                    <a:pt x="1417" y="1325"/>
                  </a:cubicBezTo>
                  <a:lnTo>
                    <a:pt x="1417" y="1373"/>
                  </a:lnTo>
                  <a:lnTo>
                    <a:pt x="1453" y="1373"/>
                  </a:lnTo>
                  <a:cubicBezTo>
                    <a:pt x="1762" y="1504"/>
                    <a:pt x="2084" y="1599"/>
                    <a:pt x="2417" y="1647"/>
                  </a:cubicBezTo>
                  <a:cubicBezTo>
                    <a:pt x="2147" y="1489"/>
                    <a:pt x="1866" y="1352"/>
                    <a:pt x="1564" y="1258"/>
                  </a:cubicBezTo>
                  <a:lnTo>
                    <a:pt x="1564" y="1258"/>
                  </a:lnTo>
                  <a:cubicBezTo>
                    <a:pt x="1516" y="1078"/>
                    <a:pt x="1447" y="899"/>
                    <a:pt x="1358" y="730"/>
                  </a:cubicBezTo>
                  <a:cubicBezTo>
                    <a:pt x="1179" y="373"/>
                    <a:pt x="857" y="99"/>
                    <a:pt x="465" y="4"/>
                  </a:cubicBezTo>
                  <a:cubicBezTo>
                    <a:pt x="443" y="2"/>
                    <a:pt x="421" y="1"/>
                    <a:pt x="40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816700" y="2071125"/>
              <a:ext cx="114625" cy="40300"/>
            </a:xfrm>
            <a:custGeom>
              <a:avLst/>
              <a:gdLst/>
              <a:ahLst/>
              <a:cxnLst/>
              <a:rect l="l" t="t" r="r" b="b"/>
              <a:pathLst>
                <a:path w="4585" h="1612" extrusionOk="0">
                  <a:moveTo>
                    <a:pt x="4264" y="0"/>
                  </a:moveTo>
                  <a:cubicBezTo>
                    <a:pt x="4248" y="0"/>
                    <a:pt x="4232" y="1"/>
                    <a:pt x="4215" y="4"/>
                  </a:cubicBezTo>
                  <a:lnTo>
                    <a:pt x="0" y="1147"/>
                  </a:lnTo>
                  <a:cubicBezTo>
                    <a:pt x="143" y="1278"/>
                    <a:pt x="274" y="1433"/>
                    <a:pt x="370" y="1612"/>
                  </a:cubicBezTo>
                  <a:lnTo>
                    <a:pt x="4346" y="564"/>
                  </a:lnTo>
                  <a:cubicBezTo>
                    <a:pt x="4489" y="516"/>
                    <a:pt x="4584" y="361"/>
                    <a:pt x="4549" y="207"/>
                  </a:cubicBezTo>
                  <a:cubicBezTo>
                    <a:pt x="4537" y="207"/>
                    <a:pt x="4537" y="207"/>
                    <a:pt x="4537" y="195"/>
                  </a:cubicBezTo>
                  <a:cubicBezTo>
                    <a:pt x="4505" y="79"/>
                    <a:pt x="4390" y="0"/>
                    <a:pt x="42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2066000" y="3320175"/>
              <a:ext cx="63425" cy="136050"/>
            </a:xfrm>
            <a:custGeom>
              <a:avLst/>
              <a:gdLst/>
              <a:ahLst/>
              <a:cxnLst/>
              <a:rect l="l" t="t" r="r" b="b"/>
              <a:pathLst>
                <a:path w="2537" h="5442" extrusionOk="0">
                  <a:moveTo>
                    <a:pt x="2442" y="1"/>
                  </a:moveTo>
                  <a:lnTo>
                    <a:pt x="37" y="1299"/>
                  </a:lnTo>
                  <a:lnTo>
                    <a:pt x="49" y="1299"/>
                  </a:lnTo>
                  <a:cubicBezTo>
                    <a:pt x="13" y="1394"/>
                    <a:pt x="1" y="1489"/>
                    <a:pt x="1" y="1584"/>
                  </a:cubicBezTo>
                  <a:cubicBezTo>
                    <a:pt x="1" y="1715"/>
                    <a:pt x="394" y="3406"/>
                    <a:pt x="394" y="3406"/>
                  </a:cubicBezTo>
                  <a:cubicBezTo>
                    <a:pt x="620" y="4120"/>
                    <a:pt x="930" y="4799"/>
                    <a:pt x="1323" y="5442"/>
                  </a:cubicBezTo>
                  <a:lnTo>
                    <a:pt x="2537" y="894"/>
                  </a:lnTo>
                  <a:lnTo>
                    <a:pt x="244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2558925" y="4531925"/>
              <a:ext cx="141125" cy="245300"/>
            </a:xfrm>
            <a:custGeom>
              <a:avLst/>
              <a:gdLst/>
              <a:ahLst/>
              <a:cxnLst/>
              <a:rect l="l" t="t" r="r" b="b"/>
              <a:pathLst>
                <a:path w="5645" h="9812" extrusionOk="0">
                  <a:moveTo>
                    <a:pt x="5251" y="1"/>
                  </a:moveTo>
                  <a:lnTo>
                    <a:pt x="1" y="132"/>
                  </a:lnTo>
                  <a:lnTo>
                    <a:pt x="417" y="9812"/>
                  </a:lnTo>
                  <a:lnTo>
                    <a:pt x="5644" y="9693"/>
                  </a:lnTo>
                  <a:lnTo>
                    <a:pt x="525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2619350" y="4530450"/>
              <a:ext cx="15200" cy="236350"/>
            </a:xfrm>
            <a:custGeom>
              <a:avLst/>
              <a:gdLst/>
              <a:ahLst/>
              <a:cxnLst/>
              <a:rect l="l" t="t" r="r" b="b"/>
              <a:pathLst>
                <a:path w="608" h="9454" extrusionOk="0">
                  <a:moveTo>
                    <a:pt x="48" y="0"/>
                  </a:moveTo>
                  <a:cubicBezTo>
                    <a:pt x="1" y="0"/>
                    <a:pt x="84" y="2120"/>
                    <a:pt x="227" y="4727"/>
                  </a:cubicBezTo>
                  <a:cubicBezTo>
                    <a:pt x="370" y="7347"/>
                    <a:pt x="525" y="9454"/>
                    <a:pt x="560" y="9454"/>
                  </a:cubicBezTo>
                  <a:cubicBezTo>
                    <a:pt x="608" y="9454"/>
                    <a:pt x="525" y="7335"/>
                    <a:pt x="382" y="4727"/>
                  </a:cubicBezTo>
                  <a:cubicBezTo>
                    <a:pt x="239" y="2108"/>
                    <a:pt x="84" y="0"/>
                    <a:pt x="4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2568750" y="4757250"/>
              <a:ext cx="131300" cy="19975"/>
            </a:xfrm>
            <a:custGeom>
              <a:avLst/>
              <a:gdLst/>
              <a:ahLst/>
              <a:cxnLst/>
              <a:rect l="l" t="t" r="r" b="b"/>
              <a:pathLst>
                <a:path w="5252" h="799" extrusionOk="0">
                  <a:moveTo>
                    <a:pt x="5216" y="1"/>
                  </a:moveTo>
                  <a:lnTo>
                    <a:pt x="1" y="132"/>
                  </a:lnTo>
                  <a:lnTo>
                    <a:pt x="24" y="799"/>
                  </a:lnTo>
                  <a:lnTo>
                    <a:pt x="5251" y="680"/>
                  </a:lnTo>
                  <a:lnTo>
                    <a:pt x="521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2567850" y="4661025"/>
              <a:ext cx="128925" cy="45075"/>
            </a:xfrm>
            <a:custGeom>
              <a:avLst/>
              <a:gdLst/>
              <a:ahLst/>
              <a:cxnLst/>
              <a:rect l="l" t="t" r="r" b="b"/>
              <a:pathLst>
                <a:path w="5157" h="1803" extrusionOk="0">
                  <a:moveTo>
                    <a:pt x="2571" y="0"/>
                  </a:moveTo>
                  <a:cubicBezTo>
                    <a:pt x="2524" y="0"/>
                    <a:pt x="2477" y="2"/>
                    <a:pt x="2430" y="4"/>
                  </a:cubicBezTo>
                  <a:cubicBezTo>
                    <a:pt x="1656" y="40"/>
                    <a:pt x="930" y="385"/>
                    <a:pt x="429" y="981"/>
                  </a:cubicBezTo>
                  <a:cubicBezTo>
                    <a:pt x="287" y="1159"/>
                    <a:pt x="168" y="1350"/>
                    <a:pt x="72" y="1564"/>
                  </a:cubicBezTo>
                  <a:cubicBezTo>
                    <a:pt x="37" y="1635"/>
                    <a:pt x="13" y="1719"/>
                    <a:pt x="1" y="1802"/>
                  </a:cubicBezTo>
                  <a:cubicBezTo>
                    <a:pt x="156" y="1540"/>
                    <a:pt x="322" y="1290"/>
                    <a:pt x="513" y="1052"/>
                  </a:cubicBezTo>
                  <a:cubicBezTo>
                    <a:pt x="1013" y="516"/>
                    <a:pt x="1715" y="195"/>
                    <a:pt x="2442" y="159"/>
                  </a:cubicBezTo>
                  <a:cubicBezTo>
                    <a:pt x="2459" y="159"/>
                    <a:pt x="2477" y="159"/>
                    <a:pt x="2494" y="159"/>
                  </a:cubicBezTo>
                  <a:cubicBezTo>
                    <a:pt x="3214" y="159"/>
                    <a:pt x="3908" y="396"/>
                    <a:pt x="4466" y="838"/>
                  </a:cubicBezTo>
                  <a:cubicBezTo>
                    <a:pt x="4888" y="1169"/>
                    <a:pt x="5114" y="1434"/>
                    <a:pt x="5152" y="1434"/>
                  </a:cubicBezTo>
                  <a:cubicBezTo>
                    <a:pt x="5154" y="1434"/>
                    <a:pt x="5155" y="1434"/>
                    <a:pt x="5156" y="1433"/>
                  </a:cubicBezTo>
                  <a:cubicBezTo>
                    <a:pt x="5121" y="1362"/>
                    <a:pt x="5073" y="1290"/>
                    <a:pt x="5013" y="1231"/>
                  </a:cubicBezTo>
                  <a:cubicBezTo>
                    <a:pt x="4644" y="790"/>
                    <a:pt x="4180" y="457"/>
                    <a:pt x="3656" y="231"/>
                  </a:cubicBezTo>
                  <a:cubicBezTo>
                    <a:pt x="3318" y="83"/>
                    <a:pt x="2942" y="0"/>
                    <a:pt x="25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2562200" y="4633150"/>
              <a:ext cx="132775" cy="21450"/>
            </a:xfrm>
            <a:custGeom>
              <a:avLst/>
              <a:gdLst/>
              <a:ahLst/>
              <a:cxnLst/>
              <a:rect l="l" t="t" r="r" b="b"/>
              <a:pathLst>
                <a:path w="5311" h="858" extrusionOk="0">
                  <a:moveTo>
                    <a:pt x="1" y="0"/>
                  </a:moveTo>
                  <a:lnTo>
                    <a:pt x="72" y="857"/>
                  </a:lnTo>
                  <a:lnTo>
                    <a:pt x="5311" y="857"/>
                  </a:lnTo>
                  <a:lnTo>
                    <a:pt x="52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67200" y="4549800"/>
              <a:ext cx="291725" cy="230100"/>
            </a:xfrm>
            <a:custGeom>
              <a:avLst/>
              <a:gdLst/>
              <a:ahLst/>
              <a:cxnLst/>
              <a:rect l="l" t="t" r="r" b="b"/>
              <a:pathLst>
                <a:path w="11669" h="9204" extrusionOk="0">
                  <a:moveTo>
                    <a:pt x="11668" y="0"/>
                  </a:moveTo>
                  <a:lnTo>
                    <a:pt x="6060" y="96"/>
                  </a:lnTo>
                  <a:lnTo>
                    <a:pt x="5870" y="5906"/>
                  </a:lnTo>
                  <a:cubicBezTo>
                    <a:pt x="5870" y="5906"/>
                    <a:pt x="36" y="8108"/>
                    <a:pt x="0" y="9204"/>
                  </a:cubicBezTo>
                  <a:lnTo>
                    <a:pt x="11406" y="9061"/>
                  </a:lnTo>
                  <a:lnTo>
                    <a:pt x="1166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185675" y="4683250"/>
              <a:ext cx="24125" cy="22175"/>
            </a:xfrm>
            <a:custGeom>
              <a:avLst/>
              <a:gdLst/>
              <a:ahLst/>
              <a:cxnLst/>
              <a:rect l="l" t="t" r="r" b="b"/>
              <a:pathLst>
                <a:path w="965" h="887" extrusionOk="0">
                  <a:moveTo>
                    <a:pt x="598" y="12"/>
                  </a:moveTo>
                  <a:lnTo>
                    <a:pt x="631" y="20"/>
                  </a:lnTo>
                  <a:cubicBezTo>
                    <a:pt x="620" y="17"/>
                    <a:pt x="609" y="14"/>
                    <a:pt x="598" y="12"/>
                  </a:cubicBezTo>
                  <a:close/>
                  <a:moveTo>
                    <a:pt x="494" y="1"/>
                  </a:moveTo>
                  <a:cubicBezTo>
                    <a:pt x="295" y="1"/>
                    <a:pt x="116" y="124"/>
                    <a:pt x="48" y="318"/>
                  </a:cubicBezTo>
                  <a:cubicBezTo>
                    <a:pt x="0" y="568"/>
                    <a:pt x="155" y="806"/>
                    <a:pt x="405" y="877"/>
                  </a:cubicBezTo>
                  <a:cubicBezTo>
                    <a:pt x="433" y="883"/>
                    <a:pt x="461" y="886"/>
                    <a:pt x="488" y="886"/>
                  </a:cubicBezTo>
                  <a:cubicBezTo>
                    <a:pt x="687" y="886"/>
                    <a:pt x="877" y="743"/>
                    <a:pt x="929" y="544"/>
                  </a:cubicBezTo>
                  <a:cubicBezTo>
                    <a:pt x="964" y="308"/>
                    <a:pt x="824" y="84"/>
                    <a:pt x="590" y="10"/>
                  </a:cubicBezTo>
                  <a:lnTo>
                    <a:pt x="590" y="10"/>
                  </a:lnTo>
                  <a:cubicBezTo>
                    <a:pt x="592" y="11"/>
                    <a:pt x="595" y="11"/>
                    <a:pt x="598" y="12"/>
                  </a:cubicBezTo>
                  <a:lnTo>
                    <a:pt x="598" y="12"/>
                  </a:lnTo>
                  <a:lnTo>
                    <a:pt x="584" y="8"/>
                  </a:lnTo>
                  <a:lnTo>
                    <a:pt x="584" y="8"/>
                  </a:lnTo>
                  <a:cubicBezTo>
                    <a:pt x="586" y="9"/>
                    <a:pt x="588" y="10"/>
                    <a:pt x="590" y="10"/>
                  </a:cubicBezTo>
                  <a:lnTo>
                    <a:pt x="590" y="10"/>
                  </a:lnTo>
                  <a:cubicBezTo>
                    <a:pt x="558" y="4"/>
                    <a:pt x="525" y="1"/>
                    <a:pt x="4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965700" y="4757850"/>
              <a:ext cx="286675" cy="23250"/>
            </a:xfrm>
            <a:custGeom>
              <a:avLst/>
              <a:gdLst/>
              <a:ahLst/>
              <a:cxnLst/>
              <a:rect l="l" t="t" r="r" b="b"/>
              <a:pathLst>
                <a:path w="11467" h="930" extrusionOk="0">
                  <a:moveTo>
                    <a:pt x="11466" y="1"/>
                  </a:moveTo>
                  <a:lnTo>
                    <a:pt x="382" y="358"/>
                  </a:lnTo>
                  <a:cubicBezTo>
                    <a:pt x="179" y="489"/>
                    <a:pt x="48" y="691"/>
                    <a:pt x="1" y="929"/>
                  </a:cubicBezTo>
                  <a:lnTo>
                    <a:pt x="11466" y="739"/>
                  </a:lnTo>
                  <a:lnTo>
                    <a:pt x="1146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111400" y="4697025"/>
              <a:ext cx="27550" cy="17150"/>
            </a:xfrm>
            <a:custGeom>
              <a:avLst/>
              <a:gdLst/>
              <a:ahLst/>
              <a:cxnLst/>
              <a:rect l="l" t="t" r="r" b="b"/>
              <a:pathLst>
                <a:path w="1102" h="686" extrusionOk="0">
                  <a:moveTo>
                    <a:pt x="197" y="0"/>
                  </a:moveTo>
                  <a:cubicBezTo>
                    <a:pt x="77" y="0"/>
                    <a:pt x="1" y="29"/>
                    <a:pt x="7" y="53"/>
                  </a:cubicBezTo>
                  <a:cubicBezTo>
                    <a:pt x="7" y="112"/>
                    <a:pt x="292" y="124"/>
                    <a:pt x="566" y="303"/>
                  </a:cubicBezTo>
                  <a:cubicBezTo>
                    <a:pt x="838" y="472"/>
                    <a:pt x="991" y="685"/>
                    <a:pt x="1047" y="685"/>
                  </a:cubicBezTo>
                  <a:cubicBezTo>
                    <a:pt x="1049" y="685"/>
                    <a:pt x="1052" y="685"/>
                    <a:pt x="1054" y="684"/>
                  </a:cubicBezTo>
                  <a:cubicBezTo>
                    <a:pt x="1102" y="660"/>
                    <a:pt x="1019" y="338"/>
                    <a:pt x="673" y="136"/>
                  </a:cubicBezTo>
                  <a:cubicBezTo>
                    <a:pt x="497" y="32"/>
                    <a:pt x="323" y="0"/>
                    <a:pt x="19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081500" y="4711025"/>
              <a:ext cx="21150" cy="21875"/>
            </a:xfrm>
            <a:custGeom>
              <a:avLst/>
              <a:gdLst/>
              <a:ahLst/>
              <a:cxnLst/>
              <a:rect l="l" t="t" r="r" b="b"/>
              <a:pathLst>
                <a:path w="846" h="875" extrusionOk="0">
                  <a:moveTo>
                    <a:pt x="63" y="0"/>
                  </a:moveTo>
                  <a:cubicBezTo>
                    <a:pt x="24" y="0"/>
                    <a:pt x="0" y="7"/>
                    <a:pt x="0" y="16"/>
                  </a:cubicBezTo>
                  <a:cubicBezTo>
                    <a:pt x="0" y="76"/>
                    <a:pt x="238" y="159"/>
                    <a:pt x="441" y="397"/>
                  </a:cubicBezTo>
                  <a:cubicBezTo>
                    <a:pt x="627" y="630"/>
                    <a:pt x="688" y="874"/>
                    <a:pt x="757" y="874"/>
                  </a:cubicBezTo>
                  <a:cubicBezTo>
                    <a:pt x="759" y="874"/>
                    <a:pt x="760" y="874"/>
                    <a:pt x="762" y="874"/>
                  </a:cubicBezTo>
                  <a:cubicBezTo>
                    <a:pt x="822" y="874"/>
                    <a:pt x="845" y="552"/>
                    <a:pt x="595" y="266"/>
                  </a:cubicBezTo>
                  <a:cubicBezTo>
                    <a:pt x="411" y="55"/>
                    <a:pt x="174" y="0"/>
                    <a:pt x="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052925" y="4723975"/>
              <a:ext cx="15500" cy="24075"/>
            </a:xfrm>
            <a:custGeom>
              <a:avLst/>
              <a:gdLst/>
              <a:ahLst/>
              <a:cxnLst/>
              <a:rect l="l" t="t" r="r" b="b"/>
              <a:pathLst>
                <a:path w="620" h="963" extrusionOk="0">
                  <a:moveTo>
                    <a:pt x="47" y="0"/>
                  </a:moveTo>
                  <a:cubicBezTo>
                    <a:pt x="35" y="0"/>
                    <a:pt x="27" y="4"/>
                    <a:pt x="24" y="10"/>
                  </a:cubicBezTo>
                  <a:cubicBezTo>
                    <a:pt x="0" y="58"/>
                    <a:pt x="167" y="225"/>
                    <a:pt x="298" y="475"/>
                  </a:cubicBezTo>
                  <a:cubicBezTo>
                    <a:pt x="417" y="725"/>
                    <a:pt x="441" y="963"/>
                    <a:pt x="500" y="963"/>
                  </a:cubicBezTo>
                  <a:cubicBezTo>
                    <a:pt x="548" y="963"/>
                    <a:pt x="619" y="689"/>
                    <a:pt x="464" y="391"/>
                  </a:cubicBezTo>
                  <a:cubicBezTo>
                    <a:pt x="331" y="126"/>
                    <a:pt x="120" y="0"/>
                    <a:pt x="4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2112475" y="4659025"/>
              <a:ext cx="31550" cy="6625"/>
            </a:xfrm>
            <a:custGeom>
              <a:avLst/>
              <a:gdLst/>
              <a:ahLst/>
              <a:cxnLst/>
              <a:rect l="l" t="t" r="r" b="b"/>
              <a:pathLst>
                <a:path w="1262" h="265" extrusionOk="0">
                  <a:moveTo>
                    <a:pt x="606" y="0"/>
                  </a:moveTo>
                  <a:cubicBezTo>
                    <a:pt x="245" y="0"/>
                    <a:pt x="0" y="169"/>
                    <a:pt x="35" y="215"/>
                  </a:cubicBezTo>
                  <a:cubicBezTo>
                    <a:pt x="40" y="226"/>
                    <a:pt x="57" y="230"/>
                    <a:pt x="84" y="230"/>
                  </a:cubicBezTo>
                  <a:cubicBezTo>
                    <a:pt x="167" y="230"/>
                    <a:pt x="346" y="190"/>
                    <a:pt x="566" y="190"/>
                  </a:cubicBezTo>
                  <a:cubicBezTo>
                    <a:pt x="587" y="190"/>
                    <a:pt x="608" y="191"/>
                    <a:pt x="630" y="191"/>
                  </a:cubicBezTo>
                  <a:cubicBezTo>
                    <a:pt x="888" y="201"/>
                    <a:pt x="1100" y="264"/>
                    <a:pt x="1186" y="264"/>
                  </a:cubicBezTo>
                  <a:cubicBezTo>
                    <a:pt x="1207" y="264"/>
                    <a:pt x="1221" y="260"/>
                    <a:pt x="1226" y="251"/>
                  </a:cubicBezTo>
                  <a:cubicBezTo>
                    <a:pt x="1261" y="203"/>
                    <a:pt x="1011" y="13"/>
                    <a:pt x="642" y="1"/>
                  </a:cubicBezTo>
                  <a:cubicBezTo>
                    <a:pt x="630" y="1"/>
                    <a:pt x="618" y="0"/>
                    <a:pt x="60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107075" y="4608725"/>
              <a:ext cx="43800" cy="25050"/>
            </a:xfrm>
            <a:custGeom>
              <a:avLst/>
              <a:gdLst/>
              <a:ahLst/>
              <a:cxnLst/>
              <a:rect l="l" t="t" r="r" b="b"/>
              <a:pathLst>
                <a:path w="1752" h="1002" extrusionOk="0">
                  <a:moveTo>
                    <a:pt x="1439" y="196"/>
                  </a:moveTo>
                  <a:cubicBezTo>
                    <a:pt x="1479" y="196"/>
                    <a:pt x="1508" y="205"/>
                    <a:pt x="1525" y="227"/>
                  </a:cubicBezTo>
                  <a:cubicBezTo>
                    <a:pt x="1561" y="263"/>
                    <a:pt x="1525" y="251"/>
                    <a:pt x="1525" y="287"/>
                  </a:cubicBezTo>
                  <a:cubicBezTo>
                    <a:pt x="1489" y="322"/>
                    <a:pt x="1442" y="358"/>
                    <a:pt x="1394" y="394"/>
                  </a:cubicBezTo>
                  <a:cubicBezTo>
                    <a:pt x="1299" y="453"/>
                    <a:pt x="1204" y="513"/>
                    <a:pt x="1096" y="572"/>
                  </a:cubicBezTo>
                  <a:cubicBezTo>
                    <a:pt x="918" y="668"/>
                    <a:pt x="739" y="739"/>
                    <a:pt x="549" y="799"/>
                  </a:cubicBezTo>
                  <a:cubicBezTo>
                    <a:pt x="401" y="826"/>
                    <a:pt x="261" y="868"/>
                    <a:pt x="122" y="919"/>
                  </a:cubicBezTo>
                  <a:lnTo>
                    <a:pt x="122" y="919"/>
                  </a:lnTo>
                  <a:cubicBezTo>
                    <a:pt x="189" y="852"/>
                    <a:pt x="292" y="749"/>
                    <a:pt x="442" y="632"/>
                  </a:cubicBezTo>
                  <a:cubicBezTo>
                    <a:pt x="596" y="513"/>
                    <a:pt x="763" y="406"/>
                    <a:pt x="942" y="334"/>
                  </a:cubicBezTo>
                  <a:cubicBezTo>
                    <a:pt x="1049" y="287"/>
                    <a:pt x="1156" y="251"/>
                    <a:pt x="1263" y="227"/>
                  </a:cubicBezTo>
                  <a:cubicBezTo>
                    <a:pt x="1333" y="208"/>
                    <a:pt x="1393" y="196"/>
                    <a:pt x="1439" y="196"/>
                  </a:cubicBezTo>
                  <a:close/>
                  <a:moveTo>
                    <a:pt x="1442" y="1"/>
                  </a:moveTo>
                  <a:cubicBezTo>
                    <a:pt x="1358" y="1"/>
                    <a:pt x="1287" y="13"/>
                    <a:pt x="1215" y="37"/>
                  </a:cubicBezTo>
                  <a:cubicBezTo>
                    <a:pt x="1096" y="72"/>
                    <a:pt x="977" y="108"/>
                    <a:pt x="870" y="167"/>
                  </a:cubicBezTo>
                  <a:cubicBezTo>
                    <a:pt x="668" y="263"/>
                    <a:pt x="501" y="382"/>
                    <a:pt x="346" y="525"/>
                  </a:cubicBezTo>
                  <a:cubicBezTo>
                    <a:pt x="152" y="719"/>
                    <a:pt x="49" y="881"/>
                    <a:pt x="24" y="956"/>
                  </a:cubicBezTo>
                  <a:lnTo>
                    <a:pt x="24" y="956"/>
                  </a:lnTo>
                  <a:cubicBezTo>
                    <a:pt x="16" y="959"/>
                    <a:pt x="9" y="962"/>
                    <a:pt x="1" y="965"/>
                  </a:cubicBezTo>
                  <a:cubicBezTo>
                    <a:pt x="7" y="967"/>
                    <a:pt x="14" y="968"/>
                    <a:pt x="20" y="970"/>
                  </a:cubicBezTo>
                  <a:lnTo>
                    <a:pt x="20" y="970"/>
                  </a:lnTo>
                  <a:cubicBezTo>
                    <a:pt x="16" y="988"/>
                    <a:pt x="17" y="998"/>
                    <a:pt x="25" y="1001"/>
                  </a:cubicBezTo>
                  <a:cubicBezTo>
                    <a:pt x="26" y="1001"/>
                    <a:pt x="27" y="1002"/>
                    <a:pt x="28" y="1002"/>
                  </a:cubicBezTo>
                  <a:cubicBezTo>
                    <a:pt x="34" y="1002"/>
                    <a:pt x="45" y="993"/>
                    <a:pt x="62" y="978"/>
                  </a:cubicBezTo>
                  <a:lnTo>
                    <a:pt x="62" y="978"/>
                  </a:lnTo>
                  <a:cubicBezTo>
                    <a:pt x="122" y="989"/>
                    <a:pt x="183" y="995"/>
                    <a:pt x="243" y="995"/>
                  </a:cubicBezTo>
                  <a:cubicBezTo>
                    <a:pt x="356" y="995"/>
                    <a:pt x="468" y="976"/>
                    <a:pt x="572" y="941"/>
                  </a:cubicBezTo>
                  <a:cubicBezTo>
                    <a:pt x="787" y="906"/>
                    <a:pt x="989" y="834"/>
                    <a:pt x="1180" y="751"/>
                  </a:cubicBezTo>
                  <a:cubicBezTo>
                    <a:pt x="1287" y="691"/>
                    <a:pt x="1394" y="632"/>
                    <a:pt x="1501" y="560"/>
                  </a:cubicBezTo>
                  <a:cubicBezTo>
                    <a:pt x="1561" y="525"/>
                    <a:pt x="1620" y="477"/>
                    <a:pt x="1668" y="418"/>
                  </a:cubicBezTo>
                  <a:cubicBezTo>
                    <a:pt x="1739" y="334"/>
                    <a:pt x="1751" y="215"/>
                    <a:pt x="1680" y="120"/>
                  </a:cubicBezTo>
                  <a:cubicBezTo>
                    <a:pt x="1620" y="48"/>
                    <a:pt x="1537" y="1"/>
                    <a:pt x="144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114825" y="4634925"/>
              <a:ext cx="141700" cy="35450"/>
            </a:xfrm>
            <a:custGeom>
              <a:avLst/>
              <a:gdLst/>
              <a:ahLst/>
              <a:cxnLst/>
              <a:rect l="l" t="t" r="r" b="b"/>
              <a:pathLst>
                <a:path w="5668" h="1418" extrusionOk="0">
                  <a:moveTo>
                    <a:pt x="5668" y="1"/>
                  </a:moveTo>
                  <a:lnTo>
                    <a:pt x="60" y="203"/>
                  </a:lnTo>
                  <a:lnTo>
                    <a:pt x="1" y="1417"/>
                  </a:lnTo>
                  <a:lnTo>
                    <a:pt x="5632" y="1334"/>
                  </a:lnTo>
                  <a:lnTo>
                    <a:pt x="5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81800" y="2053300"/>
              <a:ext cx="303925" cy="455500"/>
            </a:xfrm>
            <a:custGeom>
              <a:avLst/>
              <a:gdLst/>
              <a:ahLst/>
              <a:cxnLst/>
              <a:rect l="l" t="t" r="r" b="b"/>
              <a:pathLst>
                <a:path w="12157" h="18220" extrusionOk="0">
                  <a:moveTo>
                    <a:pt x="5801" y="0"/>
                  </a:moveTo>
                  <a:cubicBezTo>
                    <a:pt x="5467" y="0"/>
                    <a:pt x="5127" y="32"/>
                    <a:pt x="4787" y="98"/>
                  </a:cubicBezTo>
                  <a:cubicBezTo>
                    <a:pt x="4775" y="98"/>
                    <a:pt x="4751" y="98"/>
                    <a:pt x="4727" y="110"/>
                  </a:cubicBezTo>
                  <a:cubicBezTo>
                    <a:pt x="1858" y="693"/>
                    <a:pt x="0" y="3491"/>
                    <a:pt x="584" y="6361"/>
                  </a:cubicBezTo>
                  <a:cubicBezTo>
                    <a:pt x="596" y="6420"/>
                    <a:pt x="608" y="6468"/>
                    <a:pt x="620" y="6527"/>
                  </a:cubicBezTo>
                  <a:lnTo>
                    <a:pt x="3382" y="18219"/>
                  </a:lnTo>
                  <a:lnTo>
                    <a:pt x="9966" y="17350"/>
                  </a:lnTo>
                  <a:lnTo>
                    <a:pt x="9478" y="13612"/>
                  </a:lnTo>
                  <a:lnTo>
                    <a:pt x="9478" y="13612"/>
                  </a:lnTo>
                  <a:cubicBezTo>
                    <a:pt x="9478" y="13612"/>
                    <a:pt x="9482" y="13612"/>
                    <a:pt x="9489" y="13612"/>
                  </a:cubicBezTo>
                  <a:cubicBezTo>
                    <a:pt x="9669" y="13612"/>
                    <a:pt x="11891" y="13568"/>
                    <a:pt x="12085" y="11397"/>
                  </a:cubicBezTo>
                  <a:cubicBezTo>
                    <a:pt x="12157" y="10647"/>
                    <a:pt x="11573" y="7325"/>
                    <a:pt x="10990" y="4313"/>
                  </a:cubicBezTo>
                  <a:cubicBezTo>
                    <a:pt x="10507" y="1772"/>
                    <a:pt x="8293" y="0"/>
                    <a:pt x="58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172275" y="2044650"/>
              <a:ext cx="287550" cy="344200"/>
            </a:xfrm>
            <a:custGeom>
              <a:avLst/>
              <a:gdLst/>
              <a:ahLst/>
              <a:cxnLst/>
              <a:rect l="l" t="t" r="r" b="b"/>
              <a:pathLst>
                <a:path w="11502" h="13768" extrusionOk="0">
                  <a:moveTo>
                    <a:pt x="6286" y="1"/>
                  </a:moveTo>
                  <a:cubicBezTo>
                    <a:pt x="5435" y="1"/>
                    <a:pt x="4595" y="195"/>
                    <a:pt x="3834" y="575"/>
                  </a:cubicBezTo>
                  <a:cubicBezTo>
                    <a:pt x="3429" y="777"/>
                    <a:pt x="3037" y="1016"/>
                    <a:pt x="2667" y="1278"/>
                  </a:cubicBezTo>
                  <a:cubicBezTo>
                    <a:pt x="2132" y="1659"/>
                    <a:pt x="1679" y="2123"/>
                    <a:pt x="1298" y="2659"/>
                  </a:cubicBezTo>
                  <a:cubicBezTo>
                    <a:pt x="524" y="3897"/>
                    <a:pt x="0" y="5742"/>
                    <a:pt x="155" y="7112"/>
                  </a:cubicBezTo>
                  <a:cubicBezTo>
                    <a:pt x="298" y="8493"/>
                    <a:pt x="2632" y="13767"/>
                    <a:pt x="2632" y="13767"/>
                  </a:cubicBezTo>
                  <a:lnTo>
                    <a:pt x="7775" y="13291"/>
                  </a:lnTo>
                  <a:cubicBezTo>
                    <a:pt x="7775" y="13291"/>
                    <a:pt x="8942" y="11719"/>
                    <a:pt x="9025" y="10660"/>
                  </a:cubicBezTo>
                  <a:cubicBezTo>
                    <a:pt x="9073" y="9981"/>
                    <a:pt x="9025" y="8886"/>
                    <a:pt x="9144" y="8147"/>
                  </a:cubicBezTo>
                  <a:cubicBezTo>
                    <a:pt x="9216" y="7862"/>
                    <a:pt x="9335" y="7600"/>
                    <a:pt x="9502" y="7350"/>
                  </a:cubicBezTo>
                  <a:cubicBezTo>
                    <a:pt x="9537" y="7195"/>
                    <a:pt x="9668" y="6612"/>
                    <a:pt x="10228" y="6600"/>
                  </a:cubicBezTo>
                  <a:cubicBezTo>
                    <a:pt x="10788" y="6600"/>
                    <a:pt x="11026" y="8302"/>
                    <a:pt x="11026" y="8302"/>
                  </a:cubicBezTo>
                  <a:lnTo>
                    <a:pt x="11502" y="8052"/>
                  </a:lnTo>
                  <a:cubicBezTo>
                    <a:pt x="11502" y="8052"/>
                    <a:pt x="11264" y="6492"/>
                    <a:pt x="11145" y="5969"/>
                  </a:cubicBezTo>
                  <a:cubicBezTo>
                    <a:pt x="11085" y="5683"/>
                    <a:pt x="10633" y="4111"/>
                    <a:pt x="10680" y="3790"/>
                  </a:cubicBezTo>
                  <a:cubicBezTo>
                    <a:pt x="10740" y="3480"/>
                    <a:pt x="10918" y="3409"/>
                    <a:pt x="10621" y="2849"/>
                  </a:cubicBezTo>
                  <a:cubicBezTo>
                    <a:pt x="10323" y="2290"/>
                    <a:pt x="9204" y="1397"/>
                    <a:pt x="8716" y="1206"/>
                  </a:cubicBezTo>
                  <a:cubicBezTo>
                    <a:pt x="8228" y="1004"/>
                    <a:pt x="7728" y="1028"/>
                    <a:pt x="7609" y="777"/>
                  </a:cubicBezTo>
                  <a:cubicBezTo>
                    <a:pt x="7489" y="516"/>
                    <a:pt x="7632" y="242"/>
                    <a:pt x="7073" y="39"/>
                  </a:cubicBezTo>
                  <a:lnTo>
                    <a:pt x="6692" y="15"/>
                  </a:lnTo>
                  <a:cubicBezTo>
                    <a:pt x="6557" y="6"/>
                    <a:pt x="6421" y="1"/>
                    <a:pt x="628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2399675" y="2210225"/>
              <a:ext cx="49150" cy="94675"/>
            </a:xfrm>
            <a:custGeom>
              <a:avLst/>
              <a:gdLst/>
              <a:ahLst/>
              <a:cxnLst/>
              <a:rect l="l" t="t" r="r" b="b"/>
              <a:pathLst>
                <a:path w="1966" h="3787" extrusionOk="0">
                  <a:moveTo>
                    <a:pt x="1001" y="0"/>
                  </a:moveTo>
                  <a:cubicBezTo>
                    <a:pt x="918" y="0"/>
                    <a:pt x="846" y="24"/>
                    <a:pt x="787" y="72"/>
                  </a:cubicBezTo>
                  <a:cubicBezTo>
                    <a:pt x="620" y="179"/>
                    <a:pt x="477" y="322"/>
                    <a:pt x="394" y="500"/>
                  </a:cubicBezTo>
                  <a:cubicBezTo>
                    <a:pt x="96" y="1096"/>
                    <a:pt x="1" y="1763"/>
                    <a:pt x="96" y="2405"/>
                  </a:cubicBezTo>
                  <a:cubicBezTo>
                    <a:pt x="132" y="2775"/>
                    <a:pt x="275" y="3120"/>
                    <a:pt x="501" y="3406"/>
                  </a:cubicBezTo>
                  <a:cubicBezTo>
                    <a:pt x="703" y="3644"/>
                    <a:pt x="989" y="3787"/>
                    <a:pt x="1299" y="3787"/>
                  </a:cubicBezTo>
                  <a:cubicBezTo>
                    <a:pt x="1513" y="3787"/>
                    <a:pt x="1703" y="3703"/>
                    <a:pt x="1858" y="3560"/>
                  </a:cubicBezTo>
                  <a:cubicBezTo>
                    <a:pt x="1965" y="3453"/>
                    <a:pt x="1965" y="3370"/>
                    <a:pt x="1965" y="3370"/>
                  </a:cubicBezTo>
                  <a:lnTo>
                    <a:pt x="1965" y="3370"/>
                  </a:lnTo>
                  <a:cubicBezTo>
                    <a:pt x="1953" y="3370"/>
                    <a:pt x="1918" y="3429"/>
                    <a:pt x="1811" y="3513"/>
                  </a:cubicBezTo>
                  <a:cubicBezTo>
                    <a:pt x="1680" y="3611"/>
                    <a:pt x="1519" y="3669"/>
                    <a:pt x="1347" y="3669"/>
                  </a:cubicBezTo>
                  <a:cubicBezTo>
                    <a:pt x="1331" y="3669"/>
                    <a:pt x="1315" y="3669"/>
                    <a:pt x="1299" y="3668"/>
                  </a:cubicBezTo>
                  <a:cubicBezTo>
                    <a:pt x="1037" y="3644"/>
                    <a:pt x="787" y="3513"/>
                    <a:pt x="620" y="3298"/>
                  </a:cubicBezTo>
                  <a:cubicBezTo>
                    <a:pt x="418" y="3037"/>
                    <a:pt x="298" y="2715"/>
                    <a:pt x="263" y="2382"/>
                  </a:cubicBezTo>
                  <a:cubicBezTo>
                    <a:pt x="168" y="1763"/>
                    <a:pt x="251" y="1132"/>
                    <a:pt x="489" y="560"/>
                  </a:cubicBezTo>
                  <a:cubicBezTo>
                    <a:pt x="608" y="334"/>
                    <a:pt x="787" y="131"/>
                    <a:pt x="10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2418725" y="2239650"/>
              <a:ext cx="15025" cy="36850"/>
            </a:xfrm>
            <a:custGeom>
              <a:avLst/>
              <a:gdLst/>
              <a:ahLst/>
              <a:cxnLst/>
              <a:rect l="l" t="t" r="r" b="b"/>
              <a:pathLst>
                <a:path w="601" h="1474" extrusionOk="0">
                  <a:moveTo>
                    <a:pt x="445" y="0"/>
                  </a:moveTo>
                  <a:cubicBezTo>
                    <a:pt x="416" y="0"/>
                    <a:pt x="322" y="43"/>
                    <a:pt x="227" y="169"/>
                  </a:cubicBezTo>
                  <a:cubicBezTo>
                    <a:pt x="84" y="347"/>
                    <a:pt x="1" y="574"/>
                    <a:pt x="1" y="812"/>
                  </a:cubicBezTo>
                  <a:cubicBezTo>
                    <a:pt x="1" y="1050"/>
                    <a:pt x="108" y="1288"/>
                    <a:pt x="298" y="1431"/>
                  </a:cubicBezTo>
                  <a:cubicBezTo>
                    <a:pt x="358" y="1463"/>
                    <a:pt x="412" y="1473"/>
                    <a:pt x="457" y="1473"/>
                  </a:cubicBezTo>
                  <a:cubicBezTo>
                    <a:pt x="547" y="1473"/>
                    <a:pt x="600" y="1431"/>
                    <a:pt x="584" y="1431"/>
                  </a:cubicBezTo>
                  <a:cubicBezTo>
                    <a:pt x="584" y="1395"/>
                    <a:pt x="477" y="1407"/>
                    <a:pt x="370" y="1336"/>
                  </a:cubicBezTo>
                  <a:cubicBezTo>
                    <a:pt x="239" y="1193"/>
                    <a:pt x="168" y="1002"/>
                    <a:pt x="179" y="800"/>
                  </a:cubicBezTo>
                  <a:cubicBezTo>
                    <a:pt x="191" y="514"/>
                    <a:pt x="298" y="240"/>
                    <a:pt x="453" y="2"/>
                  </a:cubicBezTo>
                  <a:cubicBezTo>
                    <a:pt x="452" y="1"/>
                    <a:pt x="449" y="0"/>
                    <a:pt x="44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2089825" y="3234450"/>
              <a:ext cx="617350" cy="1432050"/>
            </a:xfrm>
            <a:custGeom>
              <a:avLst/>
              <a:gdLst/>
              <a:ahLst/>
              <a:cxnLst/>
              <a:rect l="l" t="t" r="r" b="b"/>
              <a:pathLst>
                <a:path w="24694" h="57282" extrusionOk="0">
                  <a:moveTo>
                    <a:pt x="2417" y="1"/>
                  </a:moveTo>
                  <a:lnTo>
                    <a:pt x="0" y="10062"/>
                  </a:lnTo>
                  <a:lnTo>
                    <a:pt x="0" y="57055"/>
                  </a:lnTo>
                  <a:lnTo>
                    <a:pt x="7239" y="57282"/>
                  </a:lnTo>
                  <a:lnTo>
                    <a:pt x="7882" y="29338"/>
                  </a:lnTo>
                  <a:lnTo>
                    <a:pt x="11526" y="12038"/>
                  </a:lnTo>
                  <a:lnTo>
                    <a:pt x="14883" y="29814"/>
                  </a:lnTo>
                  <a:lnTo>
                    <a:pt x="18241" y="56567"/>
                  </a:lnTo>
                  <a:lnTo>
                    <a:pt x="24694" y="56377"/>
                  </a:lnTo>
                  <a:cubicBezTo>
                    <a:pt x="24694" y="56377"/>
                    <a:pt x="23599" y="45054"/>
                    <a:pt x="23801" y="41887"/>
                  </a:cubicBezTo>
                  <a:cubicBezTo>
                    <a:pt x="23992" y="38732"/>
                    <a:pt x="22670" y="28754"/>
                    <a:pt x="22670" y="28754"/>
                  </a:cubicBezTo>
                  <a:cubicBezTo>
                    <a:pt x="22670" y="28754"/>
                    <a:pt x="22872" y="12121"/>
                    <a:pt x="22527" y="10109"/>
                  </a:cubicBezTo>
                  <a:cubicBezTo>
                    <a:pt x="22134" y="7859"/>
                    <a:pt x="21813" y="560"/>
                    <a:pt x="21813" y="275"/>
                  </a:cubicBezTo>
                  <a:lnTo>
                    <a:pt x="2417"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2181500" y="3537950"/>
              <a:ext cx="196175" cy="57050"/>
            </a:xfrm>
            <a:custGeom>
              <a:avLst/>
              <a:gdLst/>
              <a:ahLst/>
              <a:cxnLst/>
              <a:rect l="l" t="t" r="r" b="b"/>
              <a:pathLst>
                <a:path w="7847" h="2282" extrusionOk="0">
                  <a:moveTo>
                    <a:pt x="7761" y="0"/>
                  </a:moveTo>
                  <a:cubicBezTo>
                    <a:pt x="7682" y="0"/>
                    <a:pt x="7604" y="11"/>
                    <a:pt x="7525" y="29"/>
                  </a:cubicBezTo>
                  <a:cubicBezTo>
                    <a:pt x="7323" y="53"/>
                    <a:pt x="7025" y="88"/>
                    <a:pt x="6656" y="148"/>
                  </a:cubicBezTo>
                  <a:cubicBezTo>
                    <a:pt x="5704" y="315"/>
                    <a:pt x="4763" y="529"/>
                    <a:pt x="3822" y="791"/>
                  </a:cubicBezTo>
                  <a:cubicBezTo>
                    <a:pt x="2894" y="1065"/>
                    <a:pt x="1977" y="1386"/>
                    <a:pt x="1084" y="1755"/>
                  </a:cubicBezTo>
                  <a:cubicBezTo>
                    <a:pt x="751" y="1910"/>
                    <a:pt x="465" y="2029"/>
                    <a:pt x="286" y="2124"/>
                  </a:cubicBezTo>
                  <a:cubicBezTo>
                    <a:pt x="191" y="2160"/>
                    <a:pt x="96" y="2220"/>
                    <a:pt x="1" y="2279"/>
                  </a:cubicBezTo>
                  <a:cubicBezTo>
                    <a:pt x="1" y="2281"/>
                    <a:pt x="4" y="2282"/>
                    <a:pt x="9" y="2282"/>
                  </a:cubicBezTo>
                  <a:cubicBezTo>
                    <a:pt x="71" y="2282"/>
                    <a:pt x="488" y="2130"/>
                    <a:pt x="1132" y="1874"/>
                  </a:cubicBezTo>
                  <a:cubicBezTo>
                    <a:pt x="1822" y="1589"/>
                    <a:pt x="2787" y="1267"/>
                    <a:pt x="3870" y="946"/>
                  </a:cubicBezTo>
                  <a:cubicBezTo>
                    <a:pt x="4954" y="636"/>
                    <a:pt x="5954" y="410"/>
                    <a:pt x="6680" y="255"/>
                  </a:cubicBezTo>
                  <a:cubicBezTo>
                    <a:pt x="7073" y="196"/>
                    <a:pt x="7466" y="112"/>
                    <a:pt x="7847" y="5"/>
                  </a:cubicBezTo>
                  <a:cubicBezTo>
                    <a:pt x="7818" y="2"/>
                    <a:pt x="7789" y="0"/>
                    <a:pt x="7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2378250" y="3515750"/>
              <a:ext cx="180700" cy="26350"/>
            </a:xfrm>
            <a:custGeom>
              <a:avLst/>
              <a:gdLst/>
              <a:ahLst/>
              <a:cxnLst/>
              <a:rect l="l" t="t" r="r" b="b"/>
              <a:pathLst>
                <a:path w="7228" h="1054" extrusionOk="0">
                  <a:moveTo>
                    <a:pt x="7228" y="0"/>
                  </a:moveTo>
                  <a:lnTo>
                    <a:pt x="7228" y="0"/>
                  </a:lnTo>
                  <a:cubicBezTo>
                    <a:pt x="6870" y="72"/>
                    <a:pt x="6525" y="155"/>
                    <a:pt x="6192" y="262"/>
                  </a:cubicBezTo>
                  <a:cubicBezTo>
                    <a:pt x="5358" y="488"/>
                    <a:pt x="4501" y="655"/>
                    <a:pt x="3644" y="762"/>
                  </a:cubicBezTo>
                  <a:cubicBezTo>
                    <a:pt x="2883" y="859"/>
                    <a:pt x="2113" y="907"/>
                    <a:pt x="1333" y="907"/>
                  </a:cubicBezTo>
                  <a:cubicBezTo>
                    <a:pt x="1246" y="907"/>
                    <a:pt x="1159" y="906"/>
                    <a:pt x="1072" y="905"/>
                  </a:cubicBezTo>
                  <a:cubicBezTo>
                    <a:pt x="894" y="899"/>
                    <a:pt x="715" y="896"/>
                    <a:pt x="536" y="896"/>
                  </a:cubicBezTo>
                  <a:cubicBezTo>
                    <a:pt x="358" y="896"/>
                    <a:pt x="179" y="899"/>
                    <a:pt x="1" y="905"/>
                  </a:cubicBezTo>
                  <a:cubicBezTo>
                    <a:pt x="84" y="941"/>
                    <a:pt x="191" y="965"/>
                    <a:pt x="286" y="965"/>
                  </a:cubicBezTo>
                  <a:cubicBezTo>
                    <a:pt x="465" y="988"/>
                    <a:pt x="751" y="1024"/>
                    <a:pt x="1072" y="1036"/>
                  </a:cubicBezTo>
                  <a:cubicBezTo>
                    <a:pt x="1315" y="1048"/>
                    <a:pt x="1559" y="1053"/>
                    <a:pt x="1802" y="1053"/>
                  </a:cubicBezTo>
                  <a:cubicBezTo>
                    <a:pt x="3296" y="1053"/>
                    <a:pt x="4782" y="833"/>
                    <a:pt x="6216" y="393"/>
                  </a:cubicBezTo>
                  <a:cubicBezTo>
                    <a:pt x="6537" y="286"/>
                    <a:pt x="6787" y="203"/>
                    <a:pt x="6966" y="131"/>
                  </a:cubicBezTo>
                  <a:cubicBezTo>
                    <a:pt x="7049" y="95"/>
                    <a:pt x="7144" y="60"/>
                    <a:pt x="722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2377050" y="3540450"/>
              <a:ext cx="169400" cy="167600"/>
            </a:xfrm>
            <a:custGeom>
              <a:avLst/>
              <a:gdLst/>
              <a:ahLst/>
              <a:cxnLst/>
              <a:rect l="l" t="t" r="r" b="b"/>
              <a:pathLst>
                <a:path w="6776" h="6704" extrusionOk="0">
                  <a:moveTo>
                    <a:pt x="38" y="0"/>
                  </a:moveTo>
                  <a:cubicBezTo>
                    <a:pt x="37" y="0"/>
                    <a:pt x="37" y="0"/>
                    <a:pt x="37" y="0"/>
                  </a:cubicBezTo>
                  <a:cubicBezTo>
                    <a:pt x="1" y="36"/>
                    <a:pt x="1477" y="1560"/>
                    <a:pt x="3323" y="3417"/>
                  </a:cubicBezTo>
                  <a:cubicBezTo>
                    <a:pt x="5165" y="5248"/>
                    <a:pt x="6680" y="6704"/>
                    <a:pt x="6739" y="6704"/>
                  </a:cubicBezTo>
                  <a:cubicBezTo>
                    <a:pt x="6739" y="6704"/>
                    <a:pt x="6740" y="6704"/>
                    <a:pt x="6740" y="6704"/>
                  </a:cubicBezTo>
                  <a:cubicBezTo>
                    <a:pt x="6776" y="6668"/>
                    <a:pt x="5299" y="5144"/>
                    <a:pt x="3442" y="3298"/>
                  </a:cubicBezTo>
                  <a:cubicBezTo>
                    <a:pt x="1611" y="1456"/>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2139225" y="3234450"/>
              <a:ext cx="86950" cy="44975"/>
            </a:xfrm>
            <a:custGeom>
              <a:avLst/>
              <a:gdLst/>
              <a:ahLst/>
              <a:cxnLst/>
              <a:rect l="l" t="t" r="r" b="b"/>
              <a:pathLst>
                <a:path w="3478" h="1799" extrusionOk="0">
                  <a:moveTo>
                    <a:pt x="441" y="1"/>
                  </a:moveTo>
                  <a:lnTo>
                    <a:pt x="1" y="1799"/>
                  </a:lnTo>
                  <a:lnTo>
                    <a:pt x="1" y="1799"/>
                  </a:lnTo>
                  <a:lnTo>
                    <a:pt x="3096" y="1691"/>
                  </a:lnTo>
                  <a:lnTo>
                    <a:pt x="3477" y="48"/>
                  </a:lnTo>
                  <a:lnTo>
                    <a:pt x="4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2243700" y="3235950"/>
              <a:ext cx="272400" cy="43475"/>
            </a:xfrm>
            <a:custGeom>
              <a:avLst/>
              <a:gdLst/>
              <a:ahLst/>
              <a:cxnLst/>
              <a:rect l="l" t="t" r="r" b="b"/>
              <a:pathLst>
                <a:path w="10896" h="1739" extrusionOk="0">
                  <a:moveTo>
                    <a:pt x="287" y="0"/>
                  </a:moveTo>
                  <a:lnTo>
                    <a:pt x="1" y="1739"/>
                  </a:lnTo>
                  <a:lnTo>
                    <a:pt x="10871" y="1739"/>
                  </a:lnTo>
                  <a:lnTo>
                    <a:pt x="10895" y="143"/>
                  </a:lnTo>
                  <a:lnTo>
                    <a:pt x="287"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2539575" y="3239825"/>
              <a:ext cx="97075" cy="39600"/>
            </a:xfrm>
            <a:custGeom>
              <a:avLst/>
              <a:gdLst/>
              <a:ahLst/>
              <a:cxnLst/>
              <a:rect l="l" t="t" r="r" b="b"/>
              <a:pathLst>
                <a:path w="3883" h="1584" extrusionOk="0">
                  <a:moveTo>
                    <a:pt x="1" y="0"/>
                  </a:moveTo>
                  <a:lnTo>
                    <a:pt x="1" y="1584"/>
                  </a:lnTo>
                  <a:lnTo>
                    <a:pt x="3882" y="1584"/>
                  </a:lnTo>
                  <a:lnTo>
                    <a:pt x="3811" y="60"/>
                  </a:lnTo>
                  <a:lnTo>
                    <a:pt x="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2147275" y="3952100"/>
              <a:ext cx="60750" cy="194400"/>
            </a:xfrm>
            <a:custGeom>
              <a:avLst/>
              <a:gdLst/>
              <a:ahLst/>
              <a:cxnLst/>
              <a:rect l="l" t="t" r="r" b="b"/>
              <a:pathLst>
                <a:path w="2430" h="7776" extrusionOk="0">
                  <a:moveTo>
                    <a:pt x="48" y="1"/>
                  </a:moveTo>
                  <a:cubicBezTo>
                    <a:pt x="48" y="1"/>
                    <a:pt x="48" y="1"/>
                    <a:pt x="48" y="1"/>
                  </a:cubicBezTo>
                  <a:cubicBezTo>
                    <a:pt x="0" y="13"/>
                    <a:pt x="500" y="1787"/>
                    <a:pt x="1143" y="3918"/>
                  </a:cubicBezTo>
                  <a:cubicBezTo>
                    <a:pt x="1786" y="6061"/>
                    <a:pt x="2346" y="7775"/>
                    <a:pt x="2382" y="7775"/>
                  </a:cubicBezTo>
                  <a:cubicBezTo>
                    <a:pt x="2429" y="7764"/>
                    <a:pt x="1941" y="6001"/>
                    <a:pt x="1298" y="3858"/>
                  </a:cubicBezTo>
                  <a:cubicBezTo>
                    <a:pt x="657" y="1723"/>
                    <a:pt x="99" y="1"/>
                    <a:pt x="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508025" y="3991700"/>
              <a:ext cx="75325" cy="114900"/>
            </a:xfrm>
            <a:custGeom>
              <a:avLst/>
              <a:gdLst/>
              <a:ahLst/>
              <a:cxnLst/>
              <a:rect l="l" t="t" r="r" b="b"/>
              <a:pathLst>
                <a:path w="3013" h="4596" extrusionOk="0">
                  <a:moveTo>
                    <a:pt x="1" y="0"/>
                  </a:moveTo>
                  <a:cubicBezTo>
                    <a:pt x="429" y="810"/>
                    <a:pt x="906" y="1596"/>
                    <a:pt x="1429" y="2358"/>
                  </a:cubicBezTo>
                  <a:cubicBezTo>
                    <a:pt x="1918" y="3132"/>
                    <a:pt x="2441" y="3882"/>
                    <a:pt x="3013" y="4596"/>
                  </a:cubicBezTo>
                  <a:cubicBezTo>
                    <a:pt x="2584" y="3786"/>
                    <a:pt x="2096" y="3001"/>
                    <a:pt x="1572" y="2250"/>
                  </a:cubicBezTo>
                  <a:cubicBezTo>
                    <a:pt x="1096" y="1465"/>
                    <a:pt x="572" y="71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000825" y="2545675"/>
              <a:ext cx="170575" cy="812925"/>
            </a:xfrm>
            <a:custGeom>
              <a:avLst/>
              <a:gdLst/>
              <a:ahLst/>
              <a:cxnLst/>
              <a:rect l="l" t="t" r="r" b="b"/>
              <a:pathLst>
                <a:path w="6823" h="32517" extrusionOk="0">
                  <a:moveTo>
                    <a:pt x="6823" y="1"/>
                  </a:moveTo>
                  <a:cubicBezTo>
                    <a:pt x="6822" y="1"/>
                    <a:pt x="2620" y="1751"/>
                    <a:pt x="2096" y="3608"/>
                  </a:cubicBezTo>
                  <a:cubicBezTo>
                    <a:pt x="1501" y="5668"/>
                    <a:pt x="893" y="10192"/>
                    <a:pt x="893" y="10192"/>
                  </a:cubicBezTo>
                  <a:lnTo>
                    <a:pt x="893" y="22111"/>
                  </a:lnTo>
                  <a:cubicBezTo>
                    <a:pt x="893" y="22111"/>
                    <a:pt x="0" y="26135"/>
                    <a:pt x="167" y="27826"/>
                  </a:cubicBezTo>
                  <a:cubicBezTo>
                    <a:pt x="334" y="29516"/>
                    <a:pt x="2167" y="32517"/>
                    <a:pt x="2167" y="32517"/>
                  </a:cubicBezTo>
                  <a:lnTo>
                    <a:pt x="5120" y="31076"/>
                  </a:lnTo>
                  <a:lnTo>
                    <a:pt x="6049" y="26885"/>
                  </a:lnTo>
                  <a:lnTo>
                    <a:pt x="6227" y="14086"/>
                  </a:lnTo>
                  <a:lnTo>
                    <a:pt x="5906" y="7740"/>
                  </a:lnTo>
                  <a:lnTo>
                    <a:pt x="68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2131500" y="2412025"/>
              <a:ext cx="527775" cy="829000"/>
            </a:xfrm>
            <a:custGeom>
              <a:avLst/>
              <a:gdLst/>
              <a:ahLst/>
              <a:cxnLst/>
              <a:rect l="l" t="t" r="r" b="b"/>
              <a:pathLst>
                <a:path w="21111" h="33160" extrusionOk="0">
                  <a:moveTo>
                    <a:pt x="11704" y="1"/>
                  </a:moveTo>
                  <a:lnTo>
                    <a:pt x="4525" y="1215"/>
                  </a:lnTo>
                  <a:lnTo>
                    <a:pt x="4382" y="3120"/>
                  </a:lnTo>
                  <a:lnTo>
                    <a:pt x="1596" y="5347"/>
                  </a:lnTo>
                  <a:lnTo>
                    <a:pt x="0" y="13645"/>
                  </a:lnTo>
                  <a:lnTo>
                    <a:pt x="262" y="29885"/>
                  </a:lnTo>
                  <a:cubicBezTo>
                    <a:pt x="167" y="31183"/>
                    <a:pt x="238" y="32279"/>
                    <a:pt x="738" y="32898"/>
                  </a:cubicBezTo>
                  <a:lnTo>
                    <a:pt x="20134" y="33160"/>
                  </a:lnTo>
                  <a:cubicBezTo>
                    <a:pt x="20289" y="29826"/>
                    <a:pt x="19086" y="23397"/>
                    <a:pt x="19086" y="23397"/>
                  </a:cubicBezTo>
                  <a:lnTo>
                    <a:pt x="21110" y="11312"/>
                  </a:lnTo>
                  <a:lnTo>
                    <a:pt x="18431" y="3073"/>
                  </a:lnTo>
                  <a:lnTo>
                    <a:pt x="17895" y="1834"/>
                  </a:lnTo>
                  <a:lnTo>
                    <a:pt x="15740" y="2477"/>
                  </a:lnTo>
                  <a:lnTo>
                    <a:pt x="12526" y="1608"/>
                  </a:lnTo>
                  <a:lnTo>
                    <a:pt x="1170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163350" y="2525450"/>
              <a:ext cx="409000" cy="96150"/>
            </a:xfrm>
            <a:custGeom>
              <a:avLst/>
              <a:gdLst/>
              <a:ahLst/>
              <a:cxnLst/>
              <a:rect l="l" t="t" r="r" b="b"/>
              <a:pathLst>
                <a:path w="16360" h="3846" extrusionOk="0">
                  <a:moveTo>
                    <a:pt x="16359" y="0"/>
                  </a:moveTo>
                  <a:cubicBezTo>
                    <a:pt x="16312" y="0"/>
                    <a:pt x="16252" y="0"/>
                    <a:pt x="16205" y="12"/>
                  </a:cubicBezTo>
                  <a:lnTo>
                    <a:pt x="15717" y="83"/>
                  </a:lnTo>
                  <a:cubicBezTo>
                    <a:pt x="15300" y="143"/>
                    <a:pt x="14693" y="238"/>
                    <a:pt x="13942" y="381"/>
                  </a:cubicBezTo>
                  <a:cubicBezTo>
                    <a:pt x="12442" y="643"/>
                    <a:pt x="10383" y="1048"/>
                    <a:pt x="8108" y="1596"/>
                  </a:cubicBezTo>
                  <a:cubicBezTo>
                    <a:pt x="5846" y="2143"/>
                    <a:pt x="3810" y="2679"/>
                    <a:pt x="2346" y="3096"/>
                  </a:cubicBezTo>
                  <a:cubicBezTo>
                    <a:pt x="1620" y="3310"/>
                    <a:pt x="1024" y="3489"/>
                    <a:pt x="619" y="3632"/>
                  </a:cubicBezTo>
                  <a:lnTo>
                    <a:pt x="155" y="3774"/>
                  </a:lnTo>
                  <a:cubicBezTo>
                    <a:pt x="107" y="3798"/>
                    <a:pt x="48" y="3822"/>
                    <a:pt x="0" y="3846"/>
                  </a:cubicBezTo>
                  <a:cubicBezTo>
                    <a:pt x="60" y="3846"/>
                    <a:pt x="119" y="3834"/>
                    <a:pt x="167" y="3810"/>
                  </a:cubicBezTo>
                  <a:lnTo>
                    <a:pt x="643" y="3691"/>
                  </a:lnTo>
                  <a:lnTo>
                    <a:pt x="2370" y="3215"/>
                  </a:lnTo>
                  <a:cubicBezTo>
                    <a:pt x="3834" y="2822"/>
                    <a:pt x="5858" y="2286"/>
                    <a:pt x="8132" y="1750"/>
                  </a:cubicBezTo>
                  <a:cubicBezTo>
                    <a:pt x="10406" y="1226"/>
                    <a:pt x="12454" y="798"/>
                    <a:pt x="13942" y="500"/>
                  </a:cubicBezTo>
                  <a:lnTo>
                    <a:pt x="15717" y="143"/>
                  </a:lnTo>
                  <a:lnTo>
                    <a:pt x="16193" y="36"/>
                  </a:lnTo>
                  <a:cubicBezTo>
                    <a:pt x="16252" y="36"/>
                    <a:pt x="16312" y="24"/>
                    <a:pt x="1635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256225" y="2737375"/>
              <a:ext cx="255700" cy="251850"/>
            </a:xfrm>
            <a:custGeom>
              <a:avLst/>
              <a:gdLst/>
              <a:ahLst/>
              <a:cxnLst/>
              <a:rect l="l" t="t" r="r" b="b"/>
              <a:pathLst>
                <a:path w="10228" h="10074" extrusionOk="0">
                  <a:moveTo>
                    <a:pt x="10227" y="0"/>
                  </a:moveTo>
                  <a:lnTo>
                    <a:pt x="10227" y="0"/>
                  </a:lnTo>
                  <a:cubicBezTo>
                    <a:pt x="10085" y="131"/>
                    <a:pt x="9954" y="262"/>
                    <a:pt x="9835" y="417"/>
                  </a:cubicBezTo>
                  <a:lnTo>
                    <a:pt x="8811" y="1560"/>
                  </a:lnTo>
                  <a:cubicBezTo>
                    <a:pt x="7953" y="2536"/>
                    <a:pt x="6727" y="3846"/>
                    <a:pt x="5310" y="5239"/>
                  </a:cubicBezTo>
                  <a:cubicBezTo>
                    <a:pt x="3905" y="6632"/>
                    <a:pt x="2572" y="7835"/>
                    <a:pt x="1584" y="8692"/>
                  </a:cubicBezTo>
                  <a:lnTo>
                    <a:pt x="417" y="9692"/>
                  </a:lnTo>
                  <a:cubicBezTo>
                    <a:pt x="274" y="9811"/>
                    <a:pt x="131" y="9942"/>
                    <a:pt x="0" y="10073"/>
                  </a:cubicBezTo>
                  <a:cubicBezTo>
                    <a:pt x="155" y="9978"/>
                    <a:pt x="310" y="9871"/>
                    <a:pt x="452" y="9740"/>
                  </a:cubicBezTo>
                  <a:cubicBezTo>
                    <a:pt x="750" y="9525"/>
                    <a:pt x="1167" y="9192"/>
                    <a:pt x="1655" y="8775"/>
                  </a:cubicBezTo>
                  <a:cubicBezTo>
                    <a:pt x="2667" y="7954"/>
                    <a:pt x="4012" y="6763"/>
                    <a:pt x="5429" y="5358"/>
                  </a:cubicBezTo>
                  <a:cubicBezTo>
                    <a:pt x="6846" y="3965"/>
                    <a:pt x="8061" y="2632"/>
                    <a:pt x="8906" y="1643"/>
                  </a:cubicBezTo>
                  <a:cubicBezTo>
                    <a:pt x="9323" y="1143"/>
                    <a:pt x="9656" y="739"/>
                    <a:pt x="9882" y="453"/>
                  </a:cubicBezTo>
                  <a:cubicBezTo>
                    <a:pt x="10013" y="310"/>
                    <a:pt x="10120" y="155"/>
                    <a:pt x="10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272275" y="2879350"/>
              <a:ext cx="307525" cy="254525"/>
            </a:xfrm>
            <a:custGeom>
              <a:avLst/>
              <a:gdLst/>
              <a:ahLst/>
              <a:cxnLst/>
              <a:rect l="l" t="t" r="r" b="b"/>
              <a:pathLst>
                <a:path w="12301" h="10181" extrusionOk="0">
                  <a:moveTo>
                    <a:pt x="12300" y="1"/>
                  </a:moveTo>
                  <a:cubicBezTo>
                    <a:pt x="12300" y="1"/>
                    <a:pt x="12252" y="36"/>
                    <a:pt x="12169" y="120"/>
                  </a:cubicBezTo>
                  <a:lnTo>
                    <a:pt x="11848" y="441"/>
                  </a:lnTo>
                  <a:cubicBezTo>
                    <a:pt x="11574" y="739"/>
                    <a:pt x="11157" y="1156"/>
                    <a:pt x="10645" y="1667"/>
                  </a:cubicBezTo>
                  <a:cubicBezTo>
                    <a:pt x="9621" y="2691"/>
                    <a:pt x="8169" y="4073"/>
                    <a:pt x="6466" y="5477"/>
                  </a:cubicBezTo>
                  <a:cubicBezTo>
                    <a:pt x="4763" y="6882"/>
                    <a:pt x="3144" y="8061"/>
                    <a:pt x="1942" y="8871"/>
                  </a:cubicBezTo>
                  <a:cubicBezTo>
                    <a:pt x="1346" y="9276"/>
                    <a:pt x="858" y="9609"/>
                    <a:pt x="513" y="9823"/>
                  </a:cubicBezTo>
                  <a:lnTo>
                    <a:pt x="132" y="10085"/>
                  </a:lnTo>
                  <a:cubicBezTo>
                    <a:pt x="37" y="10145"/>
                    <a:pt x="1" y="10180"/>
                    <a:pt x="1" y="10180"/>
                  </a:cubicBezTo>
                  <a:cubicBezTo>
                    <a:pt x="49" y="10169"/>
                    <a:pt x="96" y="10145"/>
                    <a:pt x="144" y="10109"/>
                  </a:cubicBezTo>
                  <a:cubicBezTo>
                    <a:pt x="251" y="10049"/>
                    <a:pt x="394" y="9966"/>
                    <a:pt x="549" y="9883"/>
                  </a:cubicBezTo>
                  <a:cubicBezTo>
                    <a:pt x="906" y="9668"/>
                    <a:pt x="1406" y="9371"/>
                    <a:pt x="2013" y="8966"/>
                  </a:cubicBezTo>
                  <a:cubicBezTo>
                    <a:pt x="5180" y="6894"/>
                    <a:pt x="8109" y="4477"/>
                    <a:pt x="10740" y="1751"/>
                  </a:cubicBezTo>
                  <a:cubicBezTo>
                    <a:pt x="11240" y="1227"/>
                    <a:pt x="11633" y="810"/>
                    <a:pt x="11907" y="489"/>
                  </a:cubicBezTo>
                  <a:lnTo>
                    <a:pt x="12205" y="132"/>
                  </a:lnTo>
                  <a:cubicBezTo>
                    <a:pt x="12241" y="96"/>
                    <a:pt x="12276" y="48"/>
                    <a:pt x="1230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484225" y="3083550"/>
              <a:ext cx="55375" cy="115200"/>
            </a:xfrm>
            <a:custGeom>
              <a:avLst/>
              <a:gdLst/>
              <a:ahLst/>
              <a:cxnLst/>
              <a:rect l="l" t="t" r="r" b="b"/>
              <a:pathLst>
                <a:path w="2215" h="4608" extrusionOk="0">
                  <a:moveTo>
                    <a:pt x="2215" y="0"/>
                  </a:moveTo>
                  <a:cubicBezTo>
                    <a:pt x="1977" y="822"/>
                    <a:pt x="1679" y="1631"/>
                    <a:pt x="1334" y="2417"/>
                  </a:cubicBezTo>
                  <a:cubicBezTo>
                    <a:pt x="929" y="3179"/>
                    <a:pt x="488" y="3906"/>
                    <a:pt x="0" y="4608"/>
                  </a:cubicBezTo>
                  <a:cubicBezTo>
                    <a:pt x="191" y="4453"/>
                    <a:pt x="369" y="4263"/>
                    <a:pt x="524" y="4048"/>
                  </a:cubicBezTo>
                  <a:cubicBezTo>
                    <a:pt x="893" y="3572"/>
                    <a:pt x="1215" y="3036"/>
                    <a:pt x="1488" y="2489"/>
                  </a:cubicBezTo>
                  <a:cubicBezTo>
                    <a:pt x="1750" y="1929"/>
                    <a:pt x="1953" y="1346"/>
                    <a:pt x="2096" y="750"/>
                  </a:cubicBezTo>
                  <a:cubicBezTo>
                    <a:pt x="2179" y="500"/>
                    <a:pt x="2215" y="250"/>
                    <a:pt x="221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81250" y="2187600"/>
              <a:ext cx="411400" cy="507225"/>
            </a:xfrm>
            <a:custGeom>
              <a:avLst/>
              <a:gdLst/>
              <a:ahLst/>
              <a:cxnLst/>
              <a:rect l="l" t="t" r="r" b="b"/>
              <a:pathLst>
                <a:path w="16456" h="20289" extrusionOk="0">
                  <a:moveTo>
                    <a:pt x="13919" y="1"/>
                  </a:moveTo>
                  <a:lnTo>
                    <a:pt x="10871" y="905"/>
                  </a:lnTo>
                  <a:lnTo>
                    <a:pt x="11193" y="4418"/>
                  </a:lnTo>
                  <a:lnTo>
                    <a:pt x="10800" y="9383"/>
                  </a:lnTo>
                  <a:lnTo>
                    <a:pt x="7263" y="11073"/>
                  </a:lnTo>
                  <a:lnTo>
                    <a:pt x="1" y="11371"/>
                  </a:lnTo>
                  <a:lnTo>
                    <a:pt x="3108" y="20289"/>
                  </a:lnTo>
                  <a:lnTo>
                    <a:pt x="14002" y="14586"/>
                  </a:lnTo>
                  <a:cubicBezTo>
                    <a:pt x="15288" y="13907"/>
                    <a:pt x="16146" y="12609"/>
                    <a:pt x="16253" y="11157"/>
                  </a:cubicBezTo>
                  <a:cubicBezTo>
                    <a:pt x="16300" y="10454"/>
                    <a:pt x="16348" y="9668"/>
                    <a:pt x="16372" y="8871"/>
                  </a:cubicBezTo>
                  <a:cubicBezTo>
                    <a:pt x="16455" y="6501"/>
                    <a:pt x="13919" y="1"/>
                    <a:pt x="1391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130300" y="2745700"/>
              <a:ext cx="17000" cy="72950"/>
            </a:xfrm>
            <a:custGeom>
              <a:avLst/>
              <a:gdLst/>
              <a:ahLst/>
              <a:cxnLst/>
              <a:rect l="l" t="t" r="r" b="b"/>
              <a:pathLst>
                <a:path w="680" h="2918" extrusionOk="0">
                  <a:moveTo>
                    <a:pt x="1" y="1"/>
                  </a:moveTo>
                  <a:lnTo>
                    <a:pt x="1" y="1"/>
                  </a:lnTo>
                  <a:cubicBezTo>
                    <a:pt x="24" y="501"/>
                    <a:pt x="120" y="1001"/>
                    <a:pt x="263" y="1489"/>
                  </a:cubicBezTo>
                  <a:cubicBezTo>
                    <a:pt x="346" y="1977"/>
                    <a:pt x="489" y="2453"/>
                    <a:pt x="679" y="2918"/>
                  </a:cubicBezTo>
                  <a:cubicBezTo>
                    <a:pt x="644" y="2418"/>
                    <a:pt x="560" y="1918"/>
                    <a:pt x="417" y="1441"/>
                  </a:cubicBezTo>
                  <a:cubicBezTo>
                    <a:pt x="334" y="953"/>
                    <a:pt x="191" y="465"/>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2135950" y="2759100"/>
              <a:ext cx="19075" cy="475800"/>
            </a:xfrm>
            <a:custGeom>
              <a:avLst/>
              <a:gdLst/>
              <a:ahLst/>
              <a:cxnLst/>
              <a:rect l="l" t="t" r="r" b="b"/>
              <a:pathLst>
                <a:path w="763" h="19032" extrusionOk="0">
                  <a:moveTo>
                    <a:pt x="394" y="1"/>
                  </a:moveTo>
                  <a:cubicBezTo>
                    <a:pt x="382" y="60"/>
                    <a:pt x="382" y="131"/>
                    <a:pt x="382" y="191"/>
                  </a:cubicBezTo>
                  <a:lnTo>
                    <a:pt x="382" y="751"/>
                  </a:lnTo>
                  <a:cubicBezTo>
                    <a:pt x="394" y="1251"/>
                    <a:pt x="394" y="1953"/>
                    <a:pt x="394" y="2810"/>
                  </a:cubicBezTo>
                  <a:cubicBezTo>
                    <a:pt x="430" y="4561"/>
                    <a:pt x="477" y="6942"/>
                    <a:pt x="525" y="9585"/>
                  </a:cubicBezTo>
                  <a:cubicBezTo>
                    <a:pt x="596" y="10823"/>
                    <a:pt x="572" y="12062"/>
                    <a:pt x="453" y="13300"/>
                  </a:cubicBezTo>
                  <a:cubicBezTo>
                    <a:pt x="382" y="13871"/>
                    <a:pt x="227" y="14395"/>
                    <a:pt x="144" y="14907"/>
                  </a:cubicBezTo>
                  <a:cubicBezTo>
                    <a:pt x="108" y="15157"/>
                    <a:pt x="96" y="15407"/>
                    <a:pt x="96" y="15657"/>
                  </a:cubicBezTo>
                  <a:cubicBezTo>
                    <a:pt x="84" y="15883"/>
                    <a:pt x="60" y="16110"/>
                    <a:pt x="60" y="16336"/>
                  </a:cubicBezTo>
                  <a:cubicBezTo>
                    <a:pt x="1" y="17015"/>
                    <a:pt x="37" y="17717"/>
                    <a:pt x="179" y="18396"/>
                  </a:cubicBezTo>
                  <a:cubicBezTo>
                    <a:pt x="215" y="18574"/>
                    <a:pt x="299" y="18753"/>
                    <a:pt x="418" y="18896"/>
                  </a:cubicBezTo>
                  <a:cubicBezTo>
                    <a:pt x="453" y="18931"/>
                    <a:pt x="489" y="18967"/>
                    <a:pt x="525" y="19003"/>
                  </a:cubicBezTo>
                  <a:cubicBezTo>
                    <a:pt x="560" y="19020"/>
                    <a:pt x="563" y="19031"/>
                    <a:pt x="566" y="19031"/>
                  </a:cubicBezTo>
                  <a:cubicBezTo>
                    <a:pt x="568" y="19031"/>
                    <a:pt x="569" y="19030"/>
                    <a:pt x="572" y="19027"/>
                  </a:cubicBezTo>
                  <a:cubicBezTo>
                    <a:pt x="572" y="19015"/>
                    <a:pt x="525" y="18979"/>
                    <a:pt x="441" y="18884"/>
                  </a:cubicBezTo>
                  <a:cubicBezTo>
                    <a:pt x="346" y="18729"/>
                    <a:pt x="275" y="18550"/>
                    <a:pt x="239" y="18372"/>
                  </a:cubicBezTo>
                  <a:cubicBezTo>
                    <a:pt x="132" y="17705"/>
                    <a:pt x="108" y="17015"/>
                    <a:pt x="179" y="16336"/>
                  </a:cubicBezTo>
                  <a:cubicBezTo>
                    <a:pt x="203" y="16122"/>
                    <a:pt x="227" y="15895"/>
                    <a:pt x="227" y="15657"/>
                  </a:cubicBezTo>
                  <a:cubicBezTo>
                    <a:pt x="227" y="15419"/>
                    <a:pt x="251" y="15169"/>
                    <a:pt x="287" y="14931"/>
                  </a:cubicBezTo>
                  <a:cubicBezTo>
                    <a:pt x="370" y="14431"/>
                    <a:pt x="525" y="13895"/>
                    <a:pt x="608" y="13324"/>
                  </a:cubicBezTo>
                  <a:cubicBezTo>
                    <a:pt x="739" y="12085"/>
                    <a:pt x="763" y="10835"/>
                    <a:pt x="703" y="9585"/>
                  </a:cubicBezTo>
                  <a:cubicBezTo>
                    <a:pt x="632" y="6942"/>
                    <a:pt x="560" y="4561"/>
                    <a:pt x="513" y="2810"/>
                  </a:cubicBezTo>
                  <a:cubicBezTo>
                    <a:pt x="489" y="1953"/>
                    <a:pt x="465" y="1263"/>
                    <a:pt x="441" y="751"/>
                  </a:cubicBezTo>
                  <a:cubicBezTo>
                    <a:pt x="430" y="512"/>
                    <a:pt x="418" y="334"/>
                    <a:pt x="418" y="191"/>
                  </a:cubicBezTo>
                  <a:cubicBezTo>
                    <a:pt x="418" y="131"/>
                    <a:pt x="406" y="60"/>
                    <a:pt x="39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2592575" y="2487350"/>
              <a:ext cx="45550" cy="140800"/>
            </a:xfrm>
            <a:custGeom>
              <a:avLst/>
              <a:gdLst/>
              <a:ahLst/>
              <a:cxnLst/>
              <a:rect l="l" t="t" r="r" b="b"/>
              <a:pathLst>
                <a:path w="1822" h="5632" extrusionOk="0">
                  <a:moveTo>
                    <a:pt x="0" y="0"/>
                  </a:moveTo>
                  <a:lnTo>
                    <a:pt x="0" y="0"/>
                  </a:lnTo>
                  <a:cubicBezTo>
                    <a:pt x="36" y="286"/>
                    <a:pt x="107" y="572"/>
                    <a:pt x="191" y="845"/>
                  </a:cubicBezTo>
                  <a:cubicBezTo>
                    <a:pt x="333" y="1369"/>
                    <a:pt x="536" y="2072"/>
                    <a:pt x="786" y="2858"/>
                  </a:cubicBezTo>
                  <a:cubicBezTo>
                    <a:pt x="1048" y="3632"/>
                    <a:pt x="1286" y="4334"/>
                    <a:pt x="1476" y="4834"/>
                  </a:cubicBezTo>
                  <a:cubicBezTo>
                    <a:pt x="1560" y="5108"/>
                    <a:pt x="1679" y="5370"/>
                    <a:pt x="1822" y="5632"/>
                  </a:cubicBezTo>
                  <a:cubicBezTo>
                    <a:pt x="1774" y="5346"/>
                    <a:pt x="1691" y="5060"/>
                    <a:pt x="1596" y="4786"/>
                  </a:cubicBezTo>
                  <a:cubicBezTo>
                    <a:pt x="1405" y="4227"/>
                    <a:pt x="1191" y="3548"/>
                    <a:pt x="953" y="2798"/>
                  </a:cubicBezTo>
                  <a:cubicBezTo>
                    <a:pt x="703" y="2060"/>
                    <a:pt x="488" y="1381"/>
                    <a:pt x="310" y="810"/>
                  </a:cubicBezTo>
                  <a:cubicBezTo>
                    <a:pt x="226" y="536"/>
                    <a:pt x="131" y="262"/>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046075" y="3096950"/>
              <a:ext cx="46750" cy="56875"/>
            </a:xfrm>
            <a:custGeom>
              <a:avLst/>
              <a:gdLst/>
              <a:ahLst/>
              <a:cxnLst/>
              <a:rect l="l" t="t" r="r" b="b"/>
              <a:pathLst>
                <a:path w="1870" h="2275" extrusionOk="0">
                  <a:moveTo>
                    <a:pt x="0" y="0"/>
                  </a:moveTo>
                  <a:lnTo>
                    <a:pt x="0" y="0"/>
                  </a:lnTo>
                  <a:cubicBezTo>
                    <a:pt x="191" y="1024"/>
                    <a:pt x="893" y="1881"/>
                    <a:pt x="1869" y="2274"/>
                  </a:cubicBezTo>
                  <a:cubicBezTo>
                    <a:pt x="1477" y="1977"/>
                    <a:pt x="1107" y="1643"/>
                    <a:pt x="774" y="1286"/>
                  </a:cubicBezTo>
                  <a:cubicBezTo>
                    <a:pt x="476" y="881"/>
                    <a:pt x="226" y="453"/>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039225" y="3277000"/>
              <a:ext cx="110750" cy="44125"/>
            </a:xfrm>
            <a:custGeom>
              <a:avLst/>
              <a:gdLst/>
              <a:ahLst/>
              <a:cxnLst/>
              <a:rect l="l" t="t" r="r" b="b"/>
              <a:pathLst>
                <a:path w="4430" h="1765" extrusionOk="0">
                  <a:moveTo>
                    <a:pt x="4428" y="1"/>
                  </a:moveTo>
                  <a:cubicBezTo>
                    <a:pt x="4408" y="1"/>
                    <a:pt x="4230" y="211"/>
                    <a:pt x="3906" y="489"/>
                  </a:cubicBezTo>
                  <a:cubicBezTo>
                    <a:pt x="3037" y="1230"/>
                    <a:pt x="1944" y="1633"/>
                    <a:pt x="812" y="1633"/>
                  </a:cubicBezTo>
                  <a:cubicBezTo>
                    <a:pt x="780" y="1633"/>
                    <a:pt x="747" y="1633"/>
                    <a:pt x="715" y="1632"/>
                  </a:cubicBezTo>
                  <a:cubicBezTo>
                    <a:pt x="346" y="1623"/>
                    <a:pt x="95" y="1579"/>
                    <a:pt x="22" y="1579"/>
                  </a:cubicBezTo>
                  <a:cubicBezTo>
                    <a:pt x="8" y="1579"/>
                    <a:pt x="0" y="1581"/>
                    <a:pt x="0" y="1585"/>
                  </a:cubicBezTo>
                  <a:cubicBezTo>
                    <a:pt x="227" y="1692"/>
                    <a:pt x="465" y="1740"/>
                    <a:pt x="715" y="1752"/>
                  </a:cubicBezTo>
                  <a:cubicBezTo>
                    <a:pt x="825" y="1760"/>
                    <a:pt x="936" y="1765"/>
                    <a:pt x="1046" y="1765"/>
                  </a:cubicBezTo>
                  <a:cubicBezTo>
                    <a:pt x="2133" y="1765"/>
                    <a:pt x="3188" y="1342"/>
                    <a:pt x="3977" y="585"/>
                  </a:cubicBezTo>
                  <a:cubicBezTo>
                    <a:pt x="4168" y="418"/>
                    <a:pt x="4322" y="228"/>
                    <a:pt x="4429" y="1"/>
                  </a:cubicBezTo>
                  <a:cubicBezTo>
                    <a:pt x="4429" y="1"/>
                    <a:pt x="4429" y="1"/>
                    <a:pt x="442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859850" y="2234025"/>
              <a:ext cx="85450" cy="28775"/>
            </a:xfrm>
            <a:custGeom>
              <a:avLst/>
              <a:gdLst/>
              <a:ahLst/>
              <a:cxnLst/>
              <a:rect l="l" t="t" r="r" b="b"/>
              <a:pathLst>
                <a:path w="3418" h="1151" extrusionOk="0">
                  <a:moveTo>
                    <a:pt x="3418" y="1"/>
                  </a:moveTo>
                  <a:cubicBezTo>
                    <a:pt x="2192" y="49"/>
                    <a:pt x="1001" y="441"/>
                    <a:pt x="1" y="1144"/>
                  </a:cubicBezTo>
                  <a:cubicBezTo>
                    <a:pt x="3" y="1148"/>
                    <a:pt x="8" y="1150"/>
                    <a:pt x="16" y="1150"/>
                  </a:cubicBezTo>
                  <a:cubicBezTo>
                    <a:pt x="126" y="1150"/>
                    <a:pt x="805" y="800"/>
                    <a:pt x="1680" y="501"/>
                  </a:cubicBezTo>
                  <a:cubicBezTo>
                    <a:pt x="2620" y="180"/>
                    <a:pt x="3418" y="60"/>
                    <a:pt x="3418" y="13"/>
                  </a:cubicBezTo>
                  <a:lnTo>
                    <a:pt x="341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915225" y="2200900"/>
              <a:ext cx="15200" cy="14000"/>
            </a:xfrm>
            <a:custGeom>
              <a:avLst/>
              <a:gdLst/>
              <a:ahLst/>
              <a:cxnLst/>
              <a:rect l="l" t="t" r="r" b="b"/>
              <a:pathLst>
                <a:path w="608" h="560" extrusionOk="0">
                  <a:moveTo>
                    <a:pt x="344" y="1"/>
                  </a:moveTo>
                  <a:cubicBezTo>
                    <a:pt x="297" y="1"/>
                    <a:pt x="268" y="22"/>
                    <a:pt x="274" y="28"/>
                  </a:cubicBezTo>
                  <a:cubicBezTo>
                    <a:pt x="274" y="52"/>
                    <a:pt x="346" y="64"/>
                    <a:pt x="405" y="147"/>
                  </a:cubicBezTo>
                  <a:cubicBezTo>
                    <a:pt x="441" y="183"/>
                    <a:pt x="453" y="242"/>
                    <a:pt x="429" y="302"/>
                  </a:cubicBezTo>
                  <a:cubicBezTo>
                    <a:pt x="412" y="354"/>
                    <a:pt x="356" y="387"/>
                    <a:pt x="299" y="387"/>
                  </a:cubicBezTo>
                  <a:cubicBezTo>
                    <a:pt x="279" y="387"/>
                    <a:pt x="258" y="383"/>
                    <a:pt x="239" y="373"/>
                  </a:cubicBezTo>
                  <a:cubicBezTo>
                    <a:pt x="167" y="350"/>
                    <a:pt x="131" y="254"/>
                    <a:pt x="155" y="183"/>
                  </a:cubicBezTo>
                  <a:cubicBezTo>
                    <a:pt x="191" y="88"/>
                    <a:pt x="250" y="64"/>
                    <a:pt x="250" y="40"/>
                  </a:cubicBezTo>
                  <a:cubicBezTo>
                    <a:pt x="250" y="31"/>
                    <a:pt x="235" y="22"/>
                    <a:pt x="211" y="22"/>
                  </a:cubicBezTo>
                  <a:cubicBezTo>
                    <a:pt x="171" y="22"/>
                    <a:pt x="107" y="46"/>
                    <a:pt x="48" y="135"/>
                  </a:cubicBezTo>
                  <a:cubicBezTo>
                    <a:pt x="12" y="195"/>
                    <a:pt x="0" y="278"/>
                    <a:pt x="12" y="350"/>
                  </a:cubicBezTo>
                  <a:cubicBezTo>
                    <a:pt x="43" y="472"/>
                    <a:pt x="161" y="560"/>
                    <a:pt x="284" y="560"/>
                  </a:cubicBezTo>
                  <a:cubicBezTo>
                    <a:pt x="305" y="560"/>
                    <a:pt x="325" y="557"/>
                    <a:pt x="346" y="552"/>
                  </a:cubicBezTo>
                  <a:cubicBezTo>
                    <a:pt x="477" y="540"/>
                    <a:pt x="572" y="433"/>
                    <a:pt x="596" y="314"/>
                  </a:cubicBezTo>
                  <a:cubicBezTo>
                    <a:pt x="608" y="219"/>
                    <a:pt x="560" y="123"/>
                    <a:pt x="489" y="64"/>
                  </a:cubicBezTo>
                  <a:cubicBezTo>
                    <a:pt x="435" y="15"/>
                    <a:pt x="383" y="1"/>
                    <a:pt x="34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2241925" y="2452225"/>
              <a:ext cx="203325" cy="37825"/>
            </a:xfrm>
            <a:custGeom>
              <a:avLst/>
              <a:gdLst/>
              <a:ahLst/>
              <a:cxnLst/>
              <a:rect l="l" t="t" r="r" b="b"/>
              <a:pathLst>
                <a:path w="8133" h="1513" extrusionOk="0">
                  <a:moveTo>
                    <a:pt x="8132" y="0"/>
                  </a:moveTo>
                  <a:cubicBezTo>
                    <a:pt x="8025" y="0"/>
                    <a:pt x="7918" y="0"/>
                    <a:pt x="7811" y="24"/>
                  </a:cubicBezTo>
                  <a:cubicBezTo>
                    <a:pt x="7609" y="48"/>
                    <a:pt x="7299" y="84"/>
                    <a:pt x="6930" y="131"/>
                  </a:cubicBezTo>
                  <a:cubicBezTo>
                    <a:pt x="6192" y="238"/>
                    <a:pt x="5168" y="405"/>
                    <a:pt x="4037" y="607"/>
                  </a:cubicBezTo>
                  <a:cubicBezTo>
                    <a:pt x="2918" y="822"/>
                    <a:pt x="1906" y="1024"/>
                    <a:pt x="1179" y="1203"/>
                  </a:cubicBezTo>
                  <a:cubicBezTo>
                    <a:pt x="810" y="1286"/>
                    <a:pt x="524" y="1358"/>
                    <a:pt x="310" y="1405"/>
                  </a:cubicBezTo>
                  <a:cubicBezTo>
                    <a:pt x="203" y="1429"/>
                    <a:pt x="96" y="1465"/>
                    <a:pt x="1" y="1512"/>
                  </a:cubicBezTo>
                  <a:cubicBezTo>
                    <a:pt x="108" y="1512"/>
                    <a:pt x="215" y="1500"/>
                    <a:pt x="310" y="1477"/>
                  </a:cubicBezTo>
                  <a:lnTo>
                    <a:pt x="1191" y="1310"/>
                  </a:lnTo>
                  <a:lnTo>
                    <a:pt x="4061" y="774"/>
                  </a:lnTo>
                  <a:lnTo>
                    <a:pt x="6930" y="250"/>
                  </a:lnTo>
                  <a:lnTo>
                    <a:pt x="7811" y="84"/>
                  </a:lnTo>
                  <a:cubicBezTo>
                    <a:pt x="7918" y="72"/>
                    <a:pt x="8025" y="48"/>
                    <a:pt x="8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2114525" y="2573375"/>
              <a:ext cx="14625" cy="162525"/>
            </a:xfrm>
            <a:custGeom>
              <a:avLst/>
              <a:gdLst/>
              <a:ahLst/>
              <a:cxnLst/>
              <a:rect l="l" t="t" r="r" b="b"/>
              <a:pathLst>
                <a:path w="585" h="6501" extrusionOk="0">
                  <a:moveTo>
                    <a:pt x="560" y="0"/>
                  </a:moveTo>
                  <a:lnTo>
                    <a:pt x="560" y="0"/>
                  </a:lnTo>
                  <a:cubicBezTo>
                    <a:pt x="489" y="321"/>
                    <a:pt x="441" y="631"/>
                    <a:pt x="417" y="953"/>
                  </a:cubicBezTo>
                  <a:cubicBezTo>
                    <a:pt x="334" y="1536"/>
                    <a:pt x="215" y="2346"/>
                    <a:pt x="120" y="3239"/>
                  </a:cubicBezTo>
                  <a:cubicBezTo>
                    <a:pt x="24" y="4012"/>
                    <a:pt x="1" y="4786"/>
                    <a:pt x="36" y="5548"/>
                  </a:cubicBezTo>
                  <a:cubicBezTo>
                    <a:pt x="60" y="5786"/>
                    <a:pt x="84" y="6025"/>
                    <a:pt x="132" y="6251"/>
                  </a:cubicBezTo>
                  <a:cubicBezTo>
                    <a:pt x="144" y="6334"/>
                    <a:pt x="167" y="6417"/>
                    <a:pt x="203" y="6501"/>
                  </a:cubicBezTo>
                  <a:cubicBezTo>
                    <a:pt x="239" y="6501"/>
                    <a:pt x="167" y="6132"/>
                    <a:pt x="155" y="5548"/>
                  </a:cubicBezTo>
                  <a:cubicBezTo>
                    <a:pt x="155" y="4786"/>
                    <a:pt x="203" y="4024"/>
                    <a:pt x="286" y="3262"/>
                  </a:cubicBezTo>
                  <a:cubicBezTo>
                    <a:pt x="382" y="2369"/>
                    <a:pt x="489" y="1560"/>
                    <a:pt x="536" y="964"/>
                  </a:cubicBezTo>
                  <a:cubicBezTo>
                    <a:pt x="572" y="655"/>
                    <a:pt x="584" y="321"/>
                    <a:pt x="5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316625" y="2659375"/>
              <a:ext cx="120875" cy="225975"/>
            </a:xfrm>
            <a:custGeom>
              <a:avLst/>
              <a:gdLst/>
              <a:ahLst/>
              <a:cxnLst/>
              <a:rect l="l" t="t" r="r" b="b"/>
              <a:pathLst>
                <a:path w="4835" h="9039" extrusionOk="0">
                  <a:moveTo>
                    <a:pt x="4798" y="1"/>
                  </a:moveTo>
                  <a:cubicBezTo>
                    <a:pt x="4739" y="1"/>
                    <a:pt x="3649" y="2004"/>
                    <a:pt x="2347" y="4478"/>
                  </a:cubicBezTo>
                  <a:cubicBezTo>
                    <a:pt x="1037" y="6978"/>
                    <a:pt x="1" y="9014"/>
                    <a:pt x="37" y="9038"/>
                  </a:cubicBezTo>
                  <a:cubicBezTo>
                    <a:pt x="37" y="9038"/>
                    <a:pt x="38" y="9038"/>
                    <a:pt x="38" y="9038"/>
                  </a:cubicBezTo>
                  <a:cubicBezTo>
                    <a:pt x="104" y="9038"/>
                    <a:pt x="1191" y="7039"/>
                    <a:pt x="2489" y="4561"/>
                  </a:cubicBezTo>
                  <a:cubicBezTo>
                    <a:pt x="3811" y="2061"/>
                    <a:pt x="4835" y="25"/>
                    <a:pt x="4799" y="1"/>
                  </a:cubicBezTo>
                  <a:cubicBezTo>
                    <a:pt x="4799" y="1"/>
                    <a:pt x="4799" y="1"/>
                    <a:pt x="479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655375" y="2598075"/>
              <a:ext cx="40200" cy="122650"/>
            </a:xfrm>
            <a:custGeom>
              <a:avLst/>
              <a:gdLst/>
              <a:ahLst/>
              <a:cxnLst/>
              <a:rect l="l" t="t" r="r" b="b"/>
              <a:pathLst>
                <a:path w="1608" h="4906" extrusionOk="0">
                  <a:moveTo>
                    <a:pt x="1608" y="0"/>
                  </a:moveTo>
                  <a:cubicBezTo>
                    <a:pt x="1453" y="191"/>
                    <a:pt x="1322" y="417"/>
                    <a:pt x="1215" y="655"/>
                  </a:cubicBezTo>
                  <a:cubicBezTo>
                    <a:pt x="941" y="1203"/>
                    <a:pt x="715" y="1774"/>
                    <a:pt x="524" y="2358"/>
                  </a:cubicBezTo>
                  <a:cubicBezTo>
                    <a:pt x="334" y="2941"/>
                    <a:pt x="191" y="3536"/>
                    <a:pt x="84" y="4144"/>
                  </a:cubicBezTo>
                  <a:cubicBezTo>
                    <a:pt x="24" y="4394"/>
                    <a:pt x="0" y="4644"/>
                    <a:pt x="12" y="4906"/>
                  </a:cubicBezTo>
                  <a:cubicBezTo>
                    <a:pt x="96" y="4667"/>
                    <a:pt x="155" y="4417"/>
                    <a:pt x="203" y="4167"/>
                  </a:cubicBezTo>
                  <a:cubicBezTo>
                    <a:pt x="310" y="3703"/>
                    <a:pt x="465" y="3096"/>
                    <a:pt x="691" y="2417"/>
                  </a:cubicBezTo>
                  <a:cubicBezTo>
                    <a:pt x="917" y="1739"/>
                    <a:pt x="1155" y="1131"/>
                    <a:pt x="1334" y="703"/>
                  </a:cubicBezTo>
                  <a:cubicBezTo>
                    <a:pt x="1441" y="476"/>
                    <a:pt x="1536" y="238"/>
                    <a:pt x="1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035950" y="2695100"/>
              <a:ext cx="69075" cy="20875"/>
            </a:xfrm>
            <a:custGeom>
              <a:avLst/>
              <a:gdLst/>
              <a:ahLst/>
              <a:cxnLst/>
              <a:rect l="l" t="t" r="r" b="b"/>
              <a:pathLst>
                <a:path w="2763" h="835" extrusionOk="0">
                  <a:moveTo>
                    <a:pt x="2763" y="1"/>
                  </a:moveTo>
                  <a:lnTo>
                    <a:pt x="2763" y="1"/>
                  </a:lnTo>
                  <a:cubicBezTo>
                    <a:pt x="2620" y="13"/>
                    <a:pt x="2489" y="48"/>
                    <a:pt x="2346" y="84"/>
                  </a:cubicBezTo>
                  <a:cubicBezTo>
                    <a:pt x="2084" y="132"/>
                    <a:pt x="1727" y="239"/>
                    <a:pt x="1346" y="334"/>
                  </a:cubicBezTo>
                  <a:cubicBezTo>
                    <a:pt x="977" y="429"/>
                    <a:pt x="631" y="560"/>
                    <a:pt x="381" y="656"/>
                  </a:cubicBezTo>
                  <a:cubicBezTo>
                    <a:pt x="250" y="703"/>
                    <a:pt x="119" y="763"/>
                    <a:pt x="0" y="834"/>
                  </a:cubicBezTo>
                  <a:cubicBezTo>
                    <a:pt x="131" y="798"/>
                    <a:pt x="262" y="751"/>
                    <a:pt x="405" y="703"/>
                  </a:cubicBezTo>
                  <a:cubicBezTo>
                    <a:pt x="643" y="608"/>
                    <a:pt x="977" y="501"/>
                    <a:pt x="1370" y="382"/>
                  </a:cubicBezTo>
                  <a:cubicBezTo>
                    <a:pt x="1751" y="263"/>
                    <a:pt x="2096" y="179"/>
                    <a:pt x="2358" y="108"/>
                  </a:cubicBezTo>
                  <a:cubicBezTo>
                    <a:pt x="2489" y="84"/>
                    <a:pt x="2632" y="48"/>
                    <a:pt x="27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147275" y="2711175"/>
              <a:ext cx="255700" cy="73850"/>
            </a:xfrm>
            <a:custGeom>
              <a:avLst/>
              <a:gdLst/>
              <a:ahLst/>
              <a:cxnLst/>
              <a:rect l="l" t="t" r="r" b="b"/>
              <a:pathLst>
                <a:path w="10228" h="2954" extrusionOk="0">
                  <a:moveTo>
                    <a:pt x="10227" y="0"/>
                  </a:moveTo>
                  <a:cubicBezTo>
                    <a:pt x="10186" y="0"/>
                    <a:pt x="7904" y="639"/>
                    <a:pt x="5108" y="1441"/>
                  </a:cubicBezTo>
                  <a:cubicBezTo>
                    <a:pt x="2274" y="2251"/>
                    <a:pt x="0" y="2930"/>
                    <a:pt x="0" y="2953"/>
                  </a:cubicBezTo>
                  <a:cubicBezTo>
                    <a:pt x="0" y="2953"/>
                    <a:pt x="1" y="2954"/>
                    <a:pt x="1" y="2954"/>
                  </a:cubicBezTo>
                  <a:cubicBezTo>
                    <a:pt x="42" y="2954"/>
                    <a:pt x="2336" y="2315"/>
                    <a:pt x="5132" y="1513"/>
                  </a:cubicBezTo>
                  <a:cubicBezTo>
                    <a:pt x="7954" y="691"/>
                    <a:pt x="10228" y="24"/>
                    <a:pt x="10228" y="1"/>
                  </a:cubicBezTo>
                  <a:cubicBezTo>
                    <a:pt x="10228" y="0"/>
                    <a:pt x="10228" y="0"/>
                    <a:pt x="10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406825" y="2643300"/>
              <a:ext cx="228925" cy="82800"/>
            </a:xfrm>
            <a:custGeom>
              <a:avLst/>
              <a:gdLst/>
              <a:ahLst/>
              <a:cxnLst/>
              <a:rect l="l" t="t" r="r" b="b"/>
              <a:pathLst>
                <a:path w="9157" h="3312" extrusionOk="0">
                  <a:moveTo>
                    <a:pt x="9156" y="1"/>
                  </a:moveTo>
                  <a:cubicBezTo>
                    <a:pt x="9123" y="1"/>
                    <a:pt x="7076" y="711"/>
                    <a:pt x="4573" y="1620"/>
                  </a:cubicBezTo>
                  <a:cubicBezTo>
                    <a:pt x="2048" y="2537"/>
                    <a:pt x="1" y="3299"/>
                    <a:pt x="12" y="3311"/>
                  </a:cubicBezTo>
                  <a:cubicBezTo>
                    <a:pt x="12" y="3311"/>
                    <a:pt x="13" y="3311"/>
                    <a:pt x="14" y="3311"/>
                  </a:cubicBezTo>
                  <a:cubicBezTo>
                    <a:pt x="77" y="3311"/>
                    <a:pt x="2112" y="2582"/>
                    <a:pt x="4596" y="1692"/>
                  </a:cubicBezTo>
                  <a:cubicBezTo>
                    <a:pt x="7121" y="775"/>
                    <a:pt x="9156" y="25"/>
                    <a:pt x="9156" y="1"/>
                  </a:cubicBezTo>
                  <a:cubicBezTo>
                    <a:pt x="9156" y="1"/>
                    <a:pt x="9156" y="1"/>
                    <a:pt x="9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117200" y="2561150"/>
              <a:ext cx="497425" cy="121175"/>
            </a:xfrm>
            <a:custGeom>
              <a:avLst/>
              <a:gdLst/>
              <a:ahLst/>
              <a:cxnLst/>
              <a:rect l="l" t="t" r="r" b="b"/>
              <a:pathLst>
                <a:path w="19897" h="4847" extrusionOk="0">
                  <a:moveTo>
                    <a:pt x="19896" y="1"/>
                  </a:moveTo>
                  <a:lnTo>
                    <a:pt x="19682" y="37"/>
                  </a:lnTo>
                  <a:lnTo>
                    <a:pt x="19110" y="179"/>
                  </a:lnTo>
                  <a:lnTo>
                    <a:pt x="16979" y="727"/>
                  </a:lnTo>
                  <a:lnTo>
                    <a:pt x="9966" y="2489"/>
                  </a:lnTo>
                  <a:cubicBezTo>
                    <a:pt x="7216" y="3168"/>
                    <a:pt x="4728" y="3763"/>
                    <a:pt x="2918" y="4180"/>
                  </a:cubicBezTo>
                  <a:lnTo>
                    <a:pt x="787" y="4656"/>
                  </a:lnTo>
                  <a:lnTo>
                    <a:pt x="203" y="4787"/>
                  </a:lnTo>
                  <a:lnTo>
                    <a:pt x="1" y="4847"/>
                  </a:lnTo>
                  <a:cubicBezTo>
                    <a:pt x="1" y="4847"/>
                    <a:pt x="72" y="4835"/>
                    <a:pt x="203" y="4799"/>
                  </a:cubicBezTo>
                  <a:lnTo>
                    <a:pt x="787" y="4692"/>
                  </a:lnTo>
                  <a:lnTo>
                    <a:pt x="2942" y="4228"/>
                  </a:lnTo>
                  <a:cubicBezTo>
                    <a:pt x="4739" y="3823"/>
                    <a:pt x="7240" y="3239"/>
                    <a:pt x="9978" y="2561"/>
                  </a:cubicBezTo>
                  <a:cubicBezTo>
                    <a:pt x="12729" y="1882"/>
                    <a:pt x="15205" y="1239"/>
                    <a:pt x="16991" y="763"/>
                  </a:cubicBezTo>
                  <a:lnTo>
                    <a:pt x="19110" y="203"/>
                  </a:lnTo>
                  <a:lnTo>
                    <a:pt x="19694" y="48"/>
                  </a:lnTo>
                  <a:lnTo>
                    <a:pt x="198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72575" y="2468275"/>
              <a:ext cx="341425" cy="84875"/>
            </a:xfrm>
            <a:custGeom>
              <a:avLst/>
              <a:gdLst/>
              <a:ahLst/>
              <a:cxnLst/>
              <a:rect l="l" t="t" r="r" b="b"/>
              <a:pathLst>
                <a:path w="13657" h="3395" extrusionOk="0">
                  <a:moveTo>
                    <a:pt x="13655" y="1"/>
                  </a:moveTo>
                  <a:cubicBezTo>
                    <a:pt x="13562" y="1"/>
                    <a:pt x="10539" y="742"/>
                    <a:pt x="6823" y="1668"/>
                  </a:cubicBezTo>
                  <a:cubicBezTo>
                    <a:pt x="3048" y="2597"/>
                    <a:pt x="0" y="3371"/>
                    <a:pt x="0" y="3394"/>
                  </a:cubicBezTo>
                  <a:cubicBezTo>
                    <a:pt x="0" y="3394"/>
                    <a:pt x="1" y="3395"/>
                    <a:pt x="1" y="3395"/>
                  </a:cubicBezTo>
                  <a:cubicBezTo>
                    <a:pt x="49" y="3395"/>
                    <a:pt x="3090" y="2661"/>
                    <a:pt x="6835" y="1728"/>
                  </a:cubicBezTo>
                  <a:cubicBezTo>
                    <a:pt x="10609" y="799"/>
                    <a:pt x="13657" y="25"/>
                    <a:pt x="13657" y="1"/>
                  </a:cubicBezTo>
                  <a:cubicBezTo>
                    <a:pt x="13657" y="1"/>
                    <a:pt x="13656" y="1"/>
                    <a:pt x="136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676200" y="2471575"/>
              <a:ext cx="12825" cy="148850"/>
            </a:xfrm>
            <a:custGeom>
              <a:avLst/>
              <a:gdLst/>
              <a:ahLst/>
              <a:cxnLst/>
              <a:rect l="l" t="t" r="r" b="b"/>
              <a:pathLst>
                <a:path w="513" h="5954" extrusionOk="0">
                  <a:moveTo>
                    <a:pt x="394" y="0"/>
                  </a:moveTo>
                  <a:cubicBezTo>
                    <a:pt x="394" y="18"/>
                    <a:pt x="394" y="36"/>
                    <a:pt x="394" y="60"/>
                  </a:cubicBezTo>
                  <a:cubicBezTo>
                    <a:pt x="406" y="36"/>
                    <a:pt x="406" y="24"/>
                    <a:pt x="394" y="0"/>
                  </a:cubicBezTo>
                  <a:close/>
                  <a:moveTo>
                    <a:pt x="394" y="60"/>
                  </a:moveTo>
                  <a:cubicBezTo>
                    <a:pt x="394" y="67"/>
                    <a:pt x="394" y="75"/>
                    <a:pt x="394" y="83"/>
                  </a:cubicBezTo>
                  <a:lnTo>
                    <a:pt x="394" y="250"/>
                  </a:lnTo>
                  <a:cubicBezTo>
                    <a:pt x="406" y="453"/>
                    <a:pt x="429" y="655"/>
                    <a:pt x="429" y="893"/>
                  </a:cubicBezTo>
                  <a:cubicBezTo>
                    <a:pt x="453" y="1596"/>
                    <a:pt x="441" y="2298"/>
                    <a:pt x="394" y="3000"/>
                  </a:cubicBezTo>
                  <a:cubicBezTo>
                    <a:pt x="346" y="3810"/>
                    <a:pt x="239" y="4560"/>
                    <a:pt x="156" y="5096"/>
                  </a:cubicBezTo>
                  <a:cubicBezTo>
                    <a:pt x="108" y="5322"/>
                    <a:pt x="72" y="5536"/>
                    <a:pt x="36" y="5715"/>
                  </a:cubicBezTo>
                  <a:lnTo>
                    <a:pt x="1" y="5894"/>
                  </a:lnTo>
                  <a:lnTo>
                    <a:pt x="1" y="5953"/>
                  </a:lnTo>
                  <a:cubicBezTo>
                    <a:pt x="1" y="5953"/>
                    <a:pt x="13" y="5953"/>
                    <a:pt x="25" y="5894"/>
                  </a:cubicBezTo>
                  <a:cubicBezTo>
                    <a:pt x="36" y="5846"/>
                    <a:pt x="72" y="5787"/>
                    <a:pt x="72" y="5727"/>
                  </a:cubicBezTo>
                  <a:cubicBezTo>
                    <a:pt x="108" y="5560"/>
                    <a:pt x="156" y="5346"/>
                    <a:pt x="203" y="5084"/>
                  </a:cubicBezTo>
                  <a:cubicBezTo>
                    <a:pt x="334" y="4393"/>
                    <a:pt x="429" y="3691"/>
                    <a:pt x="477" y="2989"/>
                  </a:cubicBezTo>
                  <a:cubicBezTo>
                    <a:pt x="513" y="2286"/>
                    <a:pt x="513" y="1584"/>
                    <a:pt x="477" y="881"/>
                  </a:cubicBezTo>
                  <a:cubicBezTo>
                    <a:pt x="453" y="595"/>
                    <a:pt x="441" y="381"/>
                    <a:pt x="417" y="238"/>
                  </a:cubicBezTo>
                  <a:lnTo>
                    <a:pt x="394" y="6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768175" y="2465900"/>
              <a:ext cx="42600" cy="144700"/>
            </a:xfrm>
            <a:custGeom>
              <a:avLst/>
              <a:gdLst/>
              <a:ahLst/>
              <a:cxnLst/>
              <a:rect l="l" t="t" r="r" b="b"/>
              <a:pathLst>
                <a:path w="1704" h="5788" extrusionOk="0">
                  <a:moveTo>
                    <a:pt x="1" y="1"/>
                  </a:moveTo>
                  <a:cubicBezTo>
                    <a:pt x="13" y="13"/>
                    <a:pt x="13" y="37"/>
                    <a:pt x="25" y="60"/>
                  </a:cubicBezTo>
                  <a:lnTo>
                    <a:pt x="96" y="215"/>
                  </a:lnTo>
                  <a:cubicBezTo>
                    <a:pt x="167" y="358"/>
                    <a:pt x="263" y="560"/>
                    <a:pt x="370" y="811"/>
                  </a:cubicBezTo>
                  <a:cubicBezTo>
                    <a:pt x="656" y="1465"/>
                    <a:pt x="906" y="2132"/>
                    <a:pt x="1108" y="2823"/>
                  </a:cubicBezTo>
                  <a:cubicBezTo>
                    <a:pt x="1310" y="3501"/>
                    <a:pt x="1465" y="4204"/>
                    <a:pt x="1572" y="4906"/>
                  </a:cubicBezTo>
                  <a:cubicBezTo>
                    <a:pt x="1620" y="5180"/>
                    <a:pt x="1656" y="5394"/>
                    <a:pt x="1668" y="5549"/>
                  </a:cubicBezTo>
                  <a:lnTo>
                    <a:pt x="1691" y="5728"/>
                  </a:lnTo>
                  <a:lnTo>
                    <a:pt x="1691" y="5787"/>
                  </a:lnTo>
                  <a:cubicBezTo>
                    <a:pt x="1703" y="5763"/>
                    <a:pt x="1703" y="5740"/>
                    <a:pt x="1691" y="5716"/>
                  </a:cubicBezTo>
                  <a:lnTo>
                    <a:pt x="1691" y="5549"/>
                  </a:lnTo>
                  <a:cubicBezTo>
                    <a:pt x="1680" y="5394"/>
                    <a:pt x="1668" y="5180"/>
                    <a:pt x="1620" y="4906"/>
                  </a:cubicBezTo>
                  <a:cubicBezTo>
                    <a:pt x="1525" y="4192"/>
                    <a:pt x="1370" y="3489"/>
                    <a:pt x="1179" y="2799"/>
                  </a:cubicBezTo>
                  <a:cubicBezTo>
                    <a:pt x="977" y="2108"/>
                    <a:pt x="715" y="1442"/>
                    <a:pt x="417" y="787"/>
                  </a:cubicBezTo>
                  <a:cubicBezTo>
                    <a:pt x="298" y="525"/>
                    <a:pt x="203" y="334"/>
                    <a:pt x="132" y="203"/>
                  </a:cubicBezTo>
                  <a:cubicBezTo>
                    <a:pt x="96" y="156"/>
                    <a:pt x="60" y="96"/>
                    <a:pt x="36" y="49"/>
                  </a:cubicBezTo>
                  <a:cubicBezTo>
                    <a:pt x="25" y="1"/>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850025" y="2420975"/>
              <a:ext cx="63725" cy="127700"/>
            </a:xfrm>
            <a:custGeom>
              <a:avLst/>
              <a:gdLst/>
              <a:ahLst/>
              <a:cxnLst/>
              <a:rect l="l" t="t" r="r" b="b"/>
              <a:pathLst>
                <a:path w="2549" h="5108" extrusionOk="0">
                  <a:moveTo>
                    <a:pt x="1" y="0"/>
                  </a:moveTo>
                  <a:lnTo>
                    <a:pt x="1" y="0"/>
                  </a:lnTo>
                  <a:cubicBezTo>
                    <a:pt x="37" y="60"/>
                    <a:pt x="84" y="131"/>
                    <a:pt x="120" y="191"/>
                  </a:cubicBezTo>
                  <a:cubicBezTo>
                    <a:pt x="215" y="345"/>
                    <a:pt x="322" y="512"/>
                    <a:pt x="442" y="703"/>
                  </a:cubicBezTo>
                  <a:cubicBezTo>
                    <a:pt x="715" y="1143"/>
                    <a:pt x="1084" y="1762"/>
                    <a:pt x="1442" y="2465"/>
                  </a:cubicBezTo>
                  <a:cubicBezTo>
                    <a:pt x="1787" y="3179"/>
                    <a:pt x="2061" y="3834"/>
                    <a:pt x="2251" y="4322"/>
                  </a:cubicBezTo>
                  <a:lnTo>
                    <a:pt x="2466" y="4893"/>
                  </a:lnTo>
                  <a:cubicBezTo>
                    <a:pt x="2489" y="4965"/>
                    <a:pt x="2513" y="5036"/>
                    <a:pt x="2549" y="5108"/>
                  </a:cubicBezTo>
                  <a:cubicBezTo>
                    <a:pt x="2537" y="5036"/>
                    <a:pt x="2525" y="4965"/>
                    <a:pt x="2501" y="4893"/>
                  </a:cubicBezTo>
                  <a:cubicBezTo>
                    <a:pt x="2454" y="4751"/>
                    <a:pt x="2394" y="4548"/>
                    <a:pt x="2299" y="4310"/>
                  </a:cubicBezTo>
                  <a:cubicBezTo>
                    <a:pt x="2073" y="3667"/>
                    <a:pt x="1811" y="3048"/>
                    <a:pt x="1513" y="2441"/>
                  </a:cubicBezTo>
                  <a:cubicBezTo>
                    <a:pt x="1204" y="1834"/>
                    <a:pt x="870" y="1250"/>
                    <a:pt x="489" y="679"/>
                  </a:cubicBezTo>
                  <a:cubicBezTo>
                    <a:pt x="346" y="464"/>
                    <a:pt x="227" y="286"/>
                    <a:pt x="144" y="179"/>
                  </a:cubicBezTo>
                  <a:cubicBezTo>
                    <a:pt x="96" y="107"/>
                    <a:pt x="61" y="48"/>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857175" y="2366500"/>
              <a:ext cx="125950" cy="17275"/>
            </a:xfrm>
            <a:custGeom>
              <a:avLst/>
              <a:gdLst/>
              <a:ahLst/>
              <a:cxnLst/>
              <a:rect l="l" t="t" r="r" b="b"/>
              <a:pathLst>
                <a:path w="5038" h="691" extrusionOk="0">
                  <a:moveTo>
                    <a:pt x="1" y="0"/>
                  </a:moveTo>
                  <a:cubicBezTo>
                    <a:pt x="60" y="24"/>
                    <a:pt x="132" y="24"/>
                    <a:pt x="203" y="36"/>
                  </a:cubicBezTo>
                  <a:lnTo>
                    <a:pt x="739" y="84"/>
                  </a:lnTo>
                  <a:cubicBezTo>
                    <a:pt x="1203" y="131"/>
                    <a:pt x="1834" y="191"/>
                    <a:pt x="2525" y="286"/>
                  </a:cubicBezTo>
                  <a:cubicBezTo>
                    <a:pt x="3215" y="381"/>
                    <a:pt x="3846" y="488"/>
                    <a:pt x="4299" y="572"/>
                  </a:cubicBezTo>
                  <a:lnTo>
                    <a:pt x="4835" y="667"/>
                  </a:lnTo>
                  <a:cubicBezTo>
                    <a:pt x="4906" y="679"/>
                    <a:pt x="4966" y="691"/>
                    <a:pt x="5037" y="691"/>
                  </a:cubicBezTo>
                  <a:cubicBezTo>
                    <a:pt x="4978" y="667"/>
                    <a:pt x="4906" y="655"/>
                    <a:pt x="4847" y="643"/>
                  </a:cubicBezTo>
                  <a:cubicBezTo>
                    <a:pt x="4716" y="607"/>
                    <a:pt x="4537" y="572"/>
                    <a:pt x="4311" y="524"/>
                  </a:cubicBezTo>
                  <a:cubicBezTo>
                    <a:pt x="3858" y="429"/>
                    <a:pt x="3239" y="322"/>
                    <a:pt x="2537" y="226"/>
                  </a:cubicBezTo>
                  <a:cubicBezTo>
                    <a:pt x="1834" y="131"/>
                    <a:pt x="1203" y="72"/>
                    <a:pt x="751" y="36"/>
                  </a:cubicBezTo>
                  <a:cubicBezTo>
                    <a:pt x="525" y="0"/>
                    <a:pt x="322" y="0"/>
                    <a:pt x="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64625" y="2272975"/>
              <a:ext cx="99150" cy="17650"/>
            </a:xfrm>
            <a:custGeom>
              <a:avLst/>
              <a:gdLst/>
              <a:ahLst/>
              <a:cxnLst/>
              <a:rect l="l" t="t" r="r" b="b"/>
              <a:pathLst>
                <a:path w="3966" h="706" extrusionOk="0">
                  <a:moveTo>
                    <a:pt x="3196" y="0"/>
                  </a:moveTo>
                  <a:cubicBezTo>
                    <a:pt x="2773" y="0"/>
                    <a:pt x="2357" y="36"/>
                    <a:pt x="1941" y="98"/>
                  </a:cubicBezTo>
                  <a:cubicBezTo>
                    <a:pt x="1465" y="181"/>
                    <a:pt x="1001" y="300"/>
                    <a:pt x="548" y="467"/>
                  </a:cubicBezTo>
                  <a:cubicBezTo>
                    <a:pt x="369" y="538"/>
                    <a:pt x="239" y="586"/>
                    <a:pt x="143" y="634"/>
                  </a:cubicBezTo>
                  <a:cubicBezTo>
                    <a:pt x="96" y="657"/>
                    <a:pt x="48" y="681"/>
                    <a:pt x="0" y="705"/>
                  </a:cubicBezTo>
                  <a:cubicBezTo>
                    <a:pt x="48" y="693"/>
                    <a:pt x="108" y="681"/>
                    <a:pt x="155" y="657"/>
                  </a:cubicBezTo>
                  <a:lnTo>
                    <a:pt x="560" y="515"/>
                  </a:lnTo>
                  <a:cubicBezTo>
                    <a:pt x="1012" y="360"/>
                    <a:pt x="1477" y="253"/>
                    <a:pt x="1941" y="169"/>
                  </a:cubicBezTo>
                  <a:cubicBezTo>
                    <a:pt x="2417" y="86"/>
                    <a:pt x="2894" y="50"/>
                    <a:pt x="3370" y="50"/>
                  </a:cubicBezTo>
                  <a:lnTo>
                    <a:pt x="3965" y="50"/>
                  </a:lnTo>
                  <a:cubicBezTo>
                    <a:pt x="3918" y="26"/>
                    <a:pt x="3870" y="26"/>
                    <a:pt x="3810" y="26"/>
                  </a:cubicBezTo>
                  <a:cubicBezTo>
                    <a:pt x="3668" y="3"/>
                    <a:pt x="3525" y="3"/>
                    <a:pt x="3382" y="3"/>
                  </a:cubicBezTo>
                  <a:cubicBezTo>
                    <a:pt x="3320" y="1"/>
                    <a:pt x="3258" y="0"/>
                    <a:pt x="31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50850" y="2846025"/>
              <a:ext cx="177725" cy="40200"/>
            </a:xfrm>
            <a:custGeom>
              <a:avLst/>
              <a:gdLst/>
              <a:ahLst/>
              <a:cxnLst/>
              <a:rect l="l" t="t" r="r" b="b"/>
              <a:pathLst>
                <a:path w="7109" h="1608" extrusionOk="0">
                  <a:moveTo>
                    <a:pt x="7108" y="0"/>
                  </a:moveTo>
                  <a:cubicBezTo>
                    <a:pt x="7108" y="0"/>
                    <a:pt x="5489" y="334"/>
                    <a:pt x="3536" y="774"/>
                  </a:cubicBezTo>
                  <a:cubicBezTo>
                    <a:pt x="1596" y="1215"/>
                    <a:pt x="0" y="1607"/>
                    <a:pt x="0" y="1607"/>
                  </a:cubicBezTo>
                  <a:cubicBezTo>
                    <a:pt x="12" y="1607"/>
                    <a:pt x="1631" y="1274"/>
                    <a:pt x="3572" y="834"/>
                  </a:cubicBezTo>
                  <a:cubicBezTo>
                    <a:pt x="5525" y="393"/>
                    <a:pt x="7108" y="24"/>
                    <a:pt x="71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328850" y="2862575"/>
              <a:ext cx="55975" cy="3825"/>
            </a:xfrm>
            <a:custGeom>
              <a:avLst/>
              <a:gdLst/>
              <a:ahLst/>
              <a:cxnLst/>
              <a:rect l="l" t="t" r="r" b="b"/>
              <a:pathLst>
                <a:path w="2239" h="153" extrusionOk="0">
                  <a:moveTo>
                    <a:pt x="279" y="0"/>
                  </a:moveTo>
                  <a:cubicBezTo>
                    <a:pt x="185" y="0"/>
                    <a:pt x="92" y="2"/>
                    <a:pt x="0" y="5"/>
                  </a:cubicBezTo>
                  <a:cubicBezTo>
                    <a:pt x="369" y="64"/>
                    <a:pt x="738" y="100"/>
                    <a:pt x="1119" y="112"/>
                  </a:cubicBezTo>
                  <a:cubicBezTo>
                    <a:pt x="1396" y="139"/>
                    <a:pt x="1680" y="152"/>
                    <a:pt x="1960" y="152"/>
                  </a:cubicBezTo>
                  <a:cubicBezTo>
                    <a:pt x="2053" y="152"/>
                    <a:pt x="2146" y="151"/>
                    <a:pt x="2239" y="148"/>
                  </a:cubicBezTo>
                  <a:cubicBezTo>
                    <a:pt x="1869" y="88"/>
                    <a:pt x="1500" y="52"/>
                    <a:pt x="1119" y="41"/>
                  </a:cubicBezTo>
                  <a:cubicBezTo>
                    <a:pt x="842" y="14"/>
                    <a:pt x="559" y="0"/>
                    <a:pt x="2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438075" y="2767425"/>
              <a:ext cx="206000" cy="53050"/>
            </a:xfrm>
            <a:custGeom>
              <a:avLst/>
              <a:gdLst/>
              <a:ahLst/>
              <a:cxnLst/>
              <a:rect l="l" t="t" r="r" b="b"/>
              <a:pathLst>
                <a:path w="8240" h="2122" extrusionOk="0">
                  <a:moveTo>
                    <a:pt x="8236" y="0"/>
                  </a:moveTo>
                  <a:cubicBezTo>
                    <a:pt x="8137" y="0"/>
                    <a:pt x="6326" y="456"/>
                    <a:pt x="4108" y="1025"/>
                  </a:cubicBezTo>
                  <a:cubicBezTo>
                    <a:pt x="1834" y="1620"/>
                    <a:pt x="1" y="2108"/>
                    <a:pt x="1" y="2120"/>
                  </a:cubicBezTo>
                  <a:cubicBezTo>
                    <a:pt x="1" y="2121"/>
                    <a:pt x="2" y="2121"/>
                    <a:pt x="4" y="2121"/>
                  </a:cubicBezTo>
                  <a:cubicBezTo>
                    <a:pt x="92" y="2121"/>
                    <a:pt x="1914" y="1665"/>
                    <a:pt x="4132" y="1096"/>
                  </a:cubicBezTo>
                  <a:cubicBezTo>
                    <a:pt x="6394" y="501"/>
                    <a:pt x="8240" y="1"/>
                    <a:pt x="8240" y="1"/>
                  </a:cubicBezTo>
                  <a:cubicBezTo>
                    <a:pt x="8240" y="0"/>
                    <a:pt x="8238" y="0"/>
                    <a:pt x="82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2155300" y="2979950"/>
              <a:ext cx="103625" cy="18800"/>
            </a:xfrm>
            <a:custGeom>
              <a:avLst/>
              <a:gdLst/>
              <a:ahLst/>
              <a:cxnLst/>
              <a:rect l="l" t="t" r="r" b="b"/>
              <a:pathLst>
                <a:path w="4145" h="752" extrusionOk="0">
                  <a:moveTo>
                    <a:pt x="4141" y="0"/>
                  </a:moveTo>
                  <a:cubicBezTo>
                    <a:pt x="4081" y="0"/>
                    <a:pt x="3177" y="163"/>
                    <a:pt x="2072" y="358"/>
                  </a:cubicBezTo>
                  <a:cubicBezTo>
                    <a:pt x="918" y="561"/>
                    <a:pt x="1" y="751"/>
                    <a:pt x="1" y="751"/>
                  </a:cubicBezTo>
                  <a:cubicBezTo>
                    <a:pt x="1" y="751"/>
                    <a:pt x="941" y="608"/>
                    <a:pt x="2084" y="406"/>
                  </a:cubicBezTo>
                  <a:cubicBezTo>
                    <a:pt x="3227" y="203"/>
                    <a:pt x="4144" y="25"/>
                    <a:pt x="4144" y="1"/>
                  </a:cubicBezTo>
                  <a:cubicBezTo>
                    <a:pt x="4144" y="1"/>
                    <a:pt x="4143" y="0"/>
                    <a:pt x="41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2298775" y="2918350"/>
              <a:ext cx="234275" cy="37250"/>
            </a:xfrm>
            <a:custGeom>
              <a:avLst/>
              <a:gdLst/>
              <a:ahLst/>
              <a:cxnLst/>
              <a:rect l="l" t="t" r="r" b="b"/>
              <a:pathLst>
                <a:path w="9371" h="1490" extrusionOk="0">
                  <a:moveTo>
                    <a:pt x="9371" y="0"/>
                  </a:moveTo>
                  <a:cubicBezTo>
                    <a:pt x="9371" y="0"/>
                    <a:pt x="7263" y="298"/>
                    <a:pt x="4680" y="715"/>
                  </a:cubicBezTo>
                  <a:cubicBezTo>
                    <a:pt x="2096" y="1131"/>
                    <a:pt x="1" y="1477"/>
                    <a:pt x="1" y="1489"/>
                  </a:cubicBezTo>
                  <a:cubicBezTo>
                    <a:pt x="1" y="1489"/>
                    <a:pt x="3" y="1490"/>
                    <a:pt x="8" y="1490"/>
                  </a:cubicBezTo>
                  <a:cubicBezTo>
                    <a:pt x="148" y="1490"/>
                    <a:pt x="2198" y="1176"/>
                    <a:pt x="4692" y="774"/>
                  </a:cubicBezTo>
                  <a:cubicBezTo>
                    <a:pt x="7275" y="369"/>
                    <a:pt x="9371" y="12"/>
                    <a:pt x="93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2532450" y="2926150"/>
              <a:ext cx="90800" cy="11500"/>
            </a:xfrm>
            <a:custGeom>
              <a:avLst/>
              <a:gdLst/>
              <a:ahLst/>
              <a:cxnLst/>
              <a:rect l="l" t="t" r="r" b="b"/>
              <a:pathLst>
                <a:path w="3632" h="460" extrusionOk="0">
                  <a:moveTo>
                    <a:pt x="3560" y="1"/>
                  </a:moveTo>
                  <a:cubicBezTo>
                    <a:pt x="3536" y="1"/>
                    <a:pt x="3512" y="4"/>
                    <a:pt x="3489" y="10"/>
                  </a:cubicBezTo>
                  <a:lnTo>
                    <a:pt x="3096" y="10"/>
                  </a:lnTo>
                  <a:cubicBezTo>
                    <a:pt x="2774" y="22"/>
                    <a:pt x="2322" y="57"/>
                    <a:pt x="1810" y="117"/>
                  </a:cubicBezTo>
                  <a:cubicBezTo>
                    <a:pt x="1298" y="188"/>
                    <a:pt x="845" y="260"/>
                    <a:pt x="524" y="331"/>
                  </a:cubicBezTo>
                  <a:cubicBezTo>
                    <a:pt x="357" y="355"/>
                    <a:pt x="226" y="391"/>
                    <a:pt x="143" y="415"/>
                  </a:cubicBezTo>
                  <a:lnTo>
                    <a:pt x="0" y="450"/>
                  </a:lnTo>
                  <a:cubicBezTo>
                    <a:pt x="24" y="456"/>
                    <a:pt x="48" y="459"/>
                    <a:pt x="71" y="459"/>
                  </a:cubicBezTo>
                  <a:cubicBezTo>
                    <a:pt x="95" y="459"/>
                    <a:pt x="119" y="456"/>
                    <a:pt x="143" y="450"/>
                  </a:cubicBezTo>
                  <a:lnTo>
                    <a:pt x="524" y="391"/>
                  </a:lnTo>
                  <a:cubicBezTo>
                    <a:pt x="845" y="331"/>
                    <a:pt x="1310" y="272"/>
                    <a:pt x="1810" y="200"/>
                  </a:cubicBezTo>
                  <a:cubicBezTo>
                    <a:pt x="2322" y="141"/>
                    <a:pt x="2774" y="93"/>
                    <a:pt x="3096" y="69"/>
                  </a:cubicBezTo>
                  <a:lnTo>
                    <a:pt x="3489" y="34"/>
                  </a:lnTo>
                  <a:cubicBezTo>
                    <a:pt x="3536" y="34"/>
                    <a:pt x="3584" y="22"/>
                    <a:pt x="3631" y="10"/>
                  </a:cubicBezTo>
                  <a:cubicBezTo>
                    <a:pt x="3608" y="4"/>
                    <a:pt x="3584" y="1"/>
                    <a:pt x="35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2152025" y="3080275"/>
              <a:ext cx="196200" cy="42300"/>
            </a:xfrm>
            <a:custGeom>
              <a:avLst/>
              <a:gdLst/>
              <a:ahLst/>
              <a:cxnLst/>
              <a:rect l="l" t="t" r="r" b="b"/>
              <a:pathLst>
                <a:path w="7848" h="1692" extrusionOk="0">
                  <a:moveTo>
                    <a:pt x="7847" y="0"/>
                  </a:moveTo>
                  <a:lnTo>
                    <a:pt x="7847" y="0"/>
                  </a:lnTo>
                  <a:cubicBezTo>
                    <a:pt x="7823" y="12"/>
                    <a:pt x="7799" y="24"/>
                    <a:pt x="7776" y="36"/>
                  </a:cubicBezTo>
                  <a:lnTo>
                    <a:pt x="7549" y="131"/>
                  </a:lnTo>
                  <a:cubicBezTo>
                    <a:pt x="7505" y="150"/>
                    <a:pt x="7457" y="169"/>
                    <a:pt x="7405" y="189"/>
                  </a:cubicBezTo>
                  <a:lnTo>
                    <a:pt x="7405" y="189"/>
                  </a:lnTo>
                  <a:cubicBezTo>
                    <a:pt x="7452" y="173"/>
                    <a:pt x="7497" y="158"/>
                    <a:pt x="7537" y="143"/>
                  </a:cubicBezTo>
                  <a:lnTo>
                    <a:pt x="7776" y="60"/>
                  </a:lnTo>
                  <a:lnTo>
                    <a:pt x="7847" y="0"/>
                  </a:lnTo>
                  <a:close/>
                  <a:moveTo>
                    <a:pt x="7405" y="189"/>
                  </a:moveTo>
                  <a:cubicBezTo>
                    <a:pt x="7217" y="254"/>
                    <a:pt x="6977" y="334"/>
                    <a:pt x="6692" y="429"/>
                  </a:cubicBezTo>
                  <a:cubicBezTo>
                    <a:pt x="5752" y="750"/>
                    <a:pt x="4799" y="1000"/>
                    <a:pt x="3835" y="1203"/>
                  </a:cubicBezTo>
                  <a:cubicBezTo>
                    <a:pt x="2858" y="1393"/>
                    <a:pt x="1882" y="1536"/>
                    <a:pt x="906" y="1620"/>
                  </a:cubicBezTo>
                  <a:cubicBezTo>
                    <a:pt x="683" y="1640"/>
                    <a:pt x="484" y="1661"/>
                    <a:pt x="315" y="1675"/>
                  </a:cubicBezTo>
                  <a:lnTo>
                    <a:pt x="315" y="1675"/>
                  </a:lnTo>
                  <a:cubicBezTo>
                    <a:pt x="480" y="1667"/>
                    <a:pt x="673" y="1657"/>
                    <a:pt x="894" y="1643"/>
                  </a:cubicBezTo>
                  <a:cubicBezTo>
                    <a:pt x="2882" y="1501"/>
                    <a:pt x="4823" y="1108"/>
                    <a:pt x="6704" y="453"/>
                  </a:cubicBezTo>
                  <a:cubicBezTo>
                    <a:pt x="6983" y="350"/>
                    <a:pt x="7219" y="263"/>
                    <a:pt x="7405" y="189"/>
                  </a:cubicBezTo>
                  <a:close/>
                  <a:moveTo>
                    <a:pt x="315" y="1675"/>
                  </a:moveTo>
                  <a:cubicBezTo>
                    <a:pt x="195" y="1681"/>
                    <a:pt x="91" y="1686"/>
                    <a:pt x="1" y="1691"/>
                  </a:cubicBezTo>
                  <a:cubicBezTo>
                    <a:pt x="90" y="1691"/>
                    <a:pt x="195" y="1685"/>
                    <a:pt x="315" y="167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2324675" y="3034725"/>
              <a:ext cx="298275" cy="69075"/>
            </a:xfrm>
            <a:custGeom>
              <a:avLst/>
              <a:gdLst/>
              <a:ahLst/>
              <a:cxnLst/>
              <a:rect l="l" t="t" r="r" b="b"/>
              <a:pathLst>
                <a:path w="11931" h="2763" extrusionOk="0">
                  <a:moveTo>
                    <a:pt x="11931" y="1"/>
                  </a:moveTo>
                  <a:lnTo>
                    <a:pt x="11811" y="24"/>
                  </a:lnTo>
                  <a:lnTo>
                    <a:pt x="11478" y="132"/>
                  </a:lnTo>
                  <a:lnTo>
                    <a:pt x="10216" y="513"/>
                  </a:lnTo>
                  <a:cubicBezTo>
                    <a:pt x="9144" y="822"/>
                    <a:pt x="7668" y="1227"/>
                    <a:pt x="6013" y="1620"/>
                  </a:cubicBezTo>
                  <a:cubicBezTo>
                    <a:pt x="4370" y="2001"/>
                    <a:pt x="2858" y="2287"/>
                    <a:pt x="1763" y="2477"/>
                  </a:cubicBezTo>
                  <a:lnTo>
                    <a:pt x="477" y="2680"/>
                  </a:lnTo>
                  <a:lnTo>
                    <a:pt x="120" y="2739"/>
                  </a:lnTo>
                  <a:lnTo>
                    <a:pt x="0" y="2763"/>
                  </a:lnTo>
                  <a:lnTo>
                    <a:pt x="120" y="2763"/>
                  </a:lnTo>
                  <a:lnTo>
                    <a:pt x="477" y="2715"/>
                  </a:lnTo>
                  <a:cubicBezTo>
                    <a:pt x="786" y="2680"/>
                    <a:pt x="1239" y="2620"/>
                    <a:pt x="1786" y="2525"/>
                  </a:cubicBezTo>
                  <a:cubicBezTo>
                    <a:pt x="2882" y="2358"/>
                    <a:pt x="4406" y="2084"/>
                    <a:pt x="6049" y="1691"/>
                  </a:cubicBezTo>
                  <a:cubicBezTo>
                    <a:pt x="7680" y="1310"/>
                    <a:pt x="9156" y="882"/>
                    <a:pt x="10228" y="560"/>
                  </a:cubicBezTo>
                  <a:cubicBezTo>
                    <a:pt x="10752" y="405"/>
                    <a:pt x="11180" y="263"/>
                    <a:pt x="11478" y="155"/>
                  </a:cubicBezTo>
                  <a:lnTo>
                    <a:pt x="11811" y="48"/>
                  </a:lnTo>
                  <a:cubicBezTo>
                    <a:pt x="11859" y="36"/>
                    <a:pt x="11895" y="13"/>
                    <a:pt x="119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2146975" y="3170750"/>
              <a:ext cx="352150" cy="22300"/>
            </a:xfrm>
            <a:custGeom>
              <a:avLst/>
              <a:gdLst/>
              <a:ahLst/>
              <a:cxnLst/>
              <a:rect l="l" t="t" r="r" b="b"/>
              <a:pathLst>
                <a:path w="14086" h="892" extrusionOk="0">
                  <a:moveTo>
                    <a:pt x="14086" y="1"/>
                  </a:moveTo>
                  <a:lnTo>
                    <a:pt x="13943" y="25"/>
                  </a:lnTo>
                  <a:lnTo>
                    <a:pt x="13526" y="84"/>
                  </a:lnTo>
                  <a:cubicBezTo>
                    <a:pt x="13169" y="132"/>
                    <a:pt x="12657" y="203"/>
                    <a:pt x="12014" y="287"/>
                  </a:cubicBezTo>
                  <a:cubicBezTo>
                    <a:pt x="10728" y="441"/>
                    <a:pt x="8966" y="644"/>
                    <a:pt x="6989" y="739"/>
                  </a:cubicBezTo>
                  <a:cubicBezTo>
                    <a:pt x="5502" y="802"/>
                    <a:pt x="4116" y="831"/>
                    <a:pt x="2973" y="831"/>
                  </a:cubicBezTo>
                  <a:cubicBezTo>
                    <a:pt x="2606" y="831"/>
                    <a:pt x="2265" y="828"/>
                    <a:pt x="1953" y="822"/>
                  </a:cubicBezTo>
                  <a:cubicBezTo>
                    <a:pt x="1310" y="822"/>
                    <a:pt x="786" y="787"/>
                    <a:pt x="429" y="787"/>
                  </a:cubicBezTo>
                  <a:lnTo>
                    <a:pt x="0" y="787"/>
                  </a:lnTo>
                  <a:lnTo>
                    <a:pt x="429" y="810"/>
                  </a:lnTo>
                  <a:cubicBezTo>
                    <a:pt x="786" y="834"/>
                    <a:pt x="1310" y="858"/>
                    <a:pt x="1953" y="870"/>
                  </a:cubicBezTo>
                  <a:cubicBezTo>
                    <a:pt x="2424" y="883"/>
                    <a:pt x="2961" y="891"/>
                    <a:pt x="3550" y="891"/>
                  </a:cubicBezTo>
                  <a:cubicBezTo>
                    <a:pt x="4570" y="891"/>
                    <a:pt x="5744" y="866"/>
                    <a:pt x="6989" y="799"/>
                  </a:cubicBezTo>
                  <a:cubicBezTo>
                    <a:pt x="8966" y="691"/>
                    <a:pt x="10728" y="501"/>
                    <a:pt x="12014" y="322"/>
                  </a:cubicBezTo>
                  <a:cubicBezTo>
                    <a:pt x="12657" y="239"/>
                    <a:pt x="13169" y="168"/>
                    <a:pt x="13526" y="108"/>
                  </a:cubicBezTo>
                  <a:lnTo>
                    <a:pt x="13943" y="37"/>
                  </a:lnTo>
                  <a:lnTo>
                    <a:pt x="1408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2515175" y="3150400"/>
              <a:ext cx="112525" cy="3725"/>
            </a:xfrm>
            <a:custGeom>
              <a:avLst/>
              <a:gdLst/>
              <a:ahLst/>
              <a:cxnLst/>
              <a:rect l="l" t="t" r="r" b="b"/>
              <a:pathLst>
                <a:path w="4501" h="149" extrusionOk="0">
                  <a:moveTo>
                    <a:pt x="2802" y="0"/>
                  </a:moveTo>
                  <a:cubicBezTo>
                    <a:pt x="2631" y="0"/>
                    <a:pt x="2451" y="2"/>
                    <a:pt x="2263" y="5"/>
                  </a:cubicBezTo>
                  <a:cubicBezTo>
                    <a:pt x="1620" y="17"/>
                    <a:pt x="1060" y="41"/>
                    <a:pt x="655" y="77"/>
                  </a:cubicBezTo>
                  <a:lnTo>
                    <a:pt x="179" y="124"/>
                  </a:lnTo>
                  <a:cubicBezTo>
                    <a:pt x="120" y="124"/>
                    <a:pt x="60" y="136"/>
                    <a:pt x="0" y="148"/>
                  </a:cubicBezTo>
                  <a:lnTo>
                    <a:pt x="179" y="148"/>
                  </a:lnTo>
                  <a:lnTo>
                    <a:pt x="655" y="124"/>
                  </a:lnTo>
                  <a:cubicBezTo>
                    <a:pt x="1072" y="100"/>
                    <a:pt x="1620" y="65"/>
                    <a:pt x="2251" y="65"/>
                  </a:cubicBezTo>
                  <a:lnTo>
                    <a:pt x="4322" y="65"/>
                  </a:lnTo>
                  <a:cubicBezTo>
                    <a:pt x="4352" y="71"/>
                    <a:pt x="4382" y="74"/>
                    <a:pt x="4412" y="74"/>
                  </a:cubicBezTo>
                  <a:cubicBezTo>
                    <a:pt x="4441" y="74"/>
                    <a:pt x="4471" y="71"/>
                    <a:pt x="4501" y="65"/>
                  </a:cubicBezTo>
                  <a:lnTo>
                    <a:pt x="4358" y="53"/>
                  </a:lnTo>
                  <a:lnTo>
                    <a:pt x="3870" y="17"/>
                  </a:lnTo>
                  <a:cubicBezTo>
                    <a:pt x="3575" y="9"/>
                    <a:pt x="3215" y="0"/>
                    <a:pt x="2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2019575" y="2831125"/>
              <a:ext cx="128625" cy="23275"/>
            </a:xfrm>
            <a:custGeom>
              <a:avLst/>
              <a:gdLst/>
              <a:ahLst/>
              <a:cxnLst/>
              <a:rect l="l" t="t" r="r" b="b"/>
              <a:pathLst>
                <a:path w="5145" h="931" extrusionOk="0">
                  <a:moveTo>
                    <a:pt x="5140" y="0"/>
                  </a:moveTo>
                  <a:cubicBezTo>
                    <a:pt x="5064" y="0"/>
                    <a:pt x="3947" y="187"/>
                    <a:pt x="2572" y="429"/>
                  </a:cubicBezTo>
                  <a:cubicBezTo>
                    <a:pt x="1144" y="691"/>
                    <a:pt x="1" y="906"/>
                    <a:pt x="1" y="930"/>
                  </a:cubicBezTo>
                  <a:cubicBezTo>
                    <a:pt x="1" y="930"/>
                    <a:pt x="2" y="930"/>
                    <a:pt x="4" y="930"/>
                  </a:cubicBezTo>
                  <a:cubicBezTo>
                    <a:pt x="69" y="930"/>
                    <a:pt x="1186" y="743"/>
                    <a:pt x="2572" y="501"/>
                  </a:cubicBezTo>
                  <a:cubicBezTo>
                    <a:pt x="3989" y="239"/>
                    <a:pt x="5144" y="25"/>
                    <a:pt x="5144" y="1"/>
                  </a:cubicBezTo>
                  <a:cubicBezTo>
                    <a:pt x="5144" y="0"/>
                    <a:pt x="5142" y="0"/>
                    <a:pt x="5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2023750" y="2957250"/>
              <a:ext cx="119975" cy="11825"/>
            </a:xfrm>
            <a:custGeom>
              <a:avLst/>
              <a:gdLst/>
              <a:ahLst/>
              <a:cxnLst/>
              <a:rect l="l" t="t" r="r" b="b"/>
              <a:pathLst>
                <a:path w="4799" h="473" extrusionOk="0">
                  <a:moveTo>
                    <a:pt x="4765" y="0"/>
                  </a:moveTo>
                  <a:cubicBezTo>
                    <a:pt x="4573" y="0"/>
                    <a:pt x="3589" y="89"/>
                    <a:pt x="2393" y="206"/>
                  </a:cubicBezTo>
                  <a:cubicBezTo>
                    <a:pt x="1072" y="326"/>
                    <a:pt x="0" y="445"/>
                    <a:pt x="0" y="468"/>
                  </a:cubicBezTo>
                  <a:cubicBezTo>
                    <a:pt x="0" y="471"/>
                    <a:pt x="12" y="472"/>
                    <a:pt x="34" y="472"/>
                  </a:cubicBezTo>
                  <a:cubicBezTo>
                    <a:pt x="228" y="472"/>
                    <a:pt x="1221" y="383"/>
                    <a:pt x="2405" y="266"/>
                  </a:cubicBezTo>
                  <a:cubicBezTo>
                    <a:pt x="3727" y="147"/>
                    <a:pt x="4798" y="16"/>
                    <a:pt x="4798" y="4"/>
                  </a:cubicBezTo>
                  <a:cubicBezTo>
                    <a:pt x="4798" y="2"/>
                    <a:pt x="4787" y="0"/>
                    <a:pt x="4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2030300" y="3058425"/>
              <a:ext cx="124425" cy="4250"/>
            </a:xfrm>
            <a:custGeom>
              <a:avLst/>
              <a:gdLst/>
              <a:ahLst/>
              <a:cxnLst/>
              <a:rect l="l" t="t" r="r" b="b"/>
              <a:pathLst>
                <a:path w="4977" h="170" extrusionOk="0">
                  <a:moveTo>
                    <a:pt x="4801" y="1"/>
                  </a:moveTo>
                  <a:cubicBezTo>
                    <a:pt x="4435" y="1"/>
                    <a:pt x="3535" y="16"/>
                    <a:pt x="2489" y="53"/>
                  </a:cubicBezTo>
                  <a:cubicBezTo>
                    <a:pt x="1107" y="89"/>
                    <a:pt x="0" y="136"/>
                    <a:pt x="0" y="160"/>
                  </a:cubicBezTo>
                  <a:cubicBezTo>
                    <a:pt x="0" y="167"/>
                    <a:pt x="87" y="170"/>
                    <a:pt x="241" y="170"/>
                  </a:cubicBezTo>
                  <a:cubicBezTo>
                    <a:pt x="640" y="170"/>
                    <a:pt x="1493" y="150"/>
                    <a:pt x="2489" y="124"/>
                  </a:cubicBezTo>
                  <a:cubicBezTo>
                    <a:pt x="3858" y="77"/>
                    <a:pt x="4977" y="29"/>
                    <a:pt x="4977" y="5"/>
                  </a:cubicBezTo>
                  <a:cubicBezTo>
                    <a:pt x="4977" y="2"/>
                    <a:pt x="4915" y="1"/>
                    <a:pt x="4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2019575" y="3155275"/>
              <a:ext cx="111650" cy="28300"/>
            </a:xfrm>
            <a:custGeom>
              <a:avLst/>
              <a:gdLst/>
              <a:ahLst/>
              <a:cxnLst/>
              <a:rect l="l" t="t" r="r" b="b"/>
              <a:pathLst>
                <a:path w="4466" h="1132" extrusionOk="0">
                  <a:moveTo>
                    <a:pt x="1" y="1"/>
                  </a:moveTo>
                  <a:lnTo>
                    <a:pt x="1" y="1"/>
                  </a:lnTo>
                  <a:cubicBezTo>
                    <a:pt x="48" y="36"/>
                    <a:pt x="96" y="60"/>
                    <a:pt x="155" y="84"/>
                  </a:cubicBezTo>
                  <a:cubicBezTo>
                    <a:pt x="262" y="144"/>
                    <a:pt x="417" y="215"/>
                    <a:pt x="608" y="298"/>
                  </a:cubicBezTo>
                  <a:cubicBezTo>
                    <a:pt x="1620" y="727"/>
                    <a:pt x="2691" y="1001"/>
                    <a:pt x="3787" y="1096"/>
                  </a:cubicBezTo>
                  <a:cubicBezTo>
                    <a:pt x="4001" y="1132"/>
                    <a:pt x="4168" y="1132"/>
                    <a:pt x="4287" y="1132"/>
                  </a:cubicBezTo>
                  <a:lnTo>
                    <a:pt x="4465" y="1132"/>
                  </a:lnTo>
                  <a:cubicBezTo>
                    <a:pt x="4406" y="1120"/>
                    <a:pt x="4334" y="1108"/>
                    <a:pt x="4275" y="1108"/>
                  </a:cubicBezTo>
                  <a:lnTo>
                    <a:pt x="3787" y="1060"/>
                  </a:lnTo>
                  <a:cubicBezTo>
                    <a:pt x="3239" y="989"/>
                    <a:pt x="2703" y="894"/>
                    <a:pt x="2179" y="763"/>
                  </a:cubicBezTo>
                  <a:cubicBezTo>
                    <a:pt x="1656" y="620"/>
                    <a:pt x="1132" y="453"/>
                    <a:pt x="632" y="251"/>
                  </a:cubicBezTo>
                  <a:cubicBezTo>
                    <a:pt x="429" y="179"/>
                    <a:pt x="274" y="108"/>
                    <a:pt x="167" y="60"/>
                  </a:cubicBezTo>
                  <a:cubicBezTo>
                    <a:pt x="120" y="36"/>
                    <a:pt x="60" y="13"/>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017200" y="3218375"/>
              <a:ext cx="120575" cy="56575"/>
            </a:xfrm>
            <a:custGeom>
              <a:avLst/>
              <a:gdLst/>
              <a:ahLst/>
              <a:cxnLst/>
              <a:rect l="l" t="t" r="r" b="b"/>
              <a:pathLst>
                <a:path w="4823" h="2263" extrusionOk="0">
                  <a:moveTo>
                    <a:pt x="4822" y="1"/>
                  </a:moveTo>
                  <a:lnTo>
                    <a:pt x="4822" y="1"/>
                  </a:lnTo>
                  <a:cubicBezTo>
                    <a:pt x="4763" y="25"/>
                    <a:pt x="4703" y="60"/>
                    <a:pt x="4644" y="96"/>
                  </a:cubicBezTo>
                  <a:cubicBezTo>
                    <a:pt x="4525" y="179"/>
                    <a:pt x="4370" y="287"/>
                    <a:pt x="4156" y="418"/>
                  </a:cubicBezTo>
                  <a:cubicBezTo>
                    <a:pt x="3096" y="1084"/>
                    <a:pt x="1941" y="1632"/>
                    <a:pt x="750" y="2025"/>
                  </a:cubicBezTo>
                  <a:cubicBezTo>
                    <a:pt x="524" y="2096"/>
                    <a:pt x="334" y="2156"/>
                    <a:pt x="203" y="2192"/>
                  </a:cubicBezTo>
                  <a:cubicBezTo>
                    <a:pt x="131" y="2215"/>
                    <a:pt x="60" y="2239"/>
                    <a:pt x="0" y="2263"/>
                  </a:cubicBezTo>
                  <a:cubicBezTo>
                    <a:pt x="72" y="2251"/>
                    <a:pt x="131" y="2239"/>
                    <a:pt x="203" y="2215"/>
                  </a:cubicBezTo>
                  <a:cubicBezTo>
                    <a:pt x="334" y="2192"/>
                    <a:pt x="524" y="2132"/>
                    <a:pt x="762" y="2072"/>
                  </a:cubicBezTo>
                  <a:cubicBezTo>
                    <a:pt x="1370" y="1882"/>
                    <a:pt x="1953" y="1656"/>
                    <a:pt x="2536" y="1382"/>
                  </a:cubicBezTo>
                  <a:cubicBezTo>
                    <a:pt x="3108" y="1108"/>
                    <a:pt x="3656" y="799"/>
                    <a:pt x="4179" y="453"/>
                  </a:cubicBezTo>
                  <a:cubicBezTo>
                    <a:pt x="4382" y="322"/>
                    <a:pt x="4548" y="215"/>
                    <a:pt x="4656" y="132"/>
                  </a:cubicBezTo>
                  <a:cubicBezTo>
                    <a:pt x="4715" y="84"/>
                    <a:pt x="4775" y="48"/>
                    <a:pt x="48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2218125" y="2612050"/>
              <a:ext cx="11925" cy="630775"/>
            </a:xfrm>
            <a:custGeom>
              <a:avLst/>
              <a:gdLst/>
              <a:ahLst/>
              <a:cxnLst/>
              <a:rect l="l" t="t" r="r" b="b"/>
              <a:pathLst>
                <a:path w="477" h="25231" extrusionOk="0">
                  <a:moveTo>
                    <a:pt x="0" y="1"/>
                  </a:moveTo>
                  <a:cubicBezTo>
                    <a:pt x="0" y="1"/>
                    <a:pt x="0" y="72"/>
                    <a:pt x="0" y="251"/>
                  </a:cubicBezTo>
                  <a:cubicBezTo>
                    <a:pt x="12" y="441"/>
                    <a:pt x="36" y="691"/>
                    <a:pt x="36" y="989"/>
                  </a:cubicBezTo>
                  <a:cubicBezTo>
                    <a:pt x="71" y="1644"/>
                    <a:pt x="119" y="2561"/>
                    <a:pt x="167" y="3692"/>
                  </a:cubicBezTo>
                  <a:cubicBezTo>
                    <a:pt x="262" y="5978"/>
                    <a:pt x="357" y="9133"/>
                    <a:pt x="381" y="12610"/>
                  </a:cubicBezTo>
                  <a:cubicBezTo>
                    <a:pt x="405" y="16098"/>
                    <a:pt x="357" y="19253"/>
                    <a:pt x="286" y="21527"/>
                  </a:cubicBezTo>
                  <a:cubicBezTo>
                    <a:pt x="250" y="22658"/>
                    <a:pt x="226" y="23599"/>
                    <a:pt x="202" y="24242"/>
                  </a:cubicBezTo>
                  <a:cubicBezTo>
                    <a:pt x="191" y="24540"/>
                    <a:pt x="179" y="24801"/>
                    <a:pt x="179" y="24968"/>
                  </a:cubicBezTo>
                  <a:lnTo>
                    <a:pt x="179" y="25230"/>
                  </a:lnTo>
                  <a:cubicBezTo>
                    <a:pt x="179" y="25230"/>
                    <a:pt x="191" y="25135"/>
                    <a:pt x="191" y="24980"/>
                  </a:cubicBezTo>
                  <a:lnTo>
                    <a:pt x="226" y="24254"/>
                  </a:lnTo>
                  <a:cubicBezTo>
                    <a:pt x="250" y="23611"/>
                    <a:pt x="298" y="22694"/>
                    <a:pt x="333" y="21551"/>
                  </a:cubicBezTo>
                  <a:cubicBezTo>
                    <a:pt x="405" y="19265"/>
                    <a:pt x="476" y="16110"/>
                    <a:pt x="441" y="12621"/>
                  </a:cubicBezTo>
                  <a:cubicBezTo>
                    <a:pt x="417" y="9145"/>
                    <a:pt x="310" y="5990"/>
                    <a:pt x="202" y="3704"/>
                  </a:cubicBezTo>
                  <a:cubicBezTo>
                    <a:pt x="155" y="2561"/>
                    <a:pt x="107" y="1644"/>
                    <a:pt x="60" y="1001"/>
                  </a:cubicBezTo>
                  <a:cubicBezTo>
                    <a:pt x="60" y="679"/>
                    <a:pt x="48" y="418"/>
                    <a:pt x="24" y="251"/>
                  </a:cubicBezTo>
                  <a:cubicBezTo>
                    <a:pt x="0" y="84"/>
                    <a:pt x="0"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2338075" y="2583175"/>
              <a:ext cx="27100" cy="210175"/>
            </a:xfrm>
            <a:custGeom>
              <a:avLst/>
              <a:gdLst/>
              <a:ahLst/>
              <a:cxnLst/>
              <a:rect l="l" t="t" r="r" b="b"/>
              <a:pathLst>
                <a:path w="1084" h="8407" extrusionOk="0">
                  <a:moveTo>
                    <a:pt x="24" y="1"/>
                  </a:moveTo>
                  <a:cubicBezTo>
                    <a:pt x="0" y="1"/>
                    <a:pt x="215" y="1894"/>
                    <a:pt x="512" y="4216"/>
                  </a:cubicBezTo>
                  <a:cubicBezTo>
                    <a:pt x="798" y="6526"/>
                    <a:pt x="1048" y="8407"/>
                    <a:pt x="1072" y="8407"/>
                  </a:cubicBezTo>
                  <a:cubicBezTo>
                    <a:pt x="1084" y="8407"/>
                    <a:pt x="869" y="6526"/>
                    <a:pt x="572" y="4204"/>
                  </a:cubicBezTo>
                  <a:cubicBezTo>
                    <a:pt x="286" y="1882"/>
                    <a:pt x="36"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2342225" y="2825475"/>
              <a:ext cx="9550" cy="63125"/>
            </a:xfrm>
            <a:custGeom>
              <a:avLst/>
              <a:gdLst/>
              <a:ahLst/>
              <a:cxnLst/>
              <a:rect l="l" t="t" r="r" b="b"/>
              <a:pathLst>
                <a:path w="382" h="2525" extrusionOk="0">
                  <a:moveTo>
                    <a:pt x="13" y="1"/>
                  </a:moveTo>
                  <a:cubicBezTo>
                    <a:pt x="1" y="1"/>
                    <a:pt x="60" y="572"/>
                    <a:pt x="168" y="1263"/>
                  </a:cubicBezTo>
                  <a:cubicBezTo>
                    <a:pt x="215" y="1691"/>
                    <a:pt x="287" y="2108"/>
                    <a:pt x="382" y="2525"/>
                  </a:cubicBezTo>
                  <a:cubicBezTo>
                    <a:pt x="358" y="2096"/>
                    <a:pt x="310" y="1679"/>
                    <a:pt x="227" y="1251"/>
                  </a:cubicBezTo>
                  <a:cubicBezTo>
                    <a:pt x="180" y="834"/>
                    <a:pt x="108" y="417"/>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2382725" y="2879950"/>
              <a:ext cx="2400" cy="181600"/>
            </a:xfrm>
            <a:custGeom>
              <a:avLst/>
              <a:gdLst/>
              <a:ahLst/>
              <a:cxnLst/>
              <a:rect l="l" t="t" r="r" b="b"/>
              <a:pathLst>
                <a:path w="96" h="7264" extrusionOk="0">
                  <a:moveTo>
                    <a:pt x="12" y="0"/>
                  </a:moveTo>
                  <a:cubicBezTo>
                    <a:pt x="0" y="0"/>
                    <a:pt x="0" y="1632"/>
                    <a:pt x="12" y="3632"/>
                  </a:cubicBezTo>
                  <a:cubicBezTo>
                    <a:pt x="36" y="5632"/>
                    <a:pt x="60" y="7263"/>
                    <a:pt x="84" y="7263"/>
                  </a:cubicBezTo>
                  <a:cubicBezTo>
                    <a:pt x="95" y="7263"/>
                    <a:pt x="95" y="5644"/>
                    <a:pt x="84" y="3632"/>
                  </a:cubicBezTo>
                  <a:cubicBezTo>
                    <a:pt x="60" y="163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2359200" y="3075800"/>
              <a:ext cx="23550" cy="164325"/>
            </a:xfrm>
            <a:custGeom>
              <a:avLst/>
              <a:gdLst/>
              <a:ahLst/>
              <a:cxnLst/>
              <a:rect l="l" t="t" r="r" b="b"/>
              <a:pathLst>
                <a:path w="942" h="6573" extrusionOk="0">
                  <a:moveTo>
                    <a:pt x="24" y="1"/>
                  </a:moveTo>
                  <a:cubicBezTo>
                    <a:pt x="1" y="13"/>
                    <a:pt x="191" y="1477"/>
                    <a:pt x="441" y="3299"/>
                  </a:cubicBezTo>
                  <a:cubicBezTo>
                    <a:pt x="691" y="5109"/>
                    <a:pt x="905" y="6573"/>
                    <a:pt x="917" y="6573"/>
                  </a:cubicBezTo>
                  <a:cubicBezTo>
                    <a:pt x="941" y="6561"/>
                    <a:pt x="751" y="5097"/>
                    <a:pt x="501" y="3287"/>
                  </a:cubicBezTo>
                  <a:cubicBezTo>
                    <a:pt x="263" y="1477"/>
                    <a:pt x="48"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2487200" y="2557300"/>
              <a:ext cx="53900" cy="336950"/>
            </a:xfrm>
            <a:custGeom>
              <a:avLst/>
              <a:gdLst/>
              <a:ahLst/>
              <a:cxnLst/>
              <a:rect l="l" t="t" r="r" b="b"/>
              <a:pathLst>
                <a:path w="2156" h="13478" extrusionOk="0">
                  <a:moveTo>
                    <a:pt x="12" y="0"/>
                  </a:moveTo>
                  <a:cubicBezTo>
                    <a:pt x="0" y="0"/>
                    <a:pt x="465" y="3036"/>
                    <a:pt x="1048" y="6751"/>
                  </a:cubicBezTo>
                  <a:cubicBezTo>
                    <a:pt x="1643" y="10466"/>
                    <a:pt x="2131" y="13478"/>
                    <a:pt x="2155" y="13478"/>
                  </a:cubicBezTo>
                  <a:cubicBezTo>
                    <a:pt x="2155" y="13478"/>
                    <a:pt x="1703" y="10442"/>
                    <a:pt x="1119" y="6727"/>
                  </a:cubicBezTo>
                  <a:cubicBezTo>
                    <a:pt x="524" y="301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2503575" y="2963600"/>
              <a:ext cx="17875" cy="149725"/>
            </a:xfrm>
            <a:custGeom>
              <a:avLst/>
              <a:gdLst/>
              <a:ahLst/>
              <a:cxnLst/>
              <a:rect l="l" t="t" r="r" b="b"/>
              <a:pathLst>
                <a:path w="715" h="5989" extrusionOk="0">
                  <a:moveTo>
                    <a:pt x="0" y="0"/>
                  </a:moveTo>
                  <a:cubicBezTo>
                    <a:pt x="0" y="1"/>
                    <a:pt x="131" y="1346"/>
                    <a:pt x="322" y="3000"/>
                  </a:cubicBezTo>
                  <a:cubicBezTo>
                    <a:pt x="512" y="4655"/>
                    <a:pt x="679" y="5989"/>
                    <a:pt x="703" y="5989"/>
                  </a:cubicBezTo>
                  <a:cubicBezTo>
                    <a:pt x="714" y="5989"/>
                    <a:pt x="572" y="4644"/>
                    <a:pt x="381" y="2989"/>
                  </a:cubicBezTo>
                  <a:cubicBezTo>
                    <a:pt x="191" y="1334"/>
                    <a:pt x="0" y="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2616975" y="2459650"/>
              <a:ext cx="259275" cy="93775"/>
            </a:xfrm>
            <a:custGeom>
              <a:avLst/>
              <a:gdLst/>
              <a:ahLst/>
              <a:cxnLst/>
              <a:rect l="l" t="t" r="r" b="b"/>
              <a:pathLst>
                <a:path w="10371" h="3751" extrusionOk="0">
                  <a:moveTo>
                    <a:pt x="10371" y="1"/>
                  </a:moveTo>
                  <a:lnTo>
                    <a:pt x="10264" y="84"/>
                  </a:lnTo>
                  <a:lnTo>
                    <a:pt x="10002" y="287"/>
                  </a:lnTo>
                  <a:cubicBezTo>
                    <a:pt x="9787" y="465"/>
                    <a:pt x="9454" y="715"/>
                    <a:pt x="9037" y="1001"/>
                  </a:cubicBezTo>
                  <a:cubicBezTo>
                    <a:pt x="8549" y="1334"/>
                    <a:pt x="8037" y="1632"/>
                    <a:pt x="7501" y="1918"/>
                  </a:cubicBezTo>
                  <a:cubicBezTo>
                    <a:pt x="6858" y="2251"/>
                    <a:pt x="6192" y="2549"/>
                    <a:pt x="5501" y="2799"/>
                  </a:cubicBezTo>
                  <a:cubicBezTo>
                    <a:pt x="4822" y="3037"/>
                    <a:pt x="4120" y="3239"/>
                    <a:pt x="3406" y="3394"/>
                  </a:cubicBezTo>
                  <a:cubicBezTo>
                    <a:pt x="2822" y="3525"/>
                    <a:pt x="2227" y="3608"/>
                    <a:pt x="1632" y="3668"/>
                  </a:cubicBezTo>
                  <a:cubicBezTo>
                    <a:pt x="1131" y="3716"/>
                    <a:pt x="715" y="3739"/>
                    <a:pt x="429" y="3739"/>
                  </a:cubicBezTo>
                  <a:lnTo>
                    <a:pt x="0" y="3739"/>
                  </a:lnTo>
                  <a:cubicBezTo>
                    <a:pt x="174" y="3747"/>
                    <a:pt x="347" y="3751"/>
                    <a:pt x="521" y="3751"/>
                  </a:cubicBezTo>
                  <a:cubicBezTo>
                    <a:pt x="895" y="3751"/>
                    <a:pt x="1269" y="3732"/>
                    <a:pt x="1643" y="3692"/>
                  </a:cubicBezTo>
                  <a:cubicBezTo>
                    <a:pt x="2239" y="3644"/>
                    <a:pt x="2834" y="3561"/>
                    <a:pt x="3417" y="3442"/>
                  </a:cubicBezTo>
                  <a:cubicBezTo>
                    <a:pt x="4144" y="3287"/>
                    <a:pt x="4846" y="3085"/>
                    <a:pt x="5537" y="2846"/>
                  </a:cubicBezTo>
                  <a:cubicBezTo>
                    <a:pt x="6227" y="2596"/>
                    <a:pt x="6894" y="2299"/>
                    <a:pt x="7537" y="1953"/>
                  </a:cubicBezTo>
                  <a:cubicBezTo>
                    <a:pt x="8073" y="1680"/>
                    <a:pt x="8585" y="1358"/>
                    <a:pt x="9085" y="1025"/>
                  </a:cubicBezTo>
                  <a:cubicBezTo>
                    <a:pt x="9537" y="715"/>
                    <a:pt x="9966" y="370"/>
                    <a:pt x="10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2876825" y="2253675"/>
              <a:ext cx="10750" cy="206000"/>
            </a:xfrm>
            <a:custGeom>
              <a:avLst/>
              <a:gdLst/>
              <a:ahLst/>
              <a:cxnLst/>
              <a:rect l="l" t="t" r="r" b="b"/>
              <a:pathLst>
                <a:path w="430" h="8240" extrusionOk="0">
                  <a:moveTo>
                    <a:pt x="382" y="1"/>
                  </a:moveTo>
                  <a:lnTo>
                    <a:pt x="382" y="251"/>
                  </a:lnTo>
                  <a:lnTo>
                    <a:pt x="382" y="1144"/>
                  </a:lnTo>
                  <a:cubicBezTo>
                    <a:pt x="382" y="1894"/>
                    <a:pt x="382" y="2942"/>
                    <a:pt x="322" y="4085"/>
                  </a:cubicBezTo>
                  <a:cubicBezTo>
                    <a:pt x="274" y="5239"/>
                    <a:pt x="191" y="6275"/>
                    <a:pt x="120" y="7025"/>
                  </a:cubicBezTo>
                  <a:cubicBezTo>
                    <a:pt x="84" y="7371"/>
                    <a:pt x="48" y="7668"/>
                    <a:pt x="24" y="7918"/>
                  </a:cubicBezTo>
                  <a:cubicBezTo>
                    <a:pt x="12" y="8002"/>
                    <a:pt x="1" y="8085"/>
                    <a:pt x="1" y="8157"/>
                  </a:cubicBezTo>
                  <a:cubicBezTo>
                    <a:pt x="1" y="8192"/>
                    <a:pt x="1" y="8216"/>
                    <a:pt x="1" y="8240"/>
                  </a:cubicBezTo>
                  <a:cubicBezTo>
                    <a:pt x="1" y="8240"/>
                    <a:pt x="1" y="8240"/>
                    <a:pt x="12" y="8157"/>
                  </a:cubicBezTo>
                  <a:cubicBezTo>
                    <a:pt x="24" y="8085"/>
                    <a:pt x="48" y="8014"/>
                    <a:pt x="48" y="7918"/>
                  </a:cubicBezTo>
                  <a:cubicBezTo>
                    <a:pt x="84" y="7716"/>
                    <a:pt x="120" y="7406"/>
                    <a:pt x="167" y="7037"/>
                  </a:cubicBezTo>
                  <a:cubicBezTo>
                    <a:pt x="251" y="6287"/>
                    <a:pt x="358" y="5239"/>
                    <a:pt x="393" y="4096"/>
                  </a:cubicBezTo>
                  <a:cubicBezTo>
                    <a:pt x="429" y="2942"/>
                    <a:pt x="429" y="1894"/>
                    <a:pt x="429" y="1144"/>
                  </a:cubicBezTo>
                  <a:cubicBezTo>
                    <a:pt x="417" y="763"/>
                    <a:pt x="393" y="453"/>
                    <a:pt x="393" y="251"/>
                  </a:cubicBezTo>
                  <a:cubicBezTo>
                    <a:pt x="382" y="156"/>
                    <a:pt x="382" y="84"/>
                    <a:pt x="3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2677400" y="2245950"/>
              <a:ext cx="299750" cy="403925"/>
            </a:xfrm>
            <a:custGeom>
              <a:avLst/>
              <a:gdLst/>
              <a:ahLst/>
              <a:cxnLst/>
              <a:rect l="l" t="t" r="r" b="b"/>
              <a:pathLst>
                <a:path w="11990" h="16157" extrusionOk="0">
                  <a:moveTo>
                    <a:pt x="10680" y="0"/>
                  </a:moveTo>
                  <a:cubicBezTo>
                    <a:pt x="10680" y="0"/>
                    <a:pt x="10704" y="298"/>
                    <a:pt x="10823" y="857"/>
                  </a:cubicBezTo>
                  <a:cubicBezTo>
                    <a:pt x="10954" y="1417"/>
                    <a:pt x="11180" y="2215"/>
                    <a:pt x="11430" y="3215"/>
                  </a:cubicBezTo>
                  <a:cubicBezTo>
                    <a:pt x="11764" y="4370"/>
                    <a:pt x="11907" y="5572"/>
                    <a:pt x="11847" y="6775"/>
                  </a:cubicBezTo>
                  <a:cubicBezTo>
                    <a:pt x="11776" y="8251"/>
                    <a:pt x="11026" y="9632"/>
                    <a:pt x="9823" y="10501"/>
                  </a:cubicBezTo>
                  <a:cubicBezTo>
                    <a:pt x="9216" y="10954"/>
                    <a:pt x="8573" y="11371"/>
                    <a:pt x="7918" y="11752"/>
                  </a:cubicBezTo>
                  <a:cubicBezTo>
                    <a:pt x="7275" y="12133"/>
                    <a:pt x="6668" y="12490"/>
                    <a:pt x="6073" y="12835"/>
                  </a:cubicBezTo>
                  <a:cubicBezTo>
                    <a:pt x="4906" y="13514"/>
                    <a:pt x="3834" y="14097"/>
                    <a:pt x="2929" y="14597"/>
                  </a:cubicBezTo>
                  <a:cubicBezTo>
                    <a:pt x="2036" y="15085"/>
                    <a:pt x="1298" y="15466"/>
                    <a:pt x="786" y="15728"/>
                  </a:cubicBezTo>
                  <a:lnTo>
                    <a:pt x="203" y="16050"/>
                  </a:lnTo>
                  <a:lnTo>
                    <a:pt x="0" y="16157"/>
                  </a:lnTo>
                  <a:lnTo>
                    <a:pt x="203" y="16062"/>
                  </a:lnTo>
                  <a:lnTo>
                    <a:pt x="798" y="15764"/>
                  </a:lnTo>
                  <a:cubicBezTo>
                    <a:pt x="1310" y="15514"/>
                    <a:pt x="2048" y="15133"/>
                    <a:pt x="2953" y="14657"/>
                  </a:cubicBezTo>
                  <a:cubicBezTo>
                    <a:pt x="3858" y="14169"/>
                    <a:pt x="4930" y="13585"/>
                    <a:pt x="6108" y="12907"/>
                  </a:cubicBezTo>
                  <a:cubicBezTo>
                    <a:pt x="6704" y="12561"/>
                    <a:pt x="7299" y="12204"/>
                    <a:pt x="7942" y="11823"/>
                  </a:cubicBezTo>
                  <a:cubicBezTo>
                    <a:pt x="8620" y="11454"/>
                    <a:pt x="9263" y="11025"/>
                    <a:pt x="9871" y="10573"/>
                  </a:cubicBezTo>
                  <a:cubicBezTo>
                    <a:pt x="11097" y="9692"/>
                    <a:pt x="11859" y="8299"/>
                    <a:pt x="11930" y="6787"/>
                  </a:cubicBezTo>
                  <a:cubicBezTo>
                    <a:pt x="11990" y="5584"/>
                    <a:pt x="11835" y="4370"/>
                    <a:pt x="11490" y="3215"/>
                  </a:cubicBezTo>
                  <a:cubicBezTo>
                    <a:pt x="11228" y="2227"/>
                    <a:pt x="11002" y="1429"/>
                    <a:pt x="10871" y="869"/>
                  </a:cubicBezTo>
                  <a:cubicBezTo>
                    <a:pt x="10799" y="595"/>
                    <a:pt x="10752" y="381"/>
                    <a:pt x="10728" y="226"/>
                  </a:cubicBezTo>
                  <a:cubicBezTo>
                    <a:pt x="10692" y="84"/>
                    <a:pt x="10680" y="0"/>
                    <a:pt x="106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54400" y="2614450"/>
              <a:ext cx="27400" cy="483400"/>
            </a:xfrm>
            <a:custGeom>
              <a:avLst/>
              <a:gdLst/>
              <a:ahLst/>
              <a:cxnLst/>
              <a:rect l="l" t="t" r="r" b="b"/>
              <a:pathLst>
                <a:path w="1096" h="19336" extrusionOk="0">
                  <a:moveTo>
                    <a:pt x="1096" y="0"/>
                  </a:moveTo>
                  <a:cubicBezTo>
                    <a:pt x="1084" y="143"/>
                    <a:pt x="1072" y="333"/>
                    <a:pt x="1072" y="560"/>
                  </a:cubicBezTo>
                  <a:cubicBezTo>
                    <a:pt x="1060" y="1084"/>
                    <a:pt x="1036" y="1798"/>
                    <a:pt x="1001" y="2655"/>
                  </a:cubicBezTo>
                  <a:cubicBezTo>
                    <a:pt x="929" y="4429"/>
                    <a:pt x="834" y="6882"/>
                    <a:pt x="679" y="9573"/>
                  </a:cubicBezTo>
                  <a:cubicBezTo>
                    <a:pt x="536" y="12275"/>
                    <a:pt x="358" y="14716"/>
                    <a:pt x="215" y="16478"/>
                  </a:cubicBezTo>
                  <a:lnTo>
                    <a:pt x="48" y="18562"/>
                  </a:lnTo>
                  <a:cubicBezTo>
                    <a:pt x="24" y="18812"/>
                    <a:pt x="1" y="19002"/>
                    <a:pt x="1" y="19133"/>
                  </a:cubicBezTo>
                  <a:lnTo>
                    <a:pt x="1" y="19336"/>
                  </a:lnTo>
                  <a:cubicBezTo>
                    <a:pt x="1" y="19336"/>
                    <a:pt x="12" y="19276"/>
                    <a:pt x="24" y="19133"/>
                  </a:cubicBezTo>
                  <a:cubicBezTo>
                    <a:pt x="36" y="18991"/>
                    <a:pt x="48" y="18800"/>
                    <a:pt x="84" y="18574"/>
                  </a:cubicBezTo>
                  <a:cubicBezTo>
                    <a:pt x="120" y="18050"/>
                    <a:pt x="191" y="17347"/>
                    <a:pt x="274" y="16478"/>
                  </a:cubicBezTo>
                  <a:cubicBezTo>
                    <a:pt x="441" y="14716"/>
                    <a:pt x="608" y="12275"/>
                    <a:pt x="763" y="9573"/>
                  </a:cubicBezTo>
                  <a:cubicBezTo>
                    <a:pt x="905" y="6882"/>
                    <a:pt x="1001" y="4429"/>
                    <a:pt x="1048" y="2667"/>
                  </a:cubicBezTo>
                  <a:cubicBezTo>
                    <a:pt x="1072" y="1798"/>
                    <a:pt x="1096" y="1084"/>
                    <a:pt x="1096" y="560"/>
                  </a:cubicBezTo>
                  <a:lnTo>
                    <a:pt x="10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049650" y="3133550"/>
              <a:ext cx="25900" cy="194700"/>
            </a:xfrm>
            <a:custGeom>
              <a:avLst/>
              <a:gdLst/>
              <a:ahLst/>
              <a:cxnLst/>
              <a:rect l="l" t="t" r="r" b="b"/>
              <a:pathLst>
                <a:path w="1036" h="7788" extrusionOk="0">
                  <a:moveTo>
                    <a:pt x="36" y="1"/>
                  </a:moveTo>
                  <a:cubicBezTo>
                    <a:pt x="0" y="203"/>
                    <a:pt x="0" y="501"/>
                    <a:pt x="0" y="882"/>
                  </a:cubicBezTo>
                  <a:cubicBezTo>
                    <a:pt x="0" y="1846"/>
                    <a:pt x="48" y="2810"/>
                    <a:pt x="167" y="3775"/>
                  </a:cubicBezTo>
                  <a:cubicBezTo>
                    <a:pt x="286" y="4739"/>
                    <a:pt x="464" y="5692"/>
                    <a:pt x="703" y="6632"/>
                  </a:cubicBezTo>
                  <a:cubicBezTo>
                    <a:pt x="786" y="6989"/>
                    <a:pt x="869" y="7287"/>
                    <a:pt x="929" y="7478"/>
                  </a:cubicBezTo>
                  <a:cubicBezTo>
                    <a:pt x="953" y="7561"/>
                    <a:pt x="964" y="7656"/>
                    <a:pt x="1000" y="7716"/>
                  </a:cubicBezTo>
                  <a:cubicBezTo>
                    <a:pt x="976" y="7644"/>
                    <a:pt x="964" y="7561"/>
                    <a:pt x="941" y="7478"/>
                  </a:cubicBezTo>
                  <a:cubicBezTo>
                    <a:pt x="881" y="7275"/>
                    <a:pt x="810" y="6989"/>
                    <a:pt x="726" y="6632"/>
                  </a:cubicBezTo>
                  <a:cubicBezTo>
                    <a:pt x="500" y="5680"/>
                    <a:pt x="333" y="4727"/>
                    <a:pt x="214" y="3775"/>
                  </a:cubicBezTo>
                  <a:cubicBezTo>
                    <a:pt x="107" y="2810"/>
                    <a:pt x="36" y="1846"/>
                    <a:pt x="36" y="882"/>
                  </a:cubicBezTo>
                  <a:lnTo>
                    <a:pt x="36" y="1"/>
                  </a:lnTo>
                  <a:close/>
                  <a:moveTo>
                    <a:pt x="1000" y="7716"/>
                  </a:moveTo>
                  <a:lnTo>
                    <a:pt x="1036" y="7787"/>
                  </a:lnTo>
                  <a:cubicBezTo>
                    <a:pt x="1036" y="7787"/>
                    <a:pt x="1036" y="7763"/>
                    <a:pt x="1000" y="7716"/>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123150" y="2755225"/>
              <a:ext cx="6575" cy="548900"/>
            </a:xfrm>
            <a:custGeom>
              <a:avLst/>
              <a:gdLst/>
              <a:ahLst/>
              <a:cxnLst/>
              <a:rect l="l" t="t" r="r" b="b"/>
              <a:pathLst>
                <a:path w="263" h="21956" extrusionOk="0">
                  <a:moveTo>
                    <a:pt x="1" y="1"/>
                  </a:moveTo>
                  <a:lnTo>
                    <a:pt x="1" y="644"/>
                  </a:lnTo>
                  <a:cubicBezTo>
                    <a:pt x="13" y="1227"/>
                    <a:pt x="25" y="2025"/>
                    <a:pt x="60" y="3013"/>
                  </a:cubicBezTo>
                  <a:cubicBezTo>
                    <a:pt x="96" y="5025"/>
                    <a:pt x="144" y="7799"/>
                    <a:pt x="168" y="10871"/>
                  </a:cubicBezTo>
                  <a:cubicBezTo>
                    <a:pt x="191" y="13931"/>
                    <a:pt x="168" y="16705"/>
                    <a:pt x="168" y="18705"/>
                  </a:cubicBezTo>
                  <a:cubicBezTo>
                    <a:pt x="144" y="19694"/>
                    <a:pt x="144" y="20503"/>
                    <a:pt x="144" y="21087"/>
                  </a:cubicBezTo>
                  <a:lnTo>
                    <a:pt x="144" y="21730"/>
                  </a:lnTo>
                  <a:lnTo>
                    <a:pt x="144" y="21956"/>
                  </a:lnTo>
                  <a:cubicBezTo>
                    <a:pt x="144" y="21956"/>
                    <a:pt x="144" y="21896"/>
                    <a:pt x="156" y="21730"/>
                  </a:cubicBezTo>
                  <a:cubicBezTo>
                    <a:pt x="168" y="21575"/>
                    <a:pt x="168" y="21360"/>
                    <a:pt x="168" y="21087"/>
                  </a:cubicBezTo>
                  <a:cubicBezTo>
                    <a:pt x="180" y="20515"/>
                    <a:pt x="215" y="19694"/>
                    <a:pt x="215" y="18717"/>
                  </a:cubicBezTo>
                  <a:cubicBezTo>
                    <a:pt x="239" y="16705"/>
                    <a:pt x="263" y="13931"/>
                    <a:pt x="239" y="10871"/>
                  </a:cubicBezTo>
                  <a:cubicBezTo>
                    <a:pt x="215" y="7799"/>
                    <a:pt x="156" y="5025"/>
                    <a:pt x="96" y="3013"/>
                  </a:cubicBezTo>
                  <a:cubicBezTo>
                    <a:pt x="72" y="2025"/>
                    <a:pt x="25" y="1227"/>
                    <a:pt x="25" y="644"/>
                  </a:cubicBezTo>
                  <a:cubicBezTo>
                    <a:pt x="1" y="382"/>
                    <a:pt x="1" y="144"/>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220800" y="2505800"/>
              <a:ext cx="5975" cy="101225"/>
            </a:xfrm>
            <a:custGeom>
              <a:avLst/>
              <a:gdLst/>
              <a:ahLst/>
              <a:cxnLst/>
              <a:rect l="l" t="t" r="r" b="b"/>
              <a:pathLst>
                <a:path w="239" h="4049" extrusionOk="0">
                  <a:moveTo>
                    <a:pt x="12" y="0"/>
                  </a:moveTo>
                  <a:lnTo>
                    <a:pt x="12" y="0"/>
                  </a:lnTo>
                  <a:cubicBezTo>
                    <a:pt x="0" y="0"/>
                    <a:pt x="24" y="905"/>
                    <a:pt x="84" y="2024"/>
                  </a:cubicBezTo>
                  <a:cubicBezTo>
                    <a:pt x="143" y="3144"/>
                    <a:pt x="203" y="4048"/>
                    <a:pt x="214" y="4048"/>
                  </a:cubicBezTo>
                  <a:cubicBezTo>
                    <a:pt x="238" y="4048"/>
                    <a:pt x="203" y="3144"/>
                    <a:pt x="143" y="2024"/>
                  </a:cubicBezTo>
                  <a:cubicBezTo>
                    <a:pt x="95" y="905"/>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2336575" y="2470375"/>
              <a:ext cx="9250" cy="103300"/>
            </a:xfrm>
            <a:custGeom>
              <a:avLst/>
              <a:gdLst/>
              <a:ahLst/>
              <a:cxnLst/>
              <a:rect l="l" t="t" r="r" b="b"/>
              <a:pathLst>
                <a:path w="370" h="4132" extrusionOk="0">
                  <a:moveTo>
                    <a:pt x="13" y="0"/>
                  </a:moveTo>
                  <a:cubicBezTo>
                    <a:pt x="1" y="0"/>
                    <a:pt x="48" y="929"/>
                    <a:pt x="144" y="2072"/>
                  </a:cubicBezTo>
                  <a:cubicBezTo>
                    <a:pt x="239" y="3203"/>
                    <a:pt x="334" y="4132"/>
                    <a:pt x="346" y="4132"/>
                  </a:cubicBezTo>
                  <a:cubicBezTo>
                    <a:pt x="370" y="4132"/>
                    <a:pt x="310" y="3203"/>
                    <a:pt x="215" y="2060"/>
                  </a:cubicBezTo>
                  <a:cubicBezTo>
                    <a:pt x="120" y="917"/>
                    <a:pt x="25" y="0"/>
                    <a:pt x="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2447000" y="2449525"/>
              <a:ext cx="28300" cy="94700"/>
            </a:xfrm>
            <a:custGeom>
              <a:avLst/>
              <a:gdLst/>
              <a:ahLst/>
              <a:cxnLst/>
              <a:rect l="l" t="t" r="r" b="b"/>
              <a:pathLst>
                <a:path w="1132" h="3788" extrusionOk="0">
                  <a:moveTo>
                    <a:pt x="13" y="1"/>
                  </a:moveTo>
                  <a:cubicBezTo>
                    <a:pt x="13" y="1"/>
                    <a:pt x="13" y="1"/>
                    <a:pt x="13" y="1"/>
                  </a:cubicBezTo>
                  <a:cubicBezTo>
                    <a:pt x="1" y="1"/>
                    <a:pt x="227" y="858"/>
                    <a:pt x="525" y="1906"/>
                  </a:cubicBezTo>
                  <a:cubicBezTo>
                    <a:pt x="834" y="2942"/>
                    <a:pt x="1096" y="3787"/>
                    <a:pt x="1108" y="3787"/>
                  </a:cubicBezTo>
                  <a:cubicBezTo>
                    <a:pt x="1132" y="3775"/>
                    <a:pt x="894" y="2930"/>
                    <a:pt x="596" y="1882"/>
                  </a:cubicBezTo>
                  <a:cubicBezTo>
                    <a:pt x="289" y="842"/>
                    <a:pt x="28" y="1"/>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240150" y="2426325"/>
              <a:ext cx="191700" cy="40200"/>
            </a:xfrm>
            <a:custGeom>
              <a:avLst/>
              <a:gdLst/>
              <a:ahLst/>
              <a:cxnLst/>
              <a:rect l="l" t="t" r="r" b="b"/>
              <a:pathLst>
                <a:path w="7668" h="1608" extrusionOk="0">
                  <a:moveTo>
                    <a:pt x="7596" y="0"/>
                  </a:moveTo>
                  <a:lnTo>
                    <a:pt x="7358" y="24"/>
                  </a:lnTo>
                  <a:lnTo>
                    <a:pt x="6537" y="155"/>
                  </a:lnTo>
                  <a:cubicBezTo>
                    <a:pt x="5834" y="262"/>
                    <a:pt x="4870" y="429"/>
                    <a:pt x="3810" y="655"/>
                  </a:cubicBezTo>
                  <a:cubicBezTo>
                    <a:pt x="2750" y="893"/>
                    <a:pt x="1798" y="1120"/>
                    <a:pt x="1107" y="1298"/>
                  </a:cubicBezTo>
                  <a:lnTo>
                    <a:pt x="298" y="1512"/>
                  </a:lnTo>
                  <a:lnTo>
                    <a:pt x="72" y="1584"/>
                  </a:lnTo>
                  <a:lnTo>
                    <a:pt x="0" y="1608"/>
                  </a:lnTo>
                  <a:lnTo>
                    <a:pt x="83" y="1608"/>
                  </a:lnTo>
                  <a:lnTo>
                    <a:pt x="298" y="1560"/>
                  </a:lnTo>
                  <a:lnTo>
                    <a:pt x="1119" y="1358"/>
                  </a:lnTo>
                  <a:cubicBezTo>
                    <a:pt x="1810" y="1191"/>
                    <a:pt x="2762" y="965"/>
                    <a:pt x="3822" y="750"/>
                  </a:cubicBezTo>
                  <a:cubicBezTo>
                    <a:pt x="4882" y="524"/>
                    <a:pt x="5846" y="346"/>
                    <a:pt x="6537" y="227"/>
                  </a:cubicBezTo>
                  <a:lnTo>
                    <a:pt x="7370" y="84"/>
                  </a:lnTo>
                  <a:lnTo>
                    <a:pt x="7596" y="36"/>
                  </a:lnTo>
                  <a:cubicBezTo>
                    <a:pt x="7620" y="36"/>
                    <a:pt x="7644" y="24"/>
                    <a:pt x="7668" y="12"/>
                  </a:cubicBezTo>
                  <a:cubicBezTo>
                    <a:pt x="7644" y="12"/>
                    <a:pt x="7620" y="0"/>
                    <a:pt x="75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273175" y="2438825"/>
              <a:ext cx="2700" cy="46150"/>
            </a:xfrm>
            <a:custGeom>
              <a:avLst/>
              <a:gdLst/>
              <a:ahLst/>
              <a:cxnLst/>
              <a:rect l="l" t="t" r="r" b="b"/>
              <a:pathLst>
                <a:path w="108" h="1846" extrusionOk="0">
                  <a:moveTo>
                    <a:pt x="60" y="0"/>
                  </a:moveTo>
                  <a:cubicBezTo>
                    <a:pt x="24" y="310"/>
                    <a:pt x="13" y="620"/>
                    <a:pt x="24" y="917"/>
                  </a:cubicBezTo>
                  <a:cubicBezTo>
                    <a:pt x="1" y="1227"/>
                    <a:pt x="13" y="1536"/>
                    <a:pt x="36" y="1846"/>
                  </a:cubicBezTo>
                  <a:cubicBezTo>
                    <a:pt x="84" y="1536"/>
                    <a:pt x="96" y="1227"/>
                    <a:pt x="84" y="929"/>
                  </a:cubicBezTo>
                  <a:cubicBezTo>
                    <a:pt x="108" y="620"/>
                    <a:pt x="96" y="310"/>
                    <a:pt x="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384500" y="2422450"/>
              <a:ext cx="8075" cy="41700"/>
            </a:xfrm>
            <a:custGeom>
              <a:avLst/>
              <a:gdLst/>
              <a:ahLst/>
              <a:cxnLst/>
              <a:rect l="l" t="t" r="r" b="b"/>
              <a:pathLst>
                <a:path w="323" h="1668" extrusionOk="0">
                  <a:moveTo>
                    <a:pt x="1" y="1"/>
                  </a:moveTo>
                  <a:cubicBezTo>
                    <a:pt x="13" y="286"/>
                    <a:pt x="48" y="560"/>
                    <a:pt x="120" y="834"/>
                  </a:cubicBezTo>
                  <a:cubicBezTo>
                    <a:pt x="155" y="1120"/>
                    <a:pt x="227" y="1394"/>
                    <a:pt x="298" y="1667"/>
                  </a:cubicBezTo>
                  <a:lnTo>
                    <a:pt x="322" y="1667"/>
                  </a:lnTo>
                  <a:cubicBezTo>
                    <a:pt x="251" y="1096"/>
                    <a:pt x="143" y="54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1565350" y="4775425"/>
              <a:ext cx="2669700" cy="4175"/>
            </a:xfrm>
            <a:custGeom>
              <a:avLst/>
              <a:gdLst/>
              <a:ahLst/>
              <a:cxnLst/>
              <a:rect l="l" t="t" r="r" b="b"/>
              <a:pathLst>
                <a:path w="106788" h="167" extrusionOk="0">
                  <a:moveTo>
                    <a:pt x="53400" y="0"/>
                  </a:moveTo>
                  <a:cubicBezTo>
                    <a:pt x="23908" y="0"/>
                    <a:pt x="1" y="36"/>
                    <a:pt x="1" y="84"/>
                  </a:cubicBezTo>
                  <a:cubicBezTo>
                    <a:pt x="1" y="119"/>
                    <a:pt x="23920" y="167"/>
                    <a:pt x="53400" y="167"/>
                  </a:cubicBezTo>
                  <a:cubicBezTo>
                    <a:pt x="82880" y="167"/>
                    <a:pt x="106788" y="119"/>
                    <a:pt x="106788" y="84"/>
                  </a:cubicBezTo>
                  <a:cubicBezTo>
                    <a:pt x="106788" y="36"/>
                    <a:pt x="82892" y="0"/>
                    <a:pt x="5340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631425" y="1827150"/>
              <a:ext cx="430075" cy="447700"/>
            </a:xfrm>
            <a:custGeom>
              <a:avLst/>
              <a:gdLst/>
              <a:ahLst/>
              <a:cxnLst/>
              <a:rect l="l" t="t" r="r" b="b"/>
              <a:pathLst>
                <a:path w="17203" h="17908" extrusionOk="0">
                  <a:moveTo>
                    <a:pt x="8549" y="12"/>
                  </a:moveTo>
                  <a:cubicBezTo>
                    <a:pt x="8561" y="18"/>
                    <a:pt x="8576" y="21"/>
                    <a:pt x="8593" y="21"/>
                  </a:cubicBezTo>
                  <a:cubicBezTo>
                    <a:pt x="8609" y="21"/>
                    <a:pt x="8627" y="18"/>
                    <a:pt x="8645" y="12"/>
                  </a:cubicBezTo>
                  <a:close/>
                  <a:moveTo>
                    <a:pt x="7966" y="0"/>
                  </a:moveTo>
                  <a:cubicBezTo>
                    <a:pt x="7740" y="0"/>
                    <a:pt x="7502" y="24"/>
                    <a:pt x="7276" y="72"/>
                  </a:cubicBezTo>
                  <a:cubicBezTo>
                    <a:pt x="7133" y="95"/>
                    <a:pt x="6990" y="107"/>
                    <a:pt x="6835" y="131"/>
                  </a:cubicBezTo>
                  <a:lnTo>
                    <a:pt x="6335" y="262"/>
                  </a:lnTo>
                  <a:cubicBezTo>
                    <a:pt x="4335" y="786"/>
                    <a:pt x="2608" y="2048"/>
                    <a:pt x="1513" y="3798"/>
                  </a:cubicBezTo>
                  <a:cubicBezTo>
                    <a:pt x="739" y="4989"/>
                    <a:pt x="298" y="6370"/>
                    <a:pt x="227" y="7787"/>
                  </a:cubicBezTo>
                  <a:cubicBezTo>
                    <a:pt x="132" y="9430"/>
                    <a:pt x="525" y="11049"/>
                    <a:pt x="1358" y="12454"/>
                  </a:cubicBezTo>
                  <a:cubicBezTo>
                    <a:pt x="2275" y="14026"/>
                    <a:pt x="3680" y="15240"/>
                    <a:pt x="5359" y="15943"/>
                  </a:cubicBezTo>
                  <a:cubicBezTo>
                    <a:pt x="6240" y="16300"/>
                    <a:pt x="7180" y="16514"/>
                    <a:pt x="8133" y="16550"/>
                  </a:cubicBezTo>
                  <a:cubicBezTo>
                    <a:pt x="8295" y="16560"/>
                    <a:pt x="8459" y="16565"/>
                    <a:pt x="8622" y="16565"/>
                  </a:cubicBezTo>
                  <a:cubicBezTo>
                    <a:pt x="9437" y="16565"/>
                    <a:pt x="10252" y="16441"/>
                    <a:pt x="11026" y="16193"/>
                  </a:cubicBezTo>
                  <a:lnTo>
                    <a:pt x="11070" y="16180"/>
                  </a:lnTo>
                  <a:lnTo>
                    <a:pt x="11070" y="16180"/>
                  </a:lnTo>
                  <a:lnTo>
                    <a:pt x="15896" y="17848"/>
                  </a:lnTo>
                  <a:lnTo>
                    <a:pt x="16086" y="17907"/>
                  </a:lnTo>
                  <a:lnTo>
                    <a:pt x="16086" y="17907"/>
                  </a:lnTo>
                  <a:lnTo>
                    <a:pt x="16027" y="17717"/>
                  </a:lnTo>
                  <a:cubicBezTo>
                    <a:pt x="15605" y="16334"/>
                    <a:pt x="15183" y="15008"/>
                    <a:pt x="14783" y="13741"/>
                  </a:cubicBezTo>
                  <a:lnTo>
                    <a:pt x="14783" y="13741"/>
                  </a:lnTo>
                  <a:cubicBezTo>
                    <a:pt x="16499" y="11780"/>
                    <a:pt x="17202" y="9141"/>
                    <a:pt x="16681" y="6584"/>
                  </a:cubicBezTo>
                  <a:cubicBezTo>
                    <a:pt x="16467" y="5525"/>
                    <a:pt x="16039" y="4501"/>
                    <a:pt x="15431" y="3596"/>
                  </a:cubicBezTo>
                  <a:cubicBezTo>
                    <a:pt x="14896" y="2834"/>
                    <a:pt x="14253" y="2155"/>
                    <a:pt x="13502" y="1596"/>
                  </a:cubicBezTo>
                  <a:cubicBezTo>
                    <a:pt x="13181" y="1357"/>
                    <a:pt x="12836" y="1143"/>
                    <a:pt x="12490" y="953"/>
                  </a:cubicBezTo>
                  <a:cubicBezTo>
                    <a:pt x="12181" y="786"/>
                    <a:pt x="11859" y="643"/>
                    <a:pt x="11526" y="512"/>
                  </a:cubicBezTo>
                  <a:cubicBezTo>
                    <a:pt x="11252" y="405"/>
                    <a:pt x="10978" y="322"/>
                    <a:pt x="10705" y="250"/>
                  </a:cubicBezTo>
                  <a:cubicBezTo>
                    <a:pt x="10454" y="179"/>
                    <a:pt x="10204" y="131"/>
                    <a:pt x="9954" y="95"/>
                  </a:cubicBezTo>
                  <a:cubicBezTo>
                    <a:pt x="9728" y="60"/>
                    <a:pt x="9526" y="36"/>
                    <a:pt x="9347" y="12"/>
                  </a:cubicBezTo>
                  <a:lnTo>
                    <a:pt x="8645" y="12"/>
                  </a:lnTo>
                  <a:lnTo>
                    <a:pt x="8907" y="36"/>
                  </a:lnTo>
                  <a:lnTo>
                    <a:pt x="9347" y="72"/>
                  </a:lnTo>
                  <a:cubicBezTo>
                    <a:pt x="9514" y="83"/>
                    <a:pt x="9716" y="131"/>
                    <a:pt x="9943" y="167"/>
                  </a:cubicBezTo>
                  <a:cubicBezTo>
                    <a:pt x="10193" y="203"/>
                    <a:pt x="10431" y="262"/>
                    <a:pt x="10681" y="333"/>
                  </a:cubicBezTo>
                  <a:cubicBezTo>
                    <a:pt x="10966" y="405"/>
                    <a:pt x="11252" y="512"/>
                    <a:pt x="11538" y="619"/>
                  </a:cubicBezTo>
                  <a:cubicBezTo>
                    <a:pt x="11871" y="750"/>
                    <a:pt x="12193" y="905"/>
                    <a:pt x="12502" y="1072"/>
                  </a:cubicBezTo>
                  <a:cubicBezTo>
                    <a:pt x="12848" y="1262"/>
                    <a:pt x="13169" y="1476"/>
                    <a:pt x="13491" y="1715"/>
                  </a:cubicBezTo>
                  <a:cubicBezTo>
                    <a:pt x="14217" y="2262"/>
                    <a:pt x="14848" y="2941"/>
                    <a:pt x="15360" y="3691"/>
                  </a:cubicBezTo>
                  <a:cubicBezTo>
                    <a:pt x="15955" y="4584"/>
                    <a:pt x="16360" y="5584"/>
                    <a:pt x="16562" y="6632"/>
                  </a:cubicBezTo>
                  <a:cubicBezTo>
                    <a:pt x="17062" y="9144"/>
                    <a:pt x="16348" y="11740"/>
                    <a:pt x="14634" y="13645"/>
                  </a:cubicBezTo>
                  <a:lnTo>
                    <a:pt x="14598" y="13692"/>
                  </a:lnTo>
                  <a:lnTo>
                    <a:pt x="14598" y="13740"/>
                  </a:lnTo>
                  <a:cubicBezTo>
                    <a:pt x="14984" y="14966"/>
                    <a:pt x="15380" y="16256"/>
                    <a:pt x="15788" y="17591"/>
                  </a:cubicBezTo>
                  <a:lnTo>
                    <a:pt x="15788" y="17591"/>
                  </a:lnTo>
                  <a:lnTo>
                    <a:pt x="11133" y="15978"/>
                  </a:lnTo>
                  <a:lnTo>
                    <a:pt x="11062" y="15978"/>
                  </a:lnTo>
                  <a:lnTo>
                    <a:pt x="10990" y="16002"/>
                  </a:lnTo>
                  <a:cubicBezTo>
                    <a:pt x="10227" y="16240"/>
                    <a:pt x="9439" y="16362"/>
                    <a:pt x="8640" y="16362"/>
                  </a:cubicBezTo>
                  <a:cubicBezTo>
                    <a:pt x="8480" y="16362"/>
                    <a:pt x="8318" y="16357"/>
                    <a:pt x="8157" y="16347"/>
                  </a:cubicBezTo>
                  <a:cubicBezTo>
                    <a:pt x="7228" y="16312"/>
                    <a:pt x="6323" y="16109"/>
                    <a:pt x="5454" y="15764"/>
                  </a:cubicBezTo>
                  <a:cubicBezTo>
                    <a:pt x="3823" y="15085"/>
                    <a:pt x="2453" y="13895"/>
                    <a:pt x="1549" y="12371"/>
                  </a:cubicBezTo>
                  <a:cubicBezTo>
                    <a:pt x="1" y="9751"/>
                    <a:pt x="37" y="6477"/>
                    <a:pt x="1644" y="3893"/>
                  </a:cubicBezTo>
                  <a:cubicBezTo>
                    <a:pt x="2715" y="2167"/>
                    <a:pt x="4406" y="905"/>
                    <a:pt x="6359" y="357"/>
                  </a:cubicBezTo>
                  <a:lnTo>
                    <a:pt x="6847" y="226"/>
                  </a:lnTo>
                  <a:cubicBezTo>
                    <a:pt x="7002" y="191"/>
                    <a:pt x="7156" y="167"/>
                    <a:pt x="7287" y="143"/>
                  </a:cubicBezTo>
                  <a:cubicBezTo>
                    <a:pt x="7514" y="95"/>
                    <a:pt x="7752" y="72"/>
                    <a:pt x="7978" y="60"/>
                  </a:cubicBezTo>
                  <a:lnTo>
                    <a:pt x="8407" y="24"/>
                  </a:lnTo>
                  <a:cubicBezTo>
                    <a:pt x="8454" y="24"/>
                    <a:pt x="8502" y="12"/>
                    <a:pt x="854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779675" y="1962575"/>
              <a:ext cx="141100" cy="151825"/>
            </a:xfrm>
            <a:custGeom>
              <a:avLst/>
              <a:gdLst/>
              <a:ahLst/>
              <a:cxnLst/>
              <a:rect l="l" t="t" r="r" b="b"/>
              <a:pathLst>
                <a:path w="5644" h="6073" extrusionOk="0">
                  <a:moveTo>
                    <a:pt x="2830" y="0"/>
                  </a:moveTo>
                  <a:cubicBezTo>
                    <a:pt x="2815" y="0"/>
                    <a:pt x="2801" y="0"/>
                    <a:pt x="2786" y="0"/>
                  </a:cubicBezTo>
                  <a:cubicBezTo>
                    <a:pt x="1238" y="24"/>
                    <a:pt x="0" y="1298"/>
                    <a:pt x="12" y="2846"/>
                  </a:cubicBezTo>
                  <a:cubicBezTo>
                    <a:pt x="36" y="3930"/>
                    <a:pt x="679" y="4918"/>
                    <a:pt x="1667" y="5358"/>
                  </a:cubicBezTo>
                  <a:lnTo>
                    <a:pt x="1667" y="6073"/>
                  </a:lnTo>
                  <a:lnTo>
                    <a:pt x="4132" y="6037"/>
                  </a:lnTo>
                  <a:lnTo>
                    <a:pt x="4132" y="5287"/>
                  </a:lnTo>
                  <a:cubicBezTo>
                    <a:pt x="5060" y="4787"/>
                    <a:pt x="5644" y="3822"/>
                    <a:pt x="5632" y="2763"/>
                  </a:cubicBezTo>
                  <a:cubicBezTo>
                    <a:pt x="5608" y="1230"/>
                    <a:pt x="4358" y="0"/>
                    <a:pt x="2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1776400" y="1961150"/>
              <a:ext cx="144375" cy="155325"/>
            </a:xfrm>
            <a:custGeom>
              <a:avLst/>
              <a:gdLst/>
              <a:ahLst/>
              <a:cxnLst/>
              <a:rect l="l" t="t" r="r" b="b"/>
              <a:pathLst>
                <a:path w="5775" h="6213" extrusionOk="0">
                  <a:moveTo>
                    <a:pt x="3002" y="138"/>
                  </a:moveTo>
                  <a:cubicBezTo>
                    <a:pt x="3045" y="138"/>
                    <a:pt x="3089" y="139"/>
                    <a:pt x="3131" y="141"/>
                  </a:cubicBezTo>
                  <a:cubicBezTo>
                    <a:pt x="4286" y="212"/>
                    <a:pt x="5275" y="998"/>
                    <a:pt x="5620" y="2105"/>
                  </a:cubicBezTo>
                  <a:cubicBezTo>
                    <a:pt x="5679" y="2342"/>
                    <a:pt x="5726" y="2578"/>
                    <a:pt x="5762" y="2826"/>
                  </a:cubicBezTo>
                  <a:lnTo>
                    <a:pt x="5762" y="2826"/>
                  </a:lnTo>
                  <a:cubicBezTo>
                    <a:pt x="5726" y="3110"/>
                    <a:pt x="5679" y="3381"/>
                    <a:pt x="5596" y="3653"/>
                  </a:cubicBezTo>
                  <a:cubicBezTo>
                    <a:pt x="5370" y="4368"/>
                    <a:pt x="4882" y="4963"/>
                    <a:pt x="4227" y="5308"/>
                  </a:cubicBezTo>
                  <a:lnTo>
                    <a:pt x="4191" y="5308"/>
                  </a:lnTo>
                  <a:lnTo>
                    <a:pt x="4191" y="5344"/>
                  </a:lnTo>
                  <a:lnTo>
                    <a:pt x="4191" y="6035"/>
                  </a:lnTo>
                  <a:lnTo>
                    <a:pt x="4191" y="6035"/>
                  </a:lnTo>
                  <a:lnTo>
                    <a:pt x="1881" y="6057"/>
                  </a:lnTo>
                  <a:lnTo>
                    <a:pt x="1881" y="6057"/>
                  </a:lnTo>
                  <a:lnTo>
                    <a:pt x="1881" y="5427"/>
                  </a:lnTo>
                  <a:lnTo>
                    <a:pt x="1881" y="5380"/>
                  </a:lnTo>
                  <a:lnTo>
                    <a:pt x="1834" y="5356"/>
                  </a:lnTo>
                  <a:cubicBezTo>
                    <a:pt x="1084" y="5010"/>
                    <a:pt x="536" y="4356"/>
                    <a:pt x="322" y="3558"/>
                  </a:cubicBezTo>
                  <a:cubicBezTo>
                    <a:pt x="167" y="2963"/>
                    <a:pt x="214" y="2320"/>
                    <a:pt x="476" y="1748"/>
                  </a:cubicBezTo>
                  <a:cubicBezTo>
                    <a:pt x="715" y="1224"/>
                    <a:pt x="1119" y="784"/>
                    <a:pt x="1619" y="486"/>
                  </a:cubicBezTo>
                  <a:cubicBezTo>
                    <a:pt x="1858" y="367"/>
                    <a:pt x="2108" y="272"/>
                    <a:pt x="2369" y="200"/>
                  </a:cubicBezTo>
                  <a:cubicBezTo>
                    <a:pt x="2577" y="161"/>
                    <a:pt x="2792" y="138"/>
                    <a:pt x="3002" y="138"/>
                  </a:cubicBezTo>
                  <a:close/>
                  <a:moveTo>
                    <a:pt x="2926" y="0"/>
                  </a:moveTo>
                  <a:cubicBezTo>
                    <a:pt x="2729" y="0"/>
                    <a:pt x="2537" y="23"/>
                    <a:pt x="2346" y="57"/>
                  </a:cubicBezTo>
                  <a:cubicBezTo>
                    <a:pt x="2060" y="117"/>
                    <a:pt x="1798" y="224"/>
                    <a:pt x="1548" y="355"/>
                  </a:cubicBezTo>
                  <a:cubicBezTo>
                    <a:pt x="1012" y="665"/>
                    <a:pt x="595" y="1117"/>
                    <a:pt x="345" y="1677"/>
                  </a:cubicBezTo>
                  <a:cubicBezTo>
                    <a:pt x="60" y="2284"/>
                    <a:pt x="0" y="2963"/>
                    <a:pt x="179" y="3606"/>
                  </a:cubicBezTo>
                  <a:cubicBezTo>
                    <a:pt x="389" y="4434"/>
                    <a:pt x="965" y="5114"/>
                    <a:pt x="1738" y="5488"/>
                  </a:cubicBezTo>
                  <a:lnTo>
                    <a:pt x="1738" y="5488"/>
                  </a:lnTo>
                  <a:lnTo>
                    <a:pt x="1738" y="6142"/>
                  </a:lnTo>
                  <a:lnTo>
                    <a:pt x="1738" y="6213"/>
                  </a:lnTo>
                  <a:lnTo>
                    <a:pt x="1822" y="6213"/>
                  </a:lnTo>
                  <a:lnTo>
                    <a:pt x="4274" y="6165"/>
                  </a:lnTo>
                  <a:lnTo>
                    <a:pt x="4334" y="6165"/>
                  </a:lnTo>
                  <a:lnTo>
                    <a:pt x="4334" y="6094"/>
                  </a:lnTo>
                  <a:lnTo>
                    <a:pt x="4334" y="5390"/>
                  </a:lnTo>
                  <a:lnTo>
                    <a:pt x="4334" y="5390"/>
                  </a:lnTo>
                  <a:cubicBezTo>
                    <a:pt x="4705" y="5177"/>
                    <a:pt x="5030" y="4884"/>
                    <a:pt x="5275" y="4534"/>
                  </a:cubicBezTo>
                  <a:cubicBezTo>
                    <a:pt x="5453" y="4260"/>
                    <a:pt x="5596" y="3963"/>
                    <a:pt x="5679" y="3641"/>
                  </a:cubicBezTo>
                  <a:cubicBezTo>
                    <a:pt x="5727" y="3439"/>
                    <a:pt x="5751" y="3236"/>
                    <a:pt x="5763" y="3034"/>
                  </a:cubicBezTo>
                  <a:cubicBezTo>
                    <a:pt x="5775" y="2963"/>
                    <a:pt x="5775" y="2893"/>
                    <a:pt x="5763" y="2822"/>
                  </a:cubicBezTo>
                  <a:lnTo>
                    <a:pt x="5763" y="2822"/>
                  </a:lnTo>
                  <a:cubicBezTo>
                    <a:pt x="5774" y="2575"/>
                    <a:pt x="5750" y="2328"/>
                    <a:pt x="5679" y="2082"/>
                  </a:cubicBezTo>
                  <a:cubicBezTo>
                    <a:pt x="5501" y="1415"/>
                    <a:pt x="5072" y="831"/>
                    <a:pt x="4489" y="450"/>
                  </a:cubicBezTo>
                  <a:cubicBezTo>
                    <a:pt x="4084" y="188"/>
                    <a:pt x="3620" y="34"/>
                    <a:pt x="3143" y="10"/>
                  </a:cubicBezTo>
                  <a:cubicBezTo>
                    <a:pt x="3070" y="3"/>
                    <a:pt x="2997" y="0"/>
                    <a:pt x="29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812700" y="2032675"/>
              <a:ext cx="77675" cy="80825"/>
            </a:xfrm>
            <a:custGeom>
              <a:avLst/>
              <a:gdLst/>
              <a:ahLst/>
              <a:cxnLst/>
              <a:rect l="l" t="t" r="r" b="b"/>
              <a:pathLst>
                <a:path w="3107" h="3233" extrusionOk="0">
                  <a:moveTo>
                    <a:pt x="2132" y="185"/>
                  </a:moveTo>
                  <a:cubicBezTo>
                    <a:pt x="2180" y="197"/>
                    <a:pt x="2227" y="221"/>
                    <a:pt x="2251" y="268"/>
                  </a:cubicBezTo>
                  <a:cubicBezTo>
                    <a:pt x="2275" y="316"/>
                    <a:pt x="2287" y="364"/>
                    <a:pt x="2275" y="411"/>
                  </a:cubicBezTo>
                  <a:cubicBezTo>
                    <a:pt x="2239" y="518"/>
                    <a:pt x="2180" y="614"/>
                    <a:pt x="2084" y="685"/>
                  </a:cubicBezTo>
                  <a:cubicBezTo>
                    <a:pt x="2049" y="715"/>
                    <a:pt x="2012" y="742"/>
                    <a:pt x="1972" y="765"/>
                  </a:cubicBezTo>
                  <a:lnTo>
                    <a:pt x="1972" y="765"/>
                  </a:lnTo>
                  <a:cubicBezTo>
                    <a:pt x="1960" y="739"/>
                    <a:pt x="1950" y="712"/>
                    <a:pt x="1941" y="685"/>
                  </a:cubicBezTo>
                  <a:cubicBezTo>
                    <a:pt x="1894" y="578"/>
                    <a:pt x="1894" y="471"/>
                    <a:pt x="1918" y="364"/>
                  </a:cubicBezTo>
                  <a:cubicBezTo>
                    <a:pt x="1930" y="316"/>
                    <a:pt x="1953" y="268"/>
                    <a:pt x="1989" y="233"/>
                  </a:cubicBezTo>
                  <a:cubicBezTo>
                    <a:pt x="2037" y="209"/>
                    <a:pt x="2084" y="185"/>
                    <a:pt x="2132" y="185"/>
                  </a:cubicBezTo>
                  <a:close/>
                  <a:moveTo>
                    <a:pt x="1096" y="48"/>
                  </a:moveTo>
                  <a:cubicBezTo>
                    <a:pt x="1120" y="48"/>
                    <a:pt x="1144" y="54"/>
                    <a:pt x="1168" y="66"/>
                  </a:cubicBezTo>
                  <a:cubicBezTo>
                    <a:pt x="1251" y="113"/>
                    <a:pt x="1298" y="197"/>
                    <a:pt x="1310" y="292"/>
                  </a:cubicBezTo>
                  <a:cubicBezTo>
                    <a:pt x="1322" y="399"/>
                    <a:pt x="1310" y="518"/>
                    <a:pt x="1275" y="614"/>
                  </a:cubicBezTo>
                  <a:cubicBezTo>
                    <a:pt x="1254" y="671"/>
                    <a:pt x="1229" y="725"/>
                    <a:pt x="1199" y="775"/>
                  </a:cubicBezTo>
                  <a:lnTo>
                    <a:pt x="1199" y="775"/>
                  </a:lnTo>
                  <a:cubicBezTo>
                    <a:pt x="1092" y="707"/>
                    <a:pt x="1003" y="611"/>
                    <a:pt x="941" y="494"/>
                  </a:cubicBezTo>
                  <a:cubicBezTo>
                    <a:pt x="894" y="399"/>
                    <a:pt x="882" y="280"/>
                    <a:pt x="917" y="173"/>
                  </a:cubicBezTo>
                  <a:cubicBezTo>
                    <a:pt x="941" y="125"/>
                    <a:pt x="977" y="90"/>
                    <a:pt x="1025" y="66"/>
                  </a:cubicBezTo>
                  <a:cubicBezTo>
                    <a:pt x="1048" y="54"/>
                    <a:pt x="1072" y="48"/>
                    <a:pt x="1096" y="48"/>
                  </a:cubicBezTo>
                  <a:close/>
                  <a:moveTo>
                    <a:pt x="218" y="760"/>
                  </a:moveTo>
                  <a:cubicBezTo>
                    <a:pt x="248" y="760"/>
                    <a:pt x="279" y="767"/>
                    <a:pt x="310" y="780"/>
                  </a:cubicBezTo>
                  <a:cubicBezTo>
                    <a:pt x="382" y="816"/>
                    <a:pt x="441" y="875"/>
                    <a:pt x="465" y="959"/>
                  </a:cubicBezTo>
                  <a:cubicBezTo>
                    <a:pt x="500" y="1030"/>
                    <a:pt x="533" y="1103"/>
                    <a:pt x="565" y="1175"/>
                  </a:cubicBezTo>
                  <a:lnTo>
                    <a:pt x="565" y="1175"/>
                  </a:lnTo>
                  <a:cubicBezTo>
                    <a:pt x="548" y="1176"/>
                    <a:pt x="530" y="1177"/>
                    <a:pt x="512" y="1177"/>
                  </a:cubicBezTo>
                  <a:cubicBezTo>
                    <a:pt x="457" y="1177"/>
                    <a:pt x="402" y="1172"/>
                    <a:pt x="346" y="1161"/>
                  </a:cubicBezTo>
                  <a:cubicBezTo>
                    <a:pt x="251" y="1149"/>
                    <a:pt x="167" y="1114"/>
                    <a:pt x="96" y="1042"/>
                  </a:cubicBezTo>
                  <a:cubicBezTo>
                    <a:pt x="36" y="983"/>
                    <a:pt x="36" y="887"/>
                    <a:pt x="84" y="816"/>
                  </a:cubicBezTo>
                  <a:cubicBezTo>
                    <a:pt x="121" y="779"/>
                    <a:pt x="168" y="760"/>
                    <a:pt x="218" y="760"/>
                  </a:cubicBezTo>
                  <a:close/>
                  <a:moveTo>
                    <a:pt x="3098" y="921"/>
                  </a:moveTo>
                  <a:cubicBezTo>
                    <a:pt x="3095" y="933"/>
                    <a:pt x="3091" y="946"/>
                    <a:pt x="3084" y="959"/>
                  </a:cubicBezTo>
                  <a:cubicBezTo>
                    <a:pt x="3037" y="1054"/>
                    <a:pt x="2965" y="1114"/>
                    <a:pt x="2870" y="1149"/>
                  </a:cubicBezTo>
                  <a:cubicBezTo>
                    <a:pt x="2787" y="1179"/>
                    <a:pt x="2702" y="1194"/>
                    <a:pt x="2618" y="1194"/>
                  </a:cubicBezTo>
                  <a:cubicBezTo>
                    <a:pt x="2580" y="1194"/>
                    <a:pt x="2542" y="1191"/>
                    <a:pt x="2505" y="1185"/>
                  </a:cubicBezTo>
                  <a:lnTo>
                    <a:pt x="2505" y="1185"/>
                  </a:lnTo>
                  <a:cubicBezTo>
                    <a:pt x="2551" y="1194"/>
                    <a:pt x="2598" y="1198"/>
                    <a:pt x="2645" y="1198"/>
                  </a:cubicBezTo>
                  <a:cubicBezTo>
                    <a:pt x="2723" y="1198"/>
                    <a:pt x="2803" y="1186"/>
                    <a:pt x="2882" y="1161"/>
                  </a:cubicBezTo>
                  <a:cubicBezTo>
                    <a:pt x="2965" y="1126"/>
                    <a:pt x="3037" y="1066"/>
                    <a:pt x="3084" y="983"/>
                  </a:cubicBezTo>
                  <a:cubicBezTo>
                    <a:pt x="3094" y="963"/>
                    <a:pt x="3099" y="942"/>
                    <a:pt x="3098" y="921"/>
                  </a:cubicBezTo>
                  <a:close/>
                  <a:moveTo>
                    <a:pt x="1084" y="0"/>
                  </a:moveTo>
                  <a:cubicBezTo>
                    <a:pt x="1054" y="0"/>
                    <a:pt x="1025" y="6"/>
                    <a:pt x="1001" y="18"/>
                  </a:cubicBezTo>
                  <a:cubicBezTo>
                    <a:pt x="941" y="54"/>
                    <a:pt x="894" y="90"/>
                    <a:pt x="870" y="149"/>
                  </a:cubicBezTo>
                  <a:cubicBezTo>
                    <a:pt x="834" y="256"/>
                    <a:pt x="846" y="387"/>
                    <a:pt x="906" y="494"/>
                  </a:cubicBezTo>
                  <a:cubicBezTo>
                    <a:pt x="970" y="623"/>
                    <a:pt x="1068" y="725"/>
                    <a:pt x="1187" y="795"/>
                  </a:cubicBezTo>
                  <a:lnTo>
                    <a:pt x="1187" y="795"/>
                  </a:lnTo>
                  <a:cubicBezTo>
                    <a:pt x="1114" y="911"/>
                    <a:pt x="1015" y="1005"/>
                    <a:pt x="894" y="1078"/>
                  </a:cubicBezTo>
                  <a:cubicBezTo>
                    <a:pt x="799" y="1132"/>
                    <a:pt x="697" y="1163"/>
                    <a:pt x="591" y="1173"/>
                  </a:cubicBezTo>
                  <a:lnTo>
                    <a:pt x="591" y="1173"/>
                  </a:lnTo>
                  <a:cubicBezTo>
                    <a:pt x="559" y="1097"/>
                    <a:pt x="526" y="1020"/>
                    <a:pt x="489" y="947"/>
                  </a:cubicBezTo>
                  <a:cubicBezTo>
                    <a:pt x="453" y="864"/>
                    <a:pt x="394" y="792"/>
                    <a:pt x="310" y="756"/>
                  </a:cubicBezTo>
                  <a:cubicBezTo>
                    <a:pt x="284" y="739"/>
                    <a:pt x="252" y="728"/>
                    <a:pt x="217" y="728"/>
                  </a:cubicBezTo>
                  <a:cubicBezTo>
                    <a:pt x="205" y="728"/>
                    <a:pt x="192" y="729"/>
                    <a:pt x="179" y="733"/>
                  </a:cubicBezTo>
                  <a:cubicBezTo>
                    <a:pt x="132" y="733"/>
                    <a:pt x="84" y="756"/>
                    <a:pt x="60" y="792"/>
                  </a:cubicBezTo>
                  <a:cubicBezTo>
                    <a:pt x="1" y="875"/>
                    <a:pt x="13" y="983"/>
                    <a:pt x="72" y="1066"/>
                  </a:cubicBezTo>
                  <a:cubicBezTo>
                    <a:pt x="144" y="1137"/>
                    <a:pt x="239" y="1185"/>
                    <a:pt x="334" y="1197"/>
                  </a:cubicBezTo>
                  <a:cubicBezTo>
                    <a:pt x="383" y="1206"/>
                    <a:pt x="433" y="1211"/>
                    <a:pt x="484" y="1211"/>
                  </a:cubicBezTo>
                  <a:cubicBezTo>
                    <a:pt x="515" y="1211"/>
                    <a:pt x="547" y="1209"/>
                    <a:pt x="579" y="1205"/>
                  </a:cubicBezTo>
                  <a:lnTo>
                    <a:pt x="579" y="1205"/>
                  </a:lnTo>
                  <a:cubicBezTo>
                    <a:pt x="607" y="1269"/>
                    <a:pt x="636" y="1330"/>
                    <a:pt x="667" y="1387"/>
                  </a:cubicBezTo>
                  <a:cubicBezTo>
                    <a:pt x="894" y="1947"/>
                    <a:pt x="1072" y="2411"/>
                    <a:pt x="1179" y="2733"/>
                  </a:cubicBezTo>
                  <a:cubicBezTo>
                    <a:pt x="1239" y="2888"/>
                    <a:pt x="1287" y="3019"/>
                    <a:pt x="1310" y="3102"/>
                  </a:cubicBezTo>
                  <a:lnTo>
                    <a:pt x="1346" y="3197"/>
                  </a:lnTo>
                  <a:lnTo>
                    <a:pt x="1322" y="3102"/>
                  </a:lnTo>
                  <a:cubicBezTo>
                    <a:pt x="1287" y="3019"/>
                    <a:pt x="1251" y="2888"/>
                    <a:pt x="1191" y="2733"/>
                  </a:cubicBezTo>
                  <a:cubicBezTo>
                    <a:pt x="1084" y="2411"/>
                    <a:pt x="917" y="1947"/>
                    <a:pt x="679" y="1387"/>
                  </a:cubicBezTo>
                  <a:cubicBezTo>
                    <a:pt x="654" y="1327"/>
                    <a:pt x="629" y="1265"/>
                    <a:pt x="603" y="1202"/>
                  </a:cubicBezTo>
                  <a:lnTo>
                    <a:pt x="603" y="1202"/>
                  </a:lnTo>
                  <a:cubicBezTo>
                    <a:pt x="710" y="1188"/>
                    <a:pt x="815" y="1153"/>
                    <a:pt x="906" y="1102"/>
                  </a:cubicBezTo>
                  <a:cubicBezTo>
                    <a:pt x="1035" y="1032"/>
                    <a:pt x="1139" y="930"/>
                    <a:pt x="1213" y="809"/>
                  </a:cubicBezTo>
                  <a:lnTo>
                    <a:pt x="1213" y="809"/>
                  </a:lnTo>
                  <a:cubicBezTo>
                    <a:pt x="1287" y="848"/>
                    <a:pt x="1368" y="875"/>
                    <a:pt x="1453" y="887"/>
                  </a:cubicBezTo>
                  <a:cubicBezTo>
                    <a:pt x="1482" y="890"/>
                    <a:pt x="1510" y="892"/>
                    <a:pt x="1539" y="892"/>
                  </a:cubicBezTo>
                  <a:cubicBezTo>
                    <a:pt x="1678" y="892"/>
                    <a:pt x="1817" y="857"/>
                    <a:pt x="1942" y="791"/>
                  </a:cubicBezTo>
                  <a:lnTo>
                    <a:pt x="1942" y="791"/>
                  </a:lnTo>
                  <a:cubicBezTo>
                    <a:pt x="2039" y="969"/>
                    <a:pt x="2202" y="1098"/>
                    <a:pt x="2388" y="1158"/>
                  </a:cubicBezTo>
                  <a:lnTo>
                    <a:pt x="2388" y="1158"/>
                  </a:lnTo>
                  <a:cubicBezTo>
                    <a:pt x="2365" y="1206"/>
                    <a:pt x="2343" y="1255"/>
                    <a:pt x="2322" y="1304"/>
                  </a:cubicBezTo>
                  <a:cubicBezTo>
                    <a:pt x="2215" y="1566"/>
                    <a:pt x="2132" y="1828"/>
                    <a:pt x="2072" y="2090"/>
                  </a:cubicBezTo>
                  <a:cubicBezTo>
                    <a:pt x="2025" y="2328"/>
                    <a:pt x="1989" y="2542"/>
                    <a:pt x="1977" y="2709"/>
                  </a:cubicBezTo>
                  <a:cubicBezTo>
                    <a:pt x="1953" y="2876"/>
                    <a:pt x="1930" y="3007"/>
                    <a:pt x="1930" y="3090"/>
                  </a:cubicBezTo>
                  <a:lnTo>
                    <a:pt x="1930" y="3197"/>
                  </a:lnTo>
                  <a:cubicBezTo>
                    <a:pt x="1930" y="3209"/>
                    <a:pt x="1930" y="3221"/>
                    <a:pt x="1930" y="3233"/>
                  </a:cubicBezTo>
                  <a:lnTo>
                    <a:pt x="1965" y="3233"/>
                  </a:lnTo>
                  <a:cubicBezTo>
                    <a:pt x="1965" y="3209"/>
                    <a:pt x="1953" y="3221"/>
                    <a:pt x="1965" y="3126"/>
                  </a:cubicBezTo>
                  <a:cubicBezTo>
                    <a:pt x="1977" y="3042"/>
                    <a:pt x="1989" y="2911"/>
                    <a:pt x="2013" y="2745"/>
                  </a:cubicBezTo>
                  <a:cubicBezTo>
                    <a:pt x="2037" y="2578"/>
                    <a:pt x="2072" y="2364"/>
                    <a:pt x="2120" y="2138"/>
                  </a:cubicBezTo>
                  <a:cubicBezTo>
                    <a:pt x="2180" y="1864"/>
                    <a:pt x="2263" y="1602"/>
                    <a:pt x="2370" y="1352"/>
                  </a:cubicBezTo>
                  <a:cubicBezTo>
                    <a:pt x="2395" y="1292"/>
                    <a:pt x="2421" y="1233"/>
                    <a:pt x="2451" y="1175"/>
                  </a:cubicBezTo>
                  <a:lnTo>
                    <a:pt x="2451" y="1175"/>
                  </a:lnTo>
                  <a:cubicBezTo>
                    <a:pt x="2469" y="1179"/>
                    <a:pt x="2487" y="1182"/>
                    <a:pt x="2505" y="1185"/>
                  </a:cubicBezTo>
                  <a:lnTo>
                    <a:pt x="2505" y="1185"/>
                  </a:lnTo>
                  <a:cubicBezTo>
                    <a:pt x="2487" y="1182"/>
                    <a:pt x="2470" y="1178"/>
                    <a:pt x="2452" y="1173"/>
                  </a:cubicBezTo>
                  <a:lnTo>
                    <a:pt x="2452" y="1173"/>
                  </a:lnTo>
                  <a:cubicBezTo>
                    <a:pt x="2494" y="1091"/>
                    <a:pt x="2541" y="1011"/>
                    <a:pt x="2596" y="935"/>
                  </a:cubicBezTo>
                  <a:cubicBezTo>
                    <a:pt x="2632" y="864"/>
                    <a:pt x="2703" y="804"/>
                    <a:pt x="2775" y="768"/>
                  </a:cubicBezTo>
                  <a:cubicBezTo>
                    <a:pt x="2811" y="750"/>
                    <a:pt x="2852" y="742"/>
                    <a:pt x="2894" y="742"/>
                  </a:cubicBezTo>
                  <a:cubicBezTo>
                    <a:pt x="2936" y="742"/>
                    <a:pt x="2977" y="750"/>
                    <a:pt x="3013" y="768"/>
                  </a:cubicBezTo>
                  <a:cubicBezTo>
                    <a:pt x="3065" y="803"/>
                    <a:pt x="3098" y="863"/>
                    <a:pt x="3098" y="921"/>
                  </a:cubicBezTo>
                  <a:lnTo>
                    <a:pt x="3098" y="921"/>
                  </a:lnTo>
                  <a:cubicBezTo>
                    <a:pt x="3107" y="886"/>
                    <a:pt x="3102" y="851"/>
                    <a:pt x="3084" y="816"/>
                  </a:cubicBezTo>
                  <a:cubicBezTo>
                    <a:pt x="3073" y="768"/>
                    <a:pt x="3037" y="733"/>
                    <a:pt x="3001" y="709"/>
                  </a:cubicBezTo>
                  <a:cubicBezTo>
                    <a:pt x="2959" y="685"/>
                    <a:pt x="2912" y="673"/>
                    <a:pt x="2864" y="673"/>
                  </a:cubicBezTo>
                  <a:cubicBezTo>
                    <a:pt x="2817" y="673"/>
                    <a:pt x="2769" y="685"/>
                    <a:pt x="2727" y="709"/>
                  </a:cubicBezTo>
                  <a:cubicBezTo>
                    <a:pt x="2656" y="756"/>
                    <a:pt x="2584" y="816"/>
                    <a:pt x="2537" y="887"/>
                  </a:cubicBezTo>
                  <a:cubicBezTo>
                    <a:pt x="2483" y="972"/>
                    <a:pt x="2434" y="1062"/>
                    <a:pt x="2390" y="1153"/>
                  </a:cubicBezTo>
                  <a:lnTo>
                    <a:pt x="2390" y="1153"/>
                  </a:lnTo>
                  <a:cubicBezTo>
                    <a:pt x="2367" y="1145"/>
                    <a:pt x="2345" y="1136"/>
                    <a:pt x="2322" y="1126"/>
                  </a:cubicBezTo>
                  <a:cubicBezTo>
                    <a:pt x="2172" y="1055"/>
                    <a:pt x="2046" y="925"/>
                    <a:pt x="1975" y="772"/>
                  </a:cubicBezTo>
                  <a:lnTo>
                    <a:pt x="1975" y="772"/>
                  </a:lnTo>
                  <a:cubicBezTo>
                    <a:pt x="2018" y="747"/>
                    <a:pt x="2058" y="718"/>
                    <a:pt x="2096" y="685"/>
                  </a:cubicBezTo>
                  <a:cubicBezTo>
                    <a:pt x="2191" y="614"/>
                    <a:pt x="2251" y="518"/>
                    <a:pt x="2287" y="399"/>
                  </a:cubicBezTo>
                  <a:cubicBezTo>
                    <a:pt x="2299" y="340"/>
                    <a:pt x="2287" y="280"/>
                    <a:pt x="2263" y="233"/>
                  </a:cubicBezTo>
                  <a:cubicBezTo>
                    <a:pt x="2227" y="173"/>
                    <a:pt x="2180" y="137"/>
                    <a:pt x="2120" y="137"/>
                  </a:cubicBezTo>
                  <a:cubicBezTo>
                    <a:pt x="2001" y="137"/>
                    <a:pt x="1894" y="221"/>
                    <a:pt x="1870" y="340"/>
                  </a:cubicBezTo>
                  <a:cubicBezTo>
                    <a:pt x="1846" y="447"/>
                    <a:pt x="1846" y="554"/>
                    <a:pt x="1882" y="661"/>
                  </a:cubicBezTo>
                  <a:cubicBezTo>
                    <a:pt x="1894" y="661"/>
                    <a:pt x="1894" y="673"/>
                    <a:pt x="1894" y="685"/>
                  </a:cubicBezTo>
                  <a:cubicBezTo>
                    <a:pt x="1906" y="719"/>
                    <a:pt x="1921" y="753"/>
                    <a:pt x="1938" y="784"/>
                  </a:cubicBezTo>
                  <a:lnTo>
                    <a:pt x="1938" y="784"/>
                  </a:lnTo>
                  <a:cubicBezTo>
                    <a:pt x="1821" y="846"/>
                    <a:pt x="1687" y="880"/>
                    <a:pt x="1551" y="880"/>
                  </a:cubicBezTo>
                  <a:cubicBezTo>
                    <a:pt x="1523" y="880"/>
                    <a:pt x="1494" y="878"/>
                    <a:pt x="1465" y="875"/>
                  </a:cubicBezTo>
                  <a:cubicBezTo>
                    <a:pt x="1379" y="862"/>
                    <a:pt x="1298" y="833"/>
                    <a:pt x="1224" y="790"/>
                  </a:cubicBezTo>
                  <a:lnTo>
                    <a:pt x="1224" y="790"/>
                  </a:lnTo>
                  <a:cubicBezTo>
                    <a:pt x="1307" y="647"/>
                    <a:pt x="1347" y="479"/>
                    <a:pt x="1334" y="304"/>
                  </a:cubicBezTo>
                  <a:cubicBezTo>
                    <a:pt x="1334" y="256"/>
                    <a:pt x="1322" y="197"/>
                    <a:pt x="1287" y="149"/>
                  </a:cubicBezTo>
                  <a:cubicBezTo>
                    <a:pt x="1263" y="90"/>
                    <a:pt x="1227" y="54"/>
                    <a:pt x="1168" y="18"/>
                  </a:cubicBezTo>
                  <a:cubicBezTo>
                    <a:pt x="1144" y="6"/>
                    <a:pt x="1114" y="0"/>
                    <a:pt x="108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1821625" y="2117025"/>
              <a:ext cx="60750" cy="8700"/>
            </a:xfrm>
            <a:custGeom>
              <a:avLst/>
              <a:gdLst/>
              <a:ahLst/>
              <a:cxnLst/>
              <a:rect l="l" t="t" r="r" b="b"/>
              <a:pathLst>
                <a:path w="2430" h="348" extrusionOk="0">
                  <a:moveTo>
                    <a:pt x="2293" y="0"/>
                  </a:moveTo>
                  <a:cubicBezTo>
                    <a:pt x="2287" y="0"/>
                    <a:pt x="2281" y="1"/>
                    <a:pt x="2275" y="2"/>
                  </a:cubicBezTo>
                  <a:lnTo>
                    <a:pt x="156" y="26"/>
                  </a:lnTo>
                  <a:cubicBezTo>
                    <a:pt x="72" y="38"/>
                    <a:pt x="1" y="109"/>
                    <a:pt x="13" y="192"/>
                  </a:cubicBezTo>
                  <a:cubicBezTo>
                    <a:pt x="13" y="276"/>
                    <a:pt x="84" y="347"/>
                    <a:pt x="168" y="347"/>
                  </a:cubicBezTo>
                  <a:lnTo>
                    <a:pt x="2275" y="311"/>
                  </a:lnTo>
                  <a:cubicBezTo>
                    <a:pt x="2370" y="311"/>
                    <a:pt x="2430" y="240"/>
                    <a:pt x="2430" y="157"/>
                  </a:cubicBezTo>
                  <a:cubicBezTo>
                    <a:pt x="2430" y="68"/>
                    <a:pt x="2368" y="0"/>
                    <a:pt x="229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1821925" y="2128375"/>
              <a:ext cx="61050" cy="25925"/>
            </a:xfrm>
            <a:custGeom>
              <a:avLst/>
              <a:gdLst/>
              <a:ahLst/>
              <a:cxnLst/>
              <a:rect l="l" t="t" r="r" b="b"/>
              <a:pathLst>
                <a:path w="2442" h="1037" extrusionOk="0">
                  <a:moveTo>
                    <a:pt x="2263" y="0"/>
                  </a:moveTo>
                  <a:lnTo>
                    <a:pt x="156" y="24"/>
                  </a:lnTo>
                  <a:cubicBezTo>
                    <a:pt x="72" y="24"/>
                    <a:pt x="1" y="107"/>
                    <a:pt x="1" y="191"/>
                  </a:cubicBezTo>
                  <a:cubicBezTo>
                    <a:pt x="1" y="274"/>
                    <a:pt x="72" y="345"/>
                    <a:pt x="167" y="345"/>
                  </a:cubicBezTo>
                  <a:lnTo>
                    <a:pt x="394" y="345"/>
                  </a:lnTo>
                  <a:lnTo>
                    <a:pt x="715" y="929"/>
                  </a:lnTo>
                  <a:cubicBezTo>
                    <a:pt x="751" y="988"/>
                    <a:pt x="822" y="1036"/>
                    <a:pt x="894" y="1036"/>
                  </a:cubicBezTo>
                  <a:lnTo>
                    <a:pt x="1656" y="1036"/>
                  </a:lnTo>
                  <a:cubicBezTo>
                    <a:pt x="1727" y="1024"/>
                    <a:pt x="1799" y="988"/>
                    <a:pt x="1834" y="917"/>
                  </a:cubicBezTo>
                  <a:lnTo>
                    <a:pt x="2120" y="322"/>
                  </a:lnTo>
                  <a:lnTo>
                    <a:pt x="2275" y="322"/>
                  </a:lnTo>
                  <a:cubicBezTo>
                    <a:pt x="2370" y="322"/>
                    <a:pt x="2442" y="250"/>
                    <a:pt x="2442" y="167"/>
                  </a:cubicBezTo>
                  <a:cubicBezTo>
                    <a:pt x="2442" y="84"/>
                    <a:pt x="2370" y="0"/>
                    <a:pt x="227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1787700" y="1975675"/>
              <a:ext cx="45875" cy="80125"/>
            </a:xfrm>
            <a:custGeom>
              <a:avLst/>
              <a:gdLst/>
              <a:ahLst/>
              <a:cxnLst/>
              <a:rect l="l" t="t" r="r" b="b"/>
              <a:pathLst>
                <a:path w="1835" h="3205" extrusionOk="0">
                  <a:moveTo>
                    <a:pt x="1656" y="0"/>
                  </a:moveTo>
                  <a:cubicBezTo>
                    <a:pt x="1513" y="24"/>
                    <a:pt x="1370" y="72"/>
                    <a:pt x="1227" y="143"/>
                  </a:cubicBezTo>
                  <a:cubicBezTo>
                    <a:pt x="1025" y="238"/>
                    <a:pt x="834" y="358"/>
                    <a:pt x="667" y="524"/>
                  </a:cubicBezTo>
                  <a:lnTo>
                    <a:pt x="191" y="1191"/>
                  </a:lnTo>
                  <a:cubicBezTo>
                    <a:pt x="84" y="1453"/>
                    <a:pt x="12" y="1727"/>
                    <a:pt x="12" y="2001"/>
                  </a:cubicBezTo>
                  <a:cubicBezTo>
                    <a:pt x="1" y="2227"/>
                    <a:pt x="36" y="2453"/>
                    <a:pt x="96" y="2679"/>
                  </a:cubicBezTo>
                  <a:cubicBezTo>
                    <a:pt x="132" y="2822"/>
                    <a:pt x="203" y="2965"/>
                    <a:pt x="286" y="3084"/>
                  </a:cubicBezTo>
                  <a:cubicBezTo>
                    <a:pt x="340" y="3159"/>
                    <a:pt x="364" y="3205"/>
                    <a:pt x="403" y="3205"/>
                  </a:cubicBezTo>
                  <a:cubicBezTo>
                    <a:pt x="408" y="3205"/>
                    <a:pt x="412" y="3204"/>
                    <a:pt x="417" y="3203"/>
                  </a:cubicBezTo>
                  <a:cubicBezTo>
                    <a:pt x="465" y="3179"/>
                    <a:pt x="382" y="2965"/>
                    <a:pt x="334" y="2620"/>
                  </a:cubicBezTo>
                  <a:cubicBezTo>
                    <a:pt x="274" y="2191"/>
                    <a:pt x="334" y="1739"/>
                    <a:pt x="501" y="1334"/>
                  </a:cubicBezTo>
                  <a:cubicBezTo>
                    <a:pt x="691" y="941"/>
                    <a:pt x="989" y="596"/>
                    <a:pt x="1346" y="346"/>
                  </a:cubicBezTo>
                  <a:cubicBezTo>
                    <a:pt x="1632" y="155"/>
                    <a:pt x="1834" y="48"/>
                    <a:pt x="1834" y="24"/>
                  </a:cubicBezTo>
                  <a:cubicBezTo>
                    <a:pt x="1822" y="0"/>
                    <a:pt x="1763" y="0"/>
                    <a:pt x="165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1840675" y="1970525"/>
              <a:ext cx="18775" cy="8750"/>
            </a:xfrm>
            <a:custGeom>
              <a:avLst/>
              <a:gdLst/>
              <a:ahLst/>
              <a:cxnLst/>
              <a:rect l="l" t="t" r="r" b="b"/>
              <a:pathLst>
                <a:path w="751" h="350" extrusionOk="0">
                  <a:moveTo>
                    <a:pt x="431" y="1"/>
                  </a:moveTo>
                  <a:cubicBezTo>
                    <a:pt x="415" y="1"/>
                    <a:pt x="398" y="2"/>
                    <a:pt x="382" y="4"/>
                  </a:cubicBezTo>
                  <a:cubicBezTo>
                    <a:pt x="299" y="4"/>
                    <a:pt x="203" y="16"/>
                    <a:pt x="120" y="63"/>
                  </a:cubicBezTo>
                  <a:cubicBezTo>
                    <a:pt x="60" y="111"/>
                    <a:pt x="1" y="111"/>
                    <a:pt x="37" y="206"/>
                  </a:cubicBezTo>
                  <a:cubicBezTo>
                    <a:pt x="72" y="302"/>
                    <a:pt x="215" y="349"/>
                    <a:pt x="394" y="349"/>
                  </a:cubicBezTo>
                  <a:lnTo>
                    <a:pt x="739" y="194"/>
                  </a:lnTo>
                  <a:cubicBezTo>
                    <a:pt x="751" y="147"/>
                    <a:pt x="715" y="99"/>
                    <a:pt x="656" y="63"/>
                  </a:cubicBezTo>
                  <a:cubicBezTo>
                    <a:pt x="587" y="24"/>
                    <a:pt x="509" y="1"/>
                    <a:pt x="43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1780850" y="1945900"/>
              <a:ext cx="15500" cy="17375"/>
            </a:xfrm>
            <a:custGeom>
              <a:avLst/>
              <a:gdLst/>
              <a:ahLst/>
              <a:cxnLst/>
              <a:rect l="l" t="t" r="r" b="b"/>
              <a:pathLst>
                <a:path w="620" h="695" extrusionOk="0">
                  <a:moveTo>
                    <a:pt x="25" y="1"/>
                  </a:moveTo>
                  <a:cubicBezTo>
                    <a:pt x="1" y="1"/>
                    <a:pt x="84" y="191"/>
                    <a:pt x="239" y="382"/>
                  </a:cubicBezTo>
                  <a:cubicBezTo>
                    <a:pt x="381" y="568"/>
                    <a:pt x="524" y="694"/>
                    <a:pt x="574" y="694"/>
                  </a:cubicBezTo>
                  <a:cubicBezTo>
                    <a:pt x="578" y="694"/>
                    <a:pt x="581" y="693"/>
                    <a:pt x="584" y="691"/>
                  </a:cubicBezTo>
                  <a:cubicBezTo>
                    <a:pt x="620" y="644"/>
                    <a:pt x="525" y="501"/>
                    <a:pt x="370" y="298"/>
                  </a:cubicBezTo>
                  <a:cubicBezTo>
                    <a:pt x="215" y="108"/>
                    <a:pt x="60" y="1"/>
                    <a:pt x="2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1839200" y="1901550"/>
              <a:ext cx="6875" cy="41700"/>
            </a:xfrm>
            <a:custGeom>
              <a:avLst/>
              <a:gdLst/>
              <a:ahLst/>
              <a:cxnLst/>
              <a:rect l="l" t="t" r="r" b="b"/>
              <a:pathLst>
                <a:path w="275" h="1668" extrusionOk="0">
                  <a:moveTo>
                    <a:pt x="60" y="1"/>
                  </a:moveTo>
                  <a:cubicBezTo>
                    <a:pt x="0" y="286"/>
                    <a:pt x="0" y="572"/>
                    <a:pt x="60" y="846"/>
                  </a:cubicBezTo>
                  <a:cubicBezTo>
                    <a:pt x="60" y="1132"/>
                    <a:pt x="119" y="1406"/>
                    <a:pt x="215" y="1668"/>
                  </a:cubicBezTo>
                  <a:cubicBezTo>
                    <a:pt x="274" y="1394"/>
                    <a:pt x="274" y="1108"/>
                    <a:pt x="215" y="834"/>
                  </a:cubicBezTo>
                  <a:cubicBezTo>
                    <a:pt x="227" y="548"/>
                    <a:pt x="167" y="263"/>
                    <a:pt x="6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1886225" y="1937200"/>
              <a:ext cx="12225" cy="15650"/>
            </a:xfrm>
            <a:custGeom>
              <a:avLst/>
              <a:gdLst/>
              <a:ahLst/>
              <a:cxnLst/>
              <a:rect l="l" t="t" r="r" b="b"/>
              <a:pathLst>
                <a:path w="489" h="626" extrusionOk="0">
                  <a:moveTo>
                    <a:pt x="442" y="0"/>
                  </a:moveTo>
                  <a:cubicBezTo>
                    <a:pt x="395" y="0"/>
                    <a:pt x="277" y="113"/>
                    <a:pt x="179" y="265"/>
                  </a:cubicBezTo>
                  <a:cubicBezTo>
                    <a:pt x="60" y="444"/>
                    <a:pt x="1" y="599"/>
                    <a:pt x="48" y="623"/>
                  </a:cubicBezTo>
                  <a:cubicBezTo>
                    <a:pt x="51" y="625"/>
                    <a:pt x="55" y="626"/>
                    <a:pt x="59" y="626"/>
                  </a:cubicBezTo>
                  <a:cubicBezTo>
                    <a:pt x="104" y="626"/>
                    <a:pt x="213" y="513"/>
                    <a:pt x="322" y="361"/>
                  </a:cubicBezTo>
                  <a:cubicBezTo>
                    <a:pt x="429" y="194"/>
                    <a:pt x="489" y="39"/>
                    <a:pt x="453" y="3"/>
                  </a:cubicBezTo>
                  <a:cubicBezTo>
                    <a:pt x="450" y="1"/>
                    <a:pt x="446" y="0"/>
                    <a:pt x="44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88100" y="1666481"/>
            <a:ext cx="6367800" cy="13557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724025" y="1254350"/>
            <a:ext cx="7918500" cy="226173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A certain bank in North America wants to perform customer churn analysis, as the credit card business of the bank is not performing very well. Churn analysis will help the bank evaluate the customers who have stopped purchasing the credit card of the bank and figure out measures to reduce the bank’s customer loss rate.</a:t>
            </a:r>
          </a:p>
          <a:p>
            <a:pPr marL="0" lvl="0" indent="0" algn="l" rtl="0">
              <a:spcBef>
                <a:spcPts val="0"/>
              </a:spcBef>
              <a:spcAft>
                <a:spcPts val="1600"/>
              </a:spcAft>
              <a:buNone/>
            </a:pPr>
            <a:r>
              <a:rPr lang="en-US" sz="1600" dirty="0"/>
              <a:t>Ella, a data analyst, has been asked to analyze the bank’s customers’ churn data by performing the tasks given in upcoming slides.</a:t>
            </a:r>
            <a:endParaRPr sz="1600" dirty="0"/>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CHURN ANALYSIS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grpSp>
        <p:nvGrpSpPr>
          <p:cNvPr id="61" name="Google Shape;10390;p80">
            <a:extLst>
              <a:ext uri="{FF2B5EF4-FFF2-40B4-BE49-F238E27FC236}">
                <a16:creationId xmlns:a16="http://schemas.microsoft.com/office/drawing/2014/main" id="{F2510460-9D04-475F-A4C3-1D89E7EC46A9}"/>
              </a:ext>
            </a:extLst>
          </p:cNvPr>
          <p:cNvGrpSpPr/>
          <p:nvPr/>
        </p:nvGrpSpPr>
        <p:grpSpPr>
          <a:xfrm rot="5400000">
            <a:off x="-404313" y="1140811"/>
            <a:ext cx="3003586" cy="721961"/>
            <a:chOff x="1247650" y="2075423"/>
            <a:chExt cx="6648477" cy="1557238"/>
          </a:xfrm>
        </p:grpSpPr>
        <p:sp>
          <p:nvSpPr>
            <p:cNvPr id="62" name="Google Shape;10391;p80">
              <a:extLst>
                <a:ext uri="{FF2B5EF4-FFF2-40B4-BE49-F238E27FC236}">
                  <a16:creationId xmlns:a16="http://schemas.microsoft.com/office/drawing/2014/main" id="{EAF93B63-622F-4C80-AA69-AD6BD68F5EFD}"/>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10392;p80">
              <a:extLst>
                <a:ext uri="{FF2B5EF4-FFF2-40B4-BE49-F238E27FC236}">
                  <a16:creationId xmlns:a16="http://schemas.microsoft.com/office/drawing/2014/main" id="{1E7CD35E-D329-4DE6-8651-E3670EE6BADC}"/>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10393;p80">
              <a:extLst>
                <a:ext uri="{FF2B5EF4-FFF2-40B4-BE49-F238E27FC236}">
                  <a16:creationId xmlns:a16="http://schemas.microsoft.com/office/drawing/2014/main" id="{53C2E19C-FC50-4B79-876B-B1CCBCA8912F}"/>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10394;p80">
              <a:extLst>
                <a:ext uri="{FF2B5EF4-FFF2-40B4-BE49-F238E27FC236}">
                  <a16:creationId xmlns:a16="http://schemas.microsoft.com/office/drawing/2014/main" id="{0B42BB37-AF2A-4A2E-BE15-1AF77A3109B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10395;p80">
              <a:extLst>
                <a:ext uri="{FF2B5EF4-FFF2-40B4-BE49-F238E27FC236}">
                  <a16:creationId xmlns:a16="http://schemas.microsoft.com/office/drawing/2014/main" id="{5418D478-C980-4AB9-A8C2-9F103C549CC7}"/>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10396;p80">
              <a:extLst>
                <a:ext uri="{FF2B5EF4-FFF2-40B4-BE49-F238E27FC236}">
                  <a16:creationId xmlns:a16="http://schemas.microsoft.com/office/drawing/2014/main" id="{0928DDA4-189A-4FB3-BAC8-2C6F89201460}"/>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593;p41">
            <a:extLst>
              <a:ext uri="{FF2B5EF4-FFF2-40B4-BE49-F238E27FC236}">
                <a16:creationId xmlns:a16="http://schemas.microsoft.com/office/drawing/2014/main" id="{5BEBFA91-E31B-4CC9-B3BA-1319C3AFDD7D}"/>
              </a:ext>
            </a:extLst>
          </p:cNvPr>
          <p:cNvSpPr txBox="1">
            <a:spLocks/>
          </p:cNvSpPr>
          <p:nvPr/>
        </p:nvSpPr>
        <p:spPr>
          <a:xfrm rot="16200000">
            <a:off x="-3030518" y="2577718"/>
            <a:ext cx="6813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400"/>
              <a:buFont typeface="Oswald SemiBold"/>
              <a:buNone/>
              <a:defRPr sz="2000" b="0" i="0" u="none" strike="noStrike" cap="none">
                <a:solidFill>
                  <a:schemeClr val="accent4"/>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2pPr>
            <a:lvl3pPr marR="0" lvl="2"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3pPr>
            <a:lvl4pPr marR="0" lvl="3"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4pPr>
            <a:lvl5pPr marR="0" lvl="4"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5pPr>
            <a:lvl6pPr marR="0" lvl="5"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6pPr>
            <a:lvl7pPr marR="0" lvl="6"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7pPr>
            <a:lvl8pPr marR="0" lvl="7"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8pPr>
            <a:lvl9pPr marR="0" lvl="8"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9pPr>
          </a:lstStyle>
          <a:p>
            <a:r>
              <a:rPr lang="en-IN" dirty="0">
                <a:solidFill>
                  <a:schemeClr val="accent5"/>
                </a:solidFill>
              </a:rPr>
              <a:t>DATA PRE PROCESSING USING PYTHON</a:t>
            </a:r>
          </a:p>
        </p:txBody>
      </p:sp>
      <p:sp>
        <p:nvSpPr>
          <p:cNvPr id="11" name="Google Shape;592;p41">
            <a:extLst>
              <a:ext uri="{FF2B5EF4-FFF2-40B4-BE49-F238E27FC236}">
                <a16:creationId xmlns:a16="http://schemas.microsoft.com/office/drawing/2014/main" id="{16877C91-97B0-433F-9195-8FBB9E408063}"/>
              </a:ext>
            </a:extLst>
          </p:cNvPr>
          <p:cNvSpPr txBox="1">
            <a:spLocks/>
          </p:cNvSpPr>
          <p:nvPr/>
        </p:nvSpPr>
        <p:spPr>
          <a:xfrm>
            <a:off x="2027988" y="159848"/>
            <a:ext cx="7116012" cy="458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1pPr>
            <a:lvl2pPr marL="914400" marR="0" lvl="1"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2pPr>
            <a:lvl3pPr marL="1371600" marR="0" lvl="2"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3pPr>
            <a:lvl4pPr marL="1828800" marR="0" lvl="3"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4pPr>
            <a:lvl5pPr marL="2286000" marR="0" lvl="4"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5pPr>
            <a:lvl6pPr marL="2743200" marR="0" lvl="5"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6pPr>
            <a:lvl7pPr marL="3200400" marR="0" lvl="6"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7pPr>
            <a:lvl8pPr marL="3657600" marR="0" lvl="7"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8pPr>
            <a:lvl9pPr marL="4114800" marR="0" lvl="8" indent="-317500" algn="ctr" rtl="0">
              <a:lnSpc>
                <a:spcPct val="100000"/>
              </a:lnSpc>
              <a:spcBef>
                <a:spcPts val="0"/>
              </a:spcBef>
              <a:spcAft>
                <a:spcPts val="0"/>
              </a:spcAft>
              <a:buClr>
                <a:schemeClr val="accent4"/>
              </a:buClr>
              <a:buSzPts val="1600"/>
              <a:buFont typeface="Roboto"/>
              <a:buNone/>
              <a:defRPr sz="1600" b="0" i="0" u="none" strike="noStrike" cap="none">
                <a:solidFill>
                  <a:schemeClr val="accent4"/>
                </a:solidFill>
                <a:latin typeface="Roboto"/>
                <a:ea typeface="Roboto"/>
                <a:cs typeface="Roboto"/>
                <a:sym typeface="Roboto"/>
              </a:defRPr>
            </a:lvl9pPr>
          </a:lstStyle>
          <a:p>
            <a:pPr marL="0" indent="0" algn="l">
              <a:spcAft>
                <a:spcPts val="1600"/>
              </a:spcAft>
            </a:pPr>
            <a:r>
              <a:rPr lang="en-US" sz="1200" dirty="0">
                <a:solidFill>
                  <a:schemeClr val="tx1"/>
                </a:solidFill>
              </a:rPr>
              <a:t>Perform the below steps on the data before loading it into Tableau Public:</a:t>
            </a:r>
          </a:p>
          <a:p>
            <a:pPr marL="285750" indent="-285750" algn="l">
              <a:spcAft>
                <a:spcPts val="1600"/>
              </a:spcAft>
              <a:buClr>
                <a:schemeClr val="tx1"/>
              </a:buClr>
              <a:buFont typeface="Arial" panose="020B0604020202020204" pitchFamily="34" charset="0"/>
              <a:buChar char="•"/>
            </a:pPr>
            <a:r>
              <a:rPr lang="en-US" sz="1200" dirty="0">
                <a:solidFill>
                  <a:schemeClr val="tx1"/>
                </a:solidFill>
              </a:rPr>
              <a:t>Display the summary statistics of the dataset.</a:t>
            </a:r>
          </a:p>
          <a:p>
            <a:pPr marL="285750" indent="-285750" algn="l">
              <a:spcAft>
                <a:spcPts val="1600"/>
              </a:spcAft>
              <a:buClr>
                <a:schemeClr val="tx1"/>
              </a:buClr>
              <a:buFont typeface="Arial" panose="020B0604020202020204" pitchFamily="34" charset="0"/>
              <a:buChar char="•"/>
            </a:pPr>
            <a:r>
              <a:rPr lang="en-US" sz="1200" dirty="0">
                <a:solidFill>
                  <a:schemeClr val="tx1"/>
                </a:solidFill>
              </a:rPr>
              <a:t>Identify the outliers in the dataset. (if there any)</a:t>
            </a:r>
          </a:p>
          <a:p>
            <a:pPr marL="285750" indent="-285750" algn="l">
              <a:spcAft>
                <a:spcPts val="1600"/>
              </a:spcAft>
              <a:buClr>
                <a:schemeClr val="tx1"/>
              </a:buClr>
              <a:buFont typeface="Arial" panose="020B0604020202020204" pitchFamily="34" charset="0"/>
              <a:buChar char="•"/>
            </a:pPr>
            <a:r>
              <a:rPr lang="en-US" sz="1200" dirty="0">
                <a:solidFill>
                  <a:schemeClr val="tx1"/>
                </a:solidFill>
              </a:rPr>
              <a:t>Identify the missing values in the dataset and display the count of missing values.</a:t>
            </a:r>
          </a:p>
          <a:p>
            <a:pPr marL="285750" indent="-285750" algn="l">
              <a:spcAft>
                <a:spcPts val="1600"/>
              </a:spcAft>
              <a:buClr>
                <a:schemeClr val="tx1"/>
              </a:buClr>
              <a:buFont typeface="Arial" panose="020B0604020202020204" pitchFamily="34" charset="0"/>
              <a:buChar char="•"/>
            </a:pPr>
            <a:r>
              <a:rPr lang="en-US" sz="1200" dirty="0">
                <a:solidFill>
                  <a:schemeClr val="tx1"/>
                </a:solidFill>
              </a:rPr>
              <a:t>Perform Data Imputation, using whichever method suits most logically for the given columns in the dataset.</a:t>
            </a:r>
          </a:p>
        </p:txBody>
      </p:sp>
      <p:pic>
        <p:nvPicPr>
          <p:cNvPr id="3" name="Picture 2">
            <a:extLst>
              <a:ext uri="{FF2B5EF4-FFF2-40B4-BE49-F238E27FC236}">
                <a16:creationId xmlns:a16="http://schemas.microsoft.com/office/drawing/2014/main" id="{A7D4C038-254F-404D-AFB4-B4F366B21662}"/>
              </a:ext>
            </a:extLst>
          </p:cNvPr>
          <p:cNvPicPr>
            <a:picLocks noChangeAspect="1"/>
          </p:cNvPicPr>
          <p:nvPr/>
        </p:nvPicPr>
        <p:blipFill>
          <a:blip r:embed="rId3"/>
          <a:stretch>
            <a:fillRect/>
          </a:stretch>
        </p:blipFill>
        <p:spPr>
          <a:xfrm>
            <a:off x="1542912" y="2288245"/>
            <a:ext cx="2551599" cy="267917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488C4AE-D933-4864-A0F5-6D21B184C70D}"/>
              </a:ext>
            </a:extLst>
          </p:cNvPr>
          <p:cNvPicPr>
            <a:picLocks noChangeAspect="1"/>
          </p:cNvPicPr>
          <p:nvPr/>
        </p:nvPicPr>
        <p:blipFill>
          <a:blip r:embed="rId4"/>
          <a:stretch>
            <a:fillRect/>
          </a:stretch>
        </p:blipFill>
        <p:spPr>
          <a:xfrm>
            <a:off x="4371321" y="2263028"/>
            <a:ext cx="809738" cy="29531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70290D4-ED6F-4794-9D1D-7F7E1EB3600C}"/>
              </a:ext>
            </a:extLst>
          </p:cNvPr>
          <p:cNvPicPr>
            <a:picLocks noChangeAspect="1"/>
          </p:cNvPicPr>
          <p:nvPr/>
        </p:nvPicPr>
        <p:blipFill>
          <a:blip r:embed="rId5"/>
          <a:stretch>
            <a:fillRect/>
          </a:stretch>
        </p:blipFill>
        <p:spPr>
          <a:xfrm>
            <a:off x="4371321" y="2864068"/>
            <a:ext cx="4549941" cy="130587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grpSp>
        <p:nvGrpSpPr>
          <p:cNvPr id="61" name="Google Shape;10390;p80">
            <a:extLst>
              <a:ext uri="{FF2B5EF4-FFF2-40B4-BE49-F238E27FC236}">
                <a16:creationId xmlns:a16="http://schemas.microsoft.com/office/drawing/2014/main" id="{F2510460-9D04-475F-A4C3-1D89E7EC46A9}"/>
              </a:ext>
            </a:extLst>
          </p:cNvPr>
          <p:cNvGrpSpPr/>
          <p:nvPr/>
        </p:nvGrpSpPr>
        <p:grpSpPr>
          <a:xfrm rot="5400000">
            <a:off x="-404313" y="1140811"/>
            <a:ext cx="3003586" cy="721961"/>
            <a:chOff x="1247650" y="2075423"/>
            <a:chExt cx="6648477" cy="1557238"/>
          </a:xfrm>
        </p:grpSpPr>
        <p:sp>
          <p:nvSpPr>
            <p:cNvPr id="62" name="Google Shape;10391;p80">
              <a:extLst>
                <a:ext uri="{FF2B5EF4-FFF2-40B4-BE49-F238E27FC236}">
                  <a16:creationId xmlns:a16="http://schemas.microsoft.com/office/drawing/2014/main" id="{EAF93B63-622F-4C80-AA69-AD6BD68F5EFD}"/>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10392;p80">
              <a:extLst>
                <a:ext uri="{FF2B5EF4-FFF2-40B4-BE49-F238E27FC236}">
                  <a16:creationId xmlns:a16="http://schemas.microsoft.com/office/drawing/2014/main" id="{1E7CD35E-D329-4DE6-8651-E3670EE6BADC}"/>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10393;p80">
              <a:extLst>
                <a:ext uri="{FF2B5EF4-FFF2-40B4-BE49-F238E27FC236}">
                  <a16:creationId xmlns:a16="http://schemas.microsoft.com/office/drawing/2014/main" id="{53C2E19C-FC50-4B79-876B-B1CCBCA8912F}"/>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10394;p80">
              <a:extLst>
                <a:ext uri="{FF2B5EF4-FFF2-40B4-BE49-F238E27FC236}">
                  <a16:creationId xmlns:a16="http://schemas.microsoft.com/office/drawing/2014/main" id="{0B42BB37-AF2A-4A2E-BE15-1AF77A3109B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10395;p80">
              <a:extLst>
                <a:ext uri="{FF2B5EF4-FFF2-40B4-BE49-F238E27FC236}">
                  <a16:creationId xmlns:a16="http://schemas.microsoft.com/office/drawing/2014/main" id="{5418D478-C980-4AB9-A8C2-9F103C549CC7}"/>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10396;p80">
              <a:extLst>
                <a:ext uri="{FF2B5EF4-FFF2-40B4-BE49-F238E27FC236}">
                  <a16:creationId xmlns:a16="http://schemas.microsoft.com/office/drawing/2014/main" id="{0928DDA4-189A-4FB3-BAC8-2C6F89201460}"/>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593;p41">
            <a:extLst>
              <a:ext uri="{FF2B5EF4-FFF2-40B4-BE49-F238E27FC236}">
                <a16:creationId xmlns:a16="http://schemas.microsoft.com/office/drawing/2014/main" id="{5BEBFA91-E31B-4CC9-B3BA-1319C3AFDD7D}"/>
              </a:ext>
            </a:extLst>
          </p:cNvPr>
          <p:cNvSpPr txBox="1">
            <a:spLocks/>
          </p:cNvSpPr>
          <p:nvPr/>
        </p:nvSpPr>
        <p:spPr>
          <a:xfrm rot="16200000">
            <a:off x="-3030518" y="2577718"/>
            <a:ext cx="6813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400"/>
              <a:buFont typeface="Oswald SemiBold"/>
              <a:buNone/>
              <a:defRPr sz="2000" b="0" i="0" u="none" strike="noStrike" cap="none">
                <a:solidFill>
                  <a:schemeClr val="accent4"/>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2pPr>
            <a:lvl3pPr marR="0" lvl="2"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3pPr>
            <a:lvl4pPr marR="0" lvl="3"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4pPr>
            <a:lvl5pPr marR="0" lvl="4"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5pPr>
            <a:lvl6pPr marR="0" lvl="5"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6pPr>
            <a:lvl7pPr marR="0" lvl="6"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7pPr>
            <a:lvl8pPr marR="0" lvl="7"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8pPr>
            <a:lvl9pPr marR="0" lvl="8"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9pPr>
          </a:lstStyle>
          <a:p>
            <a:r>
              <a:rPr lang="en-IN" dirty="0">
                <a:solidFill>
                  <a:schemeClr val="accent5"/>
                </a:solidFill>
              </a:rPr>
              <a:t>DATA PRE PROCESSING USING PYTHON</a:t>
            </a:r>
          </a:p>
        </p:txBody>
      </p:sp>
      <p:pic>
        <p:nvPicPr>
          <p:cNvPr id="3" name="Picture 2">
            <a:extLst>
              <a:ext uri="{FF2B5EF4-FFF2-40B4-BE49-F238E27FC236}">
                <a16:creationId xmlns:a16="http://schemas.microsoft.com/office/drawing/2014/main" id="{586E9F2E-26A5-4878-81DB-87A69D66C870}"/>
              </a:ext>
            </a:extLst>
          </p:cNvPr>
          <p:cNvPicPr>
            <a:picLocks noChangeAspect="1"/>
          </p:cNvPicPr>
          <p:nvPr/>
        </p:nvPicPr>
        <p:blipFill>
          <a:blip r:embed="rId3"/>
          <a:stretch>
            <a:fillRect/>
          </a:stretch>
        </p:blipFill>
        <p:spPr>
          <a:xfrm>
            <a:off x="2293005" y="159848"/>
            <a:ext cx="3248478" cy="1819529"/>
          </a:xfrm>
          <a:prstGeom prst="rect">
            <a:avLst/>
          </a:prstGeom>
        </p:spPr>
      </p:pic>
      <p:pic>
        <p:nvPicPr>
          <p:cNvPr id="5" name="Picture 4">
            <a:extLst>
              <a:ext uri="{FF2B5EF4-FFF2-40B4-BE49-F238E27FC236}">
                <a16:creationId xmlns:a16="http://schemas.microsoft.com/office/drawing/2014/main" id="{B0212573-CA3F-4D0B-8918-7129BCD866F3}"/>
              </a:ext>
            </a:extLst>
          </p:cNvPr>
          <p:cNvPicPr>
            <a:picLocks noChangeAspect="1"/>
          </p:cNvPicPr>
          <p:nvPr/>
        </p:nvPicPr>
        <p:blipFill>
          <a:blip r:embed="rId4"/>
          <a:stretch>
            <a:fillRect/>
          </a:stretch>
        </p:blipFill>
        <p:spPr>
          <a:xfrm>
            <a:off x="662633" y="2508477"/>
            <a:ext cx="3909367" cy="170538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4AA77D3-3D82-44B0-8B5F-1225B8CFCF1E}"/>
              </a:ext>
            </a:extLst>
          </p:cNvPr>
          <p:cNvPicPr>
            <a:picLocks noChangeAspect="1"/>
          </p:cNvPicPr>
          <p:nvPr/>
        </p:nvPicPr>
        <p:blipFill>
          <a:blip r:embed="rId5"/>
          <a:stretch>
            <a:fillRect/>
          </a:stretch>
        </p:blipFill>
        <p:spPr>
          <a:xfrm>
            <a:off x="4973132" y="2508477"/>
            <a:ext cx="4080937" cy="1705384"/>
          </a:xfrm>
          <a:prstGeom prst="rect">
            <a:avLst/>
          </a:prstGeom>
          <a:ln>
            <a:noFill/>
          </a:ln>
          <a:effectLst>
            <a:outerShdw blurRad="292100" dist="139700" dir="2700000" algn="tl" rotWithShape="0">
              <a:srgbClr val="333333">
                <a:alpha val="65000"/>
              </a:srgbClr>
            </a:outerShdw>
          </a:effectLst>
        </p:spPr>
      </p:pic>
      <p:sp>
        <p:nvSpPr>
          <p:cNvPr id="8" name="Arrow: Striped Right 7">
            <a:extLst>
              <a:ext uri="{FF2B5EF4-FFF2-40B4-BE49-F238E27FC236}">
                <a16:creationId xmlns:a16="http://schemas.microsoft.com/office/drawing/2014/main" id="{4F8BBE54-AEE4-4EC8-BDD4-48FDF4B667AE}"/>
              </a:ext>
            </a:extLst>
          </p:cNvPr>
          <p:cNvSpPr/>
          <p:nvPr/>
        </p:nvSpPr>
        <p:spPr>
          <a:xfrm>
            <a:off x="4625810" y="3248280"/>
            <a:ext cx="293511" cy="22577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291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grpSp>
        <p:nvGrpSpPr>
          <p:cNvPr id="61" name="Google Shape;10390;p80">
            <a:extLst>
              <a:ext uri="{FF2B5EF4-FFF2-40B4-BE49-F238E27FC236}">
                <a16:creationId xmlns:a16="http://schemas.microsoft.com/office/drawing/2014/main" id="{F2510460-9D04-475F-A4C3-1D89E7EC46A9}"/>
              </a:ext>
            </a:extLst>
          </p:cNvPr>
          <p:cNvGrpSpPr/>
          <p:nvPr/>
        </p:nvGrpSpPr>
        <p:grpSpPr>
          <a:xfrm rot="5400000">
            <a:off x="-404313" y="1140811"/>
            <a:ext cx="3003586" cy="721961"/>
            <a:chOff x="1247650" y="2075423"/>
            <a:chExt cx="6648477" cy="1557238"/>
          </a:xfrm>
        </p:grpSpPr>
        <p:sp>
          <p:nvSpPr>
            <p:cNvPr id="62" name="Google Shape;10391;p80">
              <a:extLst>
                <a:ext uri="{FF2B5EF4-FFF2-40B4-BE49-F238E27FC236}">
                  <a16:creationId xmlns:a16="http://schemas.microsoft.com/office/drawing/2014/main" id="{EAF93B63-622F-4C80-AA69-AD6BD68F5EFD}"/>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10392;p80">
              <a:extLst>
                <a:ext uri="{FF2B5EF4-FFF2-40B4-BE49-F238E27FC236}">
                  <a16:creationId xmlns:a16="http://schemas.microsoft.com/office/drawing/2014/main" id="{1E7CD35E-D329-4DE6-8651-E3670EE6BADC}"/>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10393;p80">
              <a:extLst>
                <a:ext uri="{FF2B5EF4-FFF2-40B4-BE49-F238E27FC236}">
                  <a16:creationId xmlns:a16="http://schemas.microsoft.com/office/drawing/2014/main" id="{53C2E19C-FC50-4B79-876B-B1CCBCA8912F}"/>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10394;p80">
              <a:extLst>
                <a:ext uri="{FF2B5EF4-FFF2-40B4-BE49-F238E27FC236}">
                  <a16:creationId xmlns:a16="http://schemas.microsoft.com/office/drawing/2014/main" id="{0B42BB37-AF2A-4A2E-BE15-1AF77A3109B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10395;p80">
              <a:extLst>
                <a:ext uri="{FF2B5EF4-FFF2-40B4-BE49-F238E27FC236}">
                  <a16:creationId xmlns:a16="http://schemas.microsoft.com/office/drawing/2014/main" id="{5418D478-C980-4AB9-A8C2-9F103C549CC7}"/>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10396;p80">
              <a:extLst>
                <a:ext uri="{FF2B5EF4-FFF2-40B4-BE49-F238E27FC236}">
                  <a16:creationId xmlns:a16="http://schemas.microsoft.com/office/drawing/2014/main" id="{0928DDA4-189A-4FB3-BAC8-2C6F89201460}"/>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593;p41">
            <a:extLst>
              <a:ext uri="{FF2B5EF4-FFF2-40B4-BE49-F238E27FC236}">
                <a16:creationId xmlns:a16="http://schemas.microsoft.com/office/drawing/2014/main" id="{5BEBFA91-E31B-4CC9-B3BA-1319C3AFDD7D}"/>
              </a:ext>
            </a:extLst>
          </p:cNvPr>
          <p:cNvSpPr txBox="1">
            <a:spLocks/>
          </p:cNvSpPr>
          <p:nvPr/>
        </p:nvSpPr>
        <p:spPr>
          <a:xfrm rot="16200000">
            <a:off x="-3030518" y="2577718"/>
            <a:ext cx="6813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400"/>
              <a:buFont typeface="Oswald SemiBold"/>
              <a:buNone/>
              <a:defRPr sz="2000" b="0" i="0" u="none" strike="noStrike" cap="none">
                <a:solidFill>
                  <a:schemeClr val="accent4"/>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2pPr>
            <a:lvl3pPr marR="0" lvl="2"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3pPr>
            <a:lvl4pPr marR="0" lvl="3"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4pPr>
            <a:lvl5pPr marR="0" lvl="4"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5pPr>
            <a:lvl6pPr marR="0" lvl="5"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6pPr>
            <a:lvl7pPr marR="0" lvl="6"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7pPr>
            <a:lvl8pPr marR="0" lvl="7"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8pPr>
            <a:lvl9pPr marR="0" lvl="8" algn="ctr" rtl="0">
              <a:lnSpc>
                <a:spcPct val="100000"/>
              </a:lnSpc>
              <a:spcBef>
                <a:spcPts val="0"/>
              </a:spcBef>
              <a:spcAft>
                <a:spcPts val="0"/>
              </a:spcAft>
              <a:buClr>
                <a:schemeClr val="accent4"/>
              </a:buClr>
              <a:buSzPts val="1800"/>
              <a:buFont typeface="Fjalla One"/>
              <a:buNone/>
              <a:defRPr sz="1800" b="0" i="0" u="none" strike="noStrike" cap="none">
                <a:solidFill>
                  <a:schemeClr val="accent4"/>
                </a:solidFill>
                <a:latin typeface="Fjalla One"/>
                <a:ea typeface="Fjalla One"/>
                <a:cs typeface="Fjalla One"/>
                <a:sym typeface="Fjalla One"/>
              </a:defRPr>
            </a:lvl9pPr>
          </a:lstStyle>
          <a:p>
            <a:r>
              <a:rPr lang="en-IN" dirty="0">
                <a:solidFill>
                  <a:schemeClr val="accent5"/>
                </a:solidFill>
              </a:rPr>
              <a:t>DATA PRE PROCESSING USING PYTHON</a:t>
            </a:r>
          </a:p>
        </p:txBody>
      </p:sp>
      <p:pic>
        <p:nvPicPr>
          <p:cNvPr id="3" name="Picture 2">
            <a:extLst>
              <a:ext uri="{FF2B5EF4-FFF2-40B4-BE49-F238E27FC236}">
                <a16:creationId xmlns:a16="http://schemas.microsoft.com/office/drawing/2014/main" id="{150110CE-E692-4EB2-A1D6-70FEB371CDFE}"/>
              </a:ext>
            </a:extLst>
          </p:cNvPr>
          <p:cNvPicPr>
            <a:picLocks noChangeAspect="1"/>
          </p:cNvPicPr>
          <p:nvPr/>
        </p:nvPicPr>
        <p:blipFill>
          <a:blip r:embed="rId3"/>
          <a:stretch>
            <a:fillRect/>
          </a:stretch>
        </p:blipFill>
        <p:spPr>
          <a:xfrm>
            <a:off x="1939420" y="1062565"/>
            <a:ext cx="2172003" cy="317226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C9C3DF9-1A8F-4626-92B7-31442C96F867}"/>
              </a:ext>
            </a:extLst>
          </p:cNvPr>
          <p:cNvPicPr>
            <a:picLocks noChangeAspect="1"/>
          </p:cNvPicPr>
          <p:nvPr/>
        </p:nvPicPr>
        <p:blipFill>
          <a:blip r:embed="rId4"/>
          <a:stretch>
            <a:fillRect/>
          </a:stretch>
        </p:blipFill>
        <p:spPr>
          <a:xfrm>
            <a:off x="5803935" y="1018958"/>
            <a:ext cx="2029108" cy="3105583"/>
          </a:xfrm>
          <a:prstGeom prst="rect">
            <a:avLst/>
          </a:prstGeom>
          <a:ln>
            <a:noFill/>
          </a:ln>
          <a:effectLst>
            <a:outerShdw blurRad="292100" dist="139700" dir="2700000" algn="tl" rotWithShape="0">
              <a:srgbClr val="333333">
                <a:alpha val="65000"/>
              </a:srgbClr>
            </a:outerShdw>
          </a:effectLst>
        </p:spPr>
      </p:pic>
      <p:sp>
        <p:nvSpPr>
          <p:cNvPr id="6" name="Arrow: Striped Right 5">
            <a:extLst>
              <a:ext uri="{FF2B5EF4-FFF2-40B4-BE49-F238E27FC236}">
                <a16:creationId xmlns:a16="http://schemas.microsoft.com/office/drawing/2014/main" id="{161A9398-5B6D-4671-AAE2-5D1E1D3ABFED}"/>
              </a:ext>
            </a:extLst>
          </p:cNvPr>
          <p:cNvSpPr/>
          <p:nvPr/>
        </p:nvSpPr>
        <p:spPr>
          <a:xfrm>
            <a:off x="4312356" y="2072872"/>
            <a:ext cx="1241777" cy="93071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206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333695" y="531834"/>
            <a:ext cx="5874149"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Display the percentage of attrited and existing customers from the data.</a:t>
            </a:r>
            <a:endParaRPr dirty="0"/>
          </a:p>
        </p:txBody>
      </p:sp>
      <p:pic>
        <p:nvPicPr>
          <p:cNvPr id="3" name="Picture 2">
            <a:extLst>
              <a:ext uri="{FF2B5EF4-FFF2-40B4-BE49-F238E27FC236}">
                <a16:creationId xmlns:a16="http://schemas.microsoft.com/office/drawing/2014/main" id="{E540920C-903F-4BC2-B815-8F70970D43FC}"/>
              </a:ext>
            </a:extLst>
          </p:cNvPr>
          <p:cNvPicPr>
            <a:picLocks noChangeAspect="1"/>
          </p:cNvPicPr>
          <p:nvPr/>
        </p:nvPicPr>
        <p:blipFill>
          <a:blip r:embed="rId3"/>
          <a:stretch>
            <a:fillRect/>
          </a:stretch>
        </p:blipFill>
        <p:spPr>
          <a:xfrm>
            <a:off x="2312686" y="1187578"/>
            <a:ext cx="4315427" cy="321989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672379939"/>
      </p:ext>
    </p:extLst>
  </p:cSld>
  <p:clrMapOvr>
    <a:masterClrMapping/>
  </p:clrMapOvr>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556</Words>
  <Application>Microsoft Office PowerPoint</Application>
  <PresentationFormat>On-screen Show (16:9)</PresentationFormat>
  <Paragraphs>75</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Fjalla One</vt:lpstr>
      <vt:lpstr>Livvic</vt:lpstr>
      <vt:lpstr>Montserrat Medium</vt:lpstr>
      <vt:lpstr>Oswald</vt:lpstr>
      <vt:lpstr>Oswald Medium</vt:lpstr>
      <vt:lpstr>Oswald SemiBold</vt:lpstr>
      <vt:lpstr>Roboto</vt:lpstr>
      <vt:lpstr>Roboto Condensed Light</vt:lpstr>
      <vt:lpstr>Tableau Book</vt:lpstr>
      <vt:lpstr>PR Consulting by Slidesgo</vt:lpstr>
      <vt:lpstr>CAPSTONE PROJECT</vt:lpstr>
      <vt:lpstr>PROJECT OBJECTIVE</vt:lpstr>
      <vt:lpstr>CUSTOMER CHURN ANALYSIS</vt:lpstr>
      <vt:lpstr>PowerPoint Presentation</vt:lpstr>
      <vt:lpstr>PowerPoint Presentation</vt:lpstr>
      <vt:lpstr>PowerPoint Presentation</vt:lpstr>
      <vt:lpstr>TASK</vt:lpstr>
      <vt:lpstr>01</vt:lpstr>
      <vt:lpstr>TASK</vt:lpstr>
      <vt:lpstr>02</vt:lpstr>
      <vt:lpstr>TASK</vt:lpstr>
      <vt:lpstr>03</vt:lpstr>
      <vt:lpstr>TASK</vt:lpstr>
      <vt:lpstr>04</vt:lpstr>
      <vt:lpstr>TASK</vt:lpstr>
      <vt:lpstr>05</vt:lpstr>
      <vt:lpstr>TASK</vt:lpstr>
      <vt:lpstr>06</vt:lpstr>
      <vt:lpstr>TASK</vt:lpstr>
      <vt:lpstr>07</vt:lpstr>
      <vt:lpstr>07</vt:lpstr>
      <vt:lpstr>TASK</vt:lpstr>
      <vt:lpstr>08</vt:lpstr>
      <vt:lpstr>08</vt:lpstr>
      <vt:lpstr>INTERPRETATION: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Taanu Singh</dc:creator>
  <cp:lastModifiedBy>Taanu Singh</cp:lastModifiedBy>
  <cp:revision>28</cp:revision>
  <dcterms:modified xsi:type="dcterms:W3CDTF">2023-07-19T03:34:43Z</dcterms:modified>
</cp:coreProperties>
</file>