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3B986-5369-4DD5-812A-2C62D5247BF5}" v="7" dt="2024-03-30T15:05:1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03529-96BF-4D21-90C8-0657F9513E7E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88BF-5754-4807-9098-7CC92655A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88BF-5754-4807-9098-7CC92655AE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7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0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5F99-54DF-4B88-8ECE-BFEB2799AB31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EAF84C-4EEF-458F-9130-B3AE9F8E4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2C96-CCC4-D8B4-7196-CF6BB797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CC638-87CC-CCF5-84A2-4DEE33535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33AD3FE9-1323-F311-0A3B-F4CDC618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8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2034-8D17-D493-6A11-1BC1C48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 descr="A red car with tan top&#10;&#10;Description automatically generated">
            <a:extLst>
              <a:ext uri="{FF2B5EF4-FFF2-40B4-BE49-F238E27FC236}">
                <a16:creationId xmlns:a16="http://schemas.microsoft.com/office/drawing/2014/main" id="{2D4D1CE9-3F81-140E-CE72-C1E96D81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32" y="2016125"/>
            <a:ext cx="6148661" cy="3449638"/>
          </a:xfrm>
        </p:spPr>
      </p:pic>
    </p:spTree>
    <p:extLst>
      <p:ext uri="{BB962C8B-B14F-4D97-AF65-F5344CB8AC3E}">
        <p14:creationId xmlns:p14="http://schemas.microsoft.com/office/powerpoint/2010/main" val="36770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C5E4-B1D9-F321-3DB2-4E9DB202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3E9F-C6C0-81E5-5C1A-71BB8DC0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rtl="0">
              <a:buNone/>
            </a:pP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The MySQL sample database schema consists of the following 8 tables: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34343"/>
                </a:solidFill>
                <a:effectLst/>
                <a:latin typeface="Inter"/>
              </a:rPr>
              <a:t>Customers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: </a:t>
            </a:r>
          </a:p>
          <a:p>
            <a:pPr marL="0" indent="0" rtl="0">
              <a:buNone/>
            </a:pPr>
            <a:r>
              <a:rPr lang="en-US" sz="3300" dirty="0">
                <a:solidFill>
                  <a:srgbClr val="434343"/>
                </a:solidFill>
                <a:effectLst/>
                <a:latin typeface="Inter"/>
              </a:rPr>
              <a:t>                   Stores customer’s data.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34343"/>
                </a:solidFill>
                <a:effectLst/>
                <a:latin typeface="Inter"/>
              </a:rPr>
              <a:t>Products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:</a:t>
            </a:r>
          </a:p>
          <a:p>
            <a:pPr marL="0" indent="0" rtl="0">
              <a:buNone/>
            </a:pPr>
            <a:r>
              <a:rPr lang="en-US" sz="3300" dirty="0">
                <a:solidFill>
                  <a:srgbClr val="434343"/>
                </a:solidFill>
                <a:effectLst/>
                <a:latin typeface="Inter"/>
              </a:rPr>
              <a:t>                    </a:t>
            </a:r>
            <a:r>
              <a:rPr lang="en-US" sz="3300" dirty="0">
                <a:solidFill>
                  <a:srgbClr val="434343"/>
                </a:solidFill>
                <a:latin typeface="Inter"/>
              </a:rPr>
              <a:t>S</a:t>
            </a:r>
            <a:r>
              <a:rPr lang="en-US" sz="3300" dirty="0">
                <a:solidFill>
                  <a:srgbClr val="434343"/>
                </a:solidFill>
                <a:effectLst/>
                <a:latin typeface="Inter"/>
              </a:rPr>
              <a:t>tores a list of scale model cars.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434343"/>
                </a:solidFill>
                <a:effectLst/>
                <a:latin typeface="Inter"/>
              </a:rPr>
              <a:t>Product Lines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: </a:t>
            </a:r>
          </a:p>
          <a:p>
            <a:pPr marL="0" indent="0" rtl="0">
              <a:buNone/>
            </a:pPr>
            <a:r>
              <a:rPr lang="en-US" sz="3300" dirty="0">
                <a:solidFill>
                  <a:srgbClr val="434343"/>
                </a:solidFill>
                <a:latin typeface="Inter"/>
              </a:rPr>
              <a:t>                     S</a:t>
            </a:r>
            <a:r>
              <a:rPr lang="en-US" sz="3300" dirty="0">
                <a:solidFill>
                  <a:srgbClr val="434343"/>
                </a:solidFill>
                <a:effectLst/>
                <a:latin typeface="Inter"/>
              </a:rPr>
              <a:t>tores a list of product line categories.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rgbClr val="434343"/>
                </a:solidFill>
                <a:effectLst/>
                <a:latin typeface="Inter"/>
              </a:rPr>
              <a:t>Orders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:</a:t>
            </a:r>
          </a:p>
          <a:p>
            <a:pPr marL="0" indent="0" rtl="0">
              <a:buNone/>
            </a:pPr>
            <a:r>
              <a:rPr lang="en-US" sz="3400" dirty="0">
                <a:solidFill>
                  <a:srgbClr val="434343"/>
                </a:solidFill>
                <a:effectLst/>
                <a:latin typeface="Inter"/>
              </a:rPr>
              <a:t>                      </a:t>
            </a:r>
            <a:r>
              <a:rPr lang="en-US" sz="3400" dirty="0">
                <a:solidFill>
                  <a:srgbClr val="434343"/>
                </a:solidFill>
                <a:latin typeface="Inter"/>
              </a:rPr>
              <a:t>S</a:t>
            </a:r>
            <a:r>
              <a:rPr lang="en-US" sz="3400" dirty="0">
                <a:solidFill>
                  <a:srgbClr val="434343"/>
                </a:solidFill>
                <a:effectLst/>
                <a:latin typeface="Inter"/>
              </a:rPr>
              <a:t>tores sales orders placed by customers.</a:t>
            </a:r>
          </a:p>
        </p:txBody>
      </p:sp>
    </p:spTree>
    <p:extLst>
      <p:ext uri="{BB962C8B-B14F-4D97-AF65-F5344CB8AC3E}">
        <p14:creationId xmlns:p14="http://schemas.microsoft.com/office/powerpoint/2010/main" val="40847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6B76-0FC2-91A8-C7B2-0248FFA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C666-834E-040D-DF2B-B82335E7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0421"/>
          </a:xfrm>
        </p:spPr>
        <p:txBody>
          <a:bodyPr>
            <a:normAutofit fontScale="85000"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34343"/>
                </a:solidFill>
                <a:effectLst/>
                <a:latin typeface="Inter"/>
              </a:rPr>
              <a:t>Order Details:</a:t>
            </a:r>
          </a:p>
          <a:p>
            <a:pPr marL="0" indent="0" rtl="0">
              <a:buNone/>
            </a:pPr>
            <a:r>
              <a:rPr lang="en-US" sz="4000" dirty="0">
                <a:solidFill>
                  <a:srgbClr val="434343"/>
                </a:solidFill>
                <a:latin typeface="Inter"/>
              </a:rPr>
              <a:t>              </a:t>
            </a:r>
            <a:r>
              <a:rPr lang="en-US" sz="1800" dirty="0">
                <a:solidFill>
                  <a:srgbClr val="434343"/>
                </a:solidFill>
                <a:latin typeface="Inter"/>
              </a:rPr>
              <a:t>St</a:t>
            </a:r>
            <a:r>
              <a:rPr lang="en-US" sz="1800" dirty="0">
                <a:solidFill>
                  <a:srgbClr val="434343"/>
                </a:solidFill>
                <a:effectLst/>
                <a:latin typeface="Inter"/>
              </a:rPr>
              <a:t>ores sales order line items for each sales order.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34343"/>
                </a:solidFill>
                <a:effectLst/>
                <a:latin typeface="Inter"/>
              </a:rPr>
              <a:t>Payments</a:t>
            </a:r>
            <a:r>
              <a:rPr lang="en-US" sz="2500" b="1" dirty="0">
                <a:solidFill>
                  <a:srgbClr val="434343"/>
                </a:solidFill>
                <a:effectLst/>
                <a:latin typeface="Inter"/>
              </a:rPr>
              <a:t>:</a:t>
            </a:r>
          </a:p>
          <a:p>
            <a:pPr marL="0" indent="0" rtl="0">
              <a:buNone/>
            </a:pPr>
            <a:r>
              <a:rPr lang="en-US" sz="2500" b="1" dirty="0">
                <a:solidFill>
                  <a:srgbClr val="434343"/>
                </a:solidFill>
                <a:latin typeface="Inter"/>
              </a:rPr>
              <a:t>              </a:t>
            </a:r>
            <a:r>
              <a:rPr lang="en-US" sz="2500" b="1" dirty="0">
                <a:solidFill>
                  <a:srgbClr val="434343"/>
                </a:solidFill>
                <a:effectLst/>
                <a:latin typeface="Inter"/>
              </a:rPr>
              <a:t>       s</a:t>
            </a:r>
            <a:r>
              <a:rPr lang="en-US" sz="1800" dirty="0">
                <a:solidFill>
                  <a:srgbClr val="434343"/>
                </a:solidFill>
                <a:effectLst/>
                <a:latin typeface="Inter"/>
              </a:rPr>
              <a:t>tores payments made by customers based on their accounts.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34343"/>
                </a:solidFill>
                <a:effectLst/>
                <a:latin typeface="Inter"/>
              </a:rPr>
              <a:t>Employees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: </a:t>
            </a:r>
          </a:p>
          <a:p>
            <a:pPr marL="0" indent="0" rtl="0">
              <a:buNone/>
            </a:pPr>
            <a:r>
              <a:rPr lang="en-US" sz="1900" dirty="0">
                <a:solidFill>
                  <a:srgbClr val="434343"/>
                </a:solidFill>
                <a:effectLst/>
                <a:latin typeface="Inter"/>
              </a:rPr>
              <a:t>                            stores all employee information as well as the organization structure such as who reports to whom</a:t>
            </a:r>
            <a:r>
              <a:rPr lang="en-US" dirty="0">
                <a:solidFill>
                  <a:srgbClr val="434343"/>
                </a:solidFill>
                <a:effectLst/>
                <a:latin typeface="Inter"/>
              </a:rPr>
              <a:t>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34343"/>
                </a:solidFill>
                <a:effectLst/>
                <a:latin typeface="Inter"/>
              </a:rPr>
              <a:t>Offices:     </a:t>
            </a:r>
            <a:r>
              <a:rPr lang="en-US" sz="1800" dirty="0">
                <a:solidFill>
                  <a:srgbClr val="434343"/>
                </a:solidFill>
                <a:effectLst/>
                <a:latin typeface="Inter"/>
              </a:rPr>
              <a:t>Stores sales office data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2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11AB-8055-8BD3-1C3B-929CFBA6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6866A7D-561B-EA28-CF83-3748B3582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8" y="1690688"/>
            <a:ext cx="5020701" cy="4105848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5E11ED1-140B-0196-4E8C-2CCCD22D5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6" y="1633530"/>
            <a:ext cx="558184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2ED-A25A-B31A-18A4-47504FD4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52A4D2-12BF-AA3F-6857-42743FBE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6" y="2038311"/>
            <a:ext cx="5391739" cy="410584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13A22A-751D-D0EB-26DB-D1509018E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8311"/>
            <a:ext cx="571370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0C83-F896-4AF8-62AA-B85C9D29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BE5412-1045-D1E6-F27E-564FEA58C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9" y="1690688"/>
            <a:ext cx="9086877" cy="4134427"/>
          </a:xfrm>
        </p:spPr>
      </p:pic>
    </p:spTree>
    <p:extLst>
      <p:ext uri="{BB962C8B-B14F-4D97-AF65-F5344CB8AC3E}">
        <p14:creationId xmlns:p14="http://schemas.microsoft.com/office/powerpoint/2010/main" val="380000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1696-A97A-DECA-5285-2C90903E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5614-1B4E-7E91-5141-1F88E00F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The Customers of Classic model company branches are located  in 27 countries.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The USA has the highest number of orders of total 112 , followed by France 37 and Spain 36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List of employees, city, state, country and address where they work for company branch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List of orders shipped from 2003-2005 total(303)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Most sales by product line by Classic cars in top in list 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Least sales were made in 2005 with only $1,290,293.23 and 37 by count 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Most sales were made in 2004 with only $4,213,328.25 and 136 by count 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Total sales recorded from 2003-2005 were $8,853,839.23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</a:rPr>
              <a:t>   Total profit made $7,028 M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655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239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PowerPoint Presentation</vt:lpstr>
      <vt:lpstr>INTRODUCTION</vt:lpstr>
      <vt:lpstr>Schema’s</vt:lpstr>
      <vt:lpstr>Schema’s</vt:lpstr>
      <vt:lpstr>MY DESIGNS</vt:lpstr>
      <vt:lpstr>MY DESIGNS</vt:lpstr>
      <vt:lpstr>MY DESIGNS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bhanu.karpurapu96@gmail.com</dc:creator>
  <cp:lastModifiedBy>bhanu.karpurapu96@gmail.com</cp:lastModifiedBy>
  <cp:revision>3</cp:revision>
  <dcterms:created xsi:type="dcterms:W3CDTF">2024-03-30T14:29:25Z</dcterms:created>
  <dcterms:modified xsi:type="dcterms:W3CDTF">2024-03-30T15:07:26Z</dcterms:modified>
</cp:coreProperties>
</file>