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5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A5A37-C996-47CF-8677-EEDF383A98FC}" v="2" dt="2024-03-26T10:11:43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49530-47E9-4594-BD49-CCB0855030BE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F800A-1F52-4A02-8E23-ECE807AE59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9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F800A-1F52-4A02-8E23-ECE807AE59F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3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34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6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42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0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3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6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3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7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4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70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DECECB-B666-4877-9218-BD76DCB7009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F4DEEF-593A-4D9C-B392-B1C1EE4610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4C13-12C3-2E3B-F637-F615C95A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3E619-63C9-D173-659F-A1316CA20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n orange background with white text&#10;&#10;Description automatically generated">
            <a:extLst>
              <a:ext uri="{FF2B5EF4-FFF2-40B4-BE49-F238E27FC236}">
                <a16:creationId xmlns:a16="http://schemas.microsoft.com/office/drawing/2014/main" id="{1D9EC355-EEFC-5ADD-BF3E-FAACDB056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20" y="-43343"/>
            <a:ext cx="12311920" cy="687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4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D3C7-6260-29D4-69B4-5FAD951A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53" y="0"/>
            <a:ext cx="10058400" cy="3685790"/>
          </a:xfrm>
        </p:spPr>
        <p:txBody>
          <a:bodyPr>
            <a:normAutofit/>
          </a:bodyPr>
          <a:lstStyle/>
          <a:p>
            <a:r>
              <a:rPr lang="en-IN" sz="9600" dirty="0"/>
              <a:t>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54030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C679-E504-49FC-9C5B-99C56D0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62FF-1B50-388B-0729-0ABF9D55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    Order Id</a:t>
            </a:r>
          </a:p>
          <a:p>
            <a:pPr marL="0" indent="0">
              <a:buNone/>
            </a:pPr>
            <a:r>
              <a:rPr lang="en-IN" dirty="0"/>
              <a:t>            The Order ID is the id given to the order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    Order date</a:t>
            </a:r>
          </a:p>
          <a:p>
            <a:pPr marL="0" indent="0">
              <a:buNone/>
            </a:pPr>
            <a:r>
              <a:rPr lang="en-IN" dirty="0"/>
              <a:t>            The order date is the date when the product is ordered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3.    Region</a:t>
            </a:r>
          </a:p>
          <a:p>
            <a:pPr marL="0" indent="0">
              <a:buNone/>
            </a:pPr>
            <a:r>
              <a:rPr lang="en-IN" dirty="0"/>
              <a:t>            The region in which the customer stays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4.    Country</a:t>
            </a:r>
          </a:p>
          <a:p>
            <a:pPr marL="0" indent="0">
              <a:buNone/>
            </a:pPr>
            <a:r>
              <a:rPr lang="en-IN" dirty="0"/>
              <a:t>            The country in which the customer reside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5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640C-1593-3B72-0A57-6F9A4AB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527B-C70E-6783-C37F-FE80DCFD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5.      Item Type</a:t>
            </a:r>
          </a:p>
          <a:p>
            <a:pPr marL="0" indent="0">
              <a:buNone/>
            </a:pPr>
            <a:r>
              <a:rPr lang="en-IN" dirty="0"/>
              <a:t>                   item type is the varieties if item sales in the amazon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6.      Sales Channel</a:t>
            </a:r>
          </a:p>
          <a:p>
            <a:pPr marL="0" indent="0">
              <a:buNone/>
            </a:pPr>
            <a:r>
              <a:rPr lang="en-IN" dirty="0"/>
              <a:t>                    Mode of shopping Online or Offline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7.      Order Priority</a:t>
            </a:r>
          </a:p>
          <a:p>
            <a:pPr marL="0" indent="0">
              <a:buNone/>
            </a:pPr>
            <a:r>
              <a:rPr lang="en-IN" dirty="0"/>
              <a:t>                     Priority of sales range between low to high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8.       Ship Date</a:t>
            </a:r>
          </a:p>
          <a:p>
            <a:pPr marL="0" indent="0">
              <a:buNone/>
            </a:pPr>
            <a:r>
              <a:rPr lang="en-IN" dirty="0"/>
              <a:t>                      Ship date is when the product is dispatched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69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5AAF-6E26-9388-07F5-18FCF30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5162-8F8C-111A-F618-DCFACB34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9.     Unit Sold</a:t>
            </a:r>
          </a:p>
          <a:p>
            <a:pPr marL="0" indent="0">
              <a:buNone/>
            </a:pPr>
            <a:r>
              <a:rPr lang="en-IN" dirty="0"/>
              <a:t>                Number of unit sold per product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10.   Unit Price</a:t>
            </a:r>
          </a:p>
          <a:p>
            <a:pPr marL="0" indent="0">
              <a:buNone/>
            </a:pPr>
            <a:r>
              <a:rPr lang="en-IN" dirty="0"/>
              <a:t>                  Selling Price of the Product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11.   Unit Cost</a:t>
            </a:r>
          </a:p>
          <a:p>
            <a:pPr marL="0" indent="0">
              <a:buNone/>
            </a:pPr>
            <a:r>
              <a:rPr lang="en-IN" dirty="0"/>
              <a:t>                      Cost of the Product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12.   Total Revenue</a:t>
            </a:r>
          </a:p>
          <a:p>
            <a:pPr marL="0" indent="0">
              <a:buNone/>
            </a:pPr>
            <a:r>
              <a:rPr lang="en-IN" dirty="0"/>
              <a:t>                 Total Sales of the company</a:t>
            </a:r>
          </a:p>
          <a:p>
            <a:pPr marL="514350" indent="-514350">
              <a:buAutoNum type="arabicPeriod" startAt="11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24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2017-9864-9AD3-667A-224031C2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9F87-0200-A94C-7C50-4D09B077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13.   Total Cost</a:t>
            </a:r>
          </a:p>
          <a:p>
            <a:pPr marL="0" indent="0">
              <a:buNone/>
            </a:pPr>
            <a:r>
              <a:rPr lang="en-IN" dirty="0"/>
              <a:t>                Total Cost of the company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14.   Total Profit</a:t>
            </a:r>
          </a:p>
          <a:p>
            <a:pPr marL="0" indent="0">
              <a:buNone/>
            </a:pPr>
            <a:r>
              <a:rPr lang="en-IN" dirty="0"/>
              <a:t>                 Total profit Earned by the company</a:t>
            </a:r>
          </a:p>
        </p:txBody>
      </p:sp>
    </p:spTree>
    <p:extLst>
      <p:ext uri="{BB962C8B-B14F-4D97-AF65-F5344CB8AC3E}">
        <p14:creationId xmlns:p14="http://schemas.microsoft.com/office/powerpoint/2010/main" val="276684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EF07-03AD-3B5F-E0C3-7799847E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  <a:r>
              <a:rPr lang="en-IN" sz="5400" dirty="0">
                <a:latin typeface="Britannic Bold" panose="020B0903060703020204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85E4-1A73-561D-6E41-CF0DE3AEA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</a:t>
            </a:r>
            <a:r>
              <a:rPr lang="en-IN" sz="4000" dirty="0"/>
              <a:t>KPIS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</a:t>
            </a:r>
            <a:r>
              <a:rPr lang="en-IN" sz="4400" dirty="0"/>
              <a:t>PROFIT WISE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</a:t>
            </a:r>
            <a:r>
              <a:rPr lang="en-IN" sz="4400" dirty="0"/>
              <a:t>REVENUE WISE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  </a:t>
            </a:r>
            <a:r>
              <a:rPr lang="en-IN" sz="4400" dirty="0"/>
              <a:t>ORDER WISE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73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831B-C6B6-3D31-A5CC-0C5E7BC1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BE172-57FF-99E6-5C8B-B3D5A9DC812D}"/>
              </a:ext>
            </a:extLst>
          </p:cNvPr>
          <p:cNvSpPr/>
          <p:nvPr/>
        </p:nvSpPr>
        <p:spPr>
          <a:xfrm>
            <a:off x="6995910" y="1861215"/>
            <a:ext cx="2349683" cy="1414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137.35M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Total Revenue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C7279B-1271-D240-4171-23E80FBD5ED8}"/>
              </a:ext>
            </a:extLst>
          </p:cNvPr>
          <p:cNvSpPr/>
          <p:nvPr/>
        </p:nvSpPr>
        <p:spPr>
          <a:xfrm>
            <a:off x="6931814" y="3865154"/>
            <a:ext cx="2477874" cy="1721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513k</a:t>
            </a:r>
          </a:p>
          <a:p>
            <a:pPr algn="ctr"/>
            <a:r>
              <a:rPr lang="en-IN" dirty="0"/>
              <a:t>Unit Sold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04AC59-DA06-5F3F-595E-FD51B264054A}"/>
              </a:ext>
            </a:extLst>
          </p:cNvPr>
          <p:cNvSpPr/>
          <p:nvPr/>
        </p:nvSpPr>
        <p:spPr>
          <a:xfrm>
            <a:off x="2597069" y="3857414"/>
            <a:ext cx="2349683" cy="1721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93.18M</a:t>
            </a:r>
          </a:p>
          <a:p>
            <a:pPr algn="ctr"/>
            <a:r>
              <a:rPr lang="en-IN" dirty="0"/>
              <a:t>Total  Cost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A7863C-D8A7-EC0C-E65E-B810EE5B4403}"/>
              </a:ext>
            </a:extLst>
          </p:cNvPr>
          <p:cNvSpPr/>
          <p:nvPr/>
        </p:nvSpPr>
        <p:spPr>
          <a:xfrm>
            <a:off x="2597070" y="1861215"/>
            <a:ext cx="2349683" cy="1414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44.17M</a:t>
            </a:r>
          </a:p>
          <a:p>
            <a:pPr algn="ctr"/>
            <a:r>
              <a:rPr lang="en-IN" dirty="0"/>
              <a:t>Total Profit</a:t>
            </a:r>
          </a:p>
        </p:txBody>
      </p:sp>
    </p:spTree>
    <p:extLst>
      <p:ext uri="{BB962C8B-B14F-4D97-AF65-F5344CB8AC3E}">
        <p14:creationId xmlns:p14="http://schemas.microsoft.com/office/powerpoint/2010/main" val="35614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D17E-C96F-FD68-6967-CA860A16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4068"/>
          </a:xfrm>
        </p:spPr>
        <p:txBody>
          <a:bodyPr/>
          <a:lstStyle/>
          <a:p>
            <a:r>
              <a:rPr lang="en-IN" dirty="0"/>
              <a:t>                               My Designs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950207-E31E-AB7B-FFB3-40F1E6D60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0" y="1537170"/>
            <a:ext cx="5765816" cy="435133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3385AE-E91E-3B31-DA83-B3D982ED9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26" y="1537170"/>
            <a:ext cx="57658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D17E-C96F-FD68-6967-CA860A16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25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                             My Designs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8479C9A-0718-DD17-9D49-E823D2D1A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6" y="1690688"/>
            <a:ext cx="5429868" cy="4351338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BC412BB-0C8B-4048-B35C-25353CD3E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610" y="1695360"/>
            <a:ext cx="6122634" cy="43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920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1840</TotalTime>
  <Words>214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PowerPoint Presentation</vt:lpstr>
      <vt:lpstr>Data Description</vt:lpstr>
      <vt:lpstr>Data Description</vt:lpstr>
      <vt:lpstr>Data Description</vt:lpstr>
      <vt:lpstr>Data Description</vt:lpstr>
      <vt:lpstr>                           Insights</vt:lpstr>
      <vt:lpstr>KPIS</vt:lpstr>
      <vt:lpstr>                               My Designs</vt:lpstr>
      <vt:lpstr>                             My Designs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bhanu.karpurapu96@gmail.com</dc:creator>
  <cp:lastModifiedBy>bhanu.karpurapu96@gmail.com</cp:lastModifiedBy>
  <cp:revision>3</cp:revision>
  <dcterms:created xsi:type="dcterms:W3CDTF">2024-03-26T07:17:55Z</dcterms:created>
  <dcterms:modified xsi:type="dcterms:W3CDTF">2024-03-27T16:30:06Z</dcterms:modified>
</cp:coreProperties>
</file>