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Sentiment App on AWS 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Generated: 2025-08-25 13:27 UTC</a:t>
            </a:r>
          </a:p>
          <a:p>
            <a:r>
              <a:t>Infra, CI/CD, Monitoring, Security &amp; DR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kubectl get pods,svc,ingress -n ai-sentiment</a:t>
            </a:r>
          </a:p>
          <a:p>
            <a:r>
              <a:t>curl -k https://&lt;ALB-DNS&gt;/health</a:t>
            </a:r>
          </a:p>
          <a:p>
            <a:r>
              <a:t>curl -k https://&lt;ALB-DNS&gt;/metrics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Production-ready: IaC, CI/CD, TLS, IRSA, HPA</a:t>
            </a:r>
          </a:p>
          <a:p>
            <a:r>
              <a:t>Monitoring + alerts; DR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VPC (public ALB + private nodes), EKS, ALB Ingress</a:t>
            </a:r>
          </a:p>
          <a:p>
            <a:r>
              <a:t>Dockerized Flask app; Service → Ingress (ALB)</a:t>
            </a:r>
          </a:p>
          <a:p>
            <a:r>
              <a:t>HPA autoscaling; Prometheus + Grafana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&amp;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Endpoints: /, /sentiment, /health, /metrics</a:t>
            </a:r>
          </a:p>
          <a:p>
            <a:r>
              <a:t>Prometheus client: counters + histograms</a:t>
            </a:r>
          </a:p>
          <a:p>
            <a:r>
              <a:t>Image: python:3.11-slim; port 5000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(GitHub Actions)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→ (Trivy) → Build → Push → Deploy → Smoke test</a:t>
            </a:r>
          </a:p>
          <a:p>
            <a:r>
              <a:t>ECR or Docker Hub; OIDC/IRSA preferred</a:t>
            </a:r>
          </a:p>
          <a:p>
            <a:r>
              <a:t>Rollback: kubectl rollout undo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&amp;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kube-prometheus-stack (Helm)</a:t>
            </a:r>
          </a:p>
          <a:p>
            <a:r>
              <a:t>PodMonitor scrapes /metrics</a:t>
            </a:r>
          </a:p>
          <a:p>
            <a:r>
              <a:t>Grafana: 2xx/4xx/5xx + latency p50/p90/p99</a:t>
            </a:r>
          </a:p>
          <a:p>
            <a:r>
              <a:t>Alerts: High 5xx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TLS via ALB (self-signed or ACM)</a:t>
            </a:r>
          </a:p>
          <a:p>
            <a:r>
              <a:t>IRSA least privilege; RBAC</a:t>
            </a:r>
          </a:p>
          <a:p>
            <a:r>
              <a:t>NetworkPolicy; SG restrictions; private nodes</a:t>
            </a:r>
          </a:p>
          <a:p>
            <a:r>
              <a:t>Secrets: K8s Secret/KMS or AWS Secrets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Disaster Recovery (DR)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Stateless → redeploy from Git/Helm</a:t>
            </a:r>
          </a:p>
          <a:p>
            <a:r>
              <a:t>Terraform reprovisions infra (S3+DDB)</a:t>
            </a:r>
          </a:p>
          <a:p>
            <a:r>
              <a:t>Snapshots for RDS/EBS; optional Velero</a:t>
            </a:r>
          </a:p>
          <a:p>
            <a:r>
              <a:t>Targets: RTO 15–30m • RPO &lt; 1h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Failure Simulations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Delete pods → Deployment heals</a:t>
            </a:r>
          </a:p>
          <a:p>
            <a:r>
              <a:t>Drain/terminate node → ASG replaces</a:t>
            </a:r>
          </a:p>
          <a:p>
            <a:r>
              <a:t>Delete svc/ingress → re-apply manifests</a:t>
            </a:r>
          </a:p>
          <a:p>
            <a:r>
              <a:t>Velero backup/restore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&amp; Runbooks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Scale: kubectl scale ...; HPA handles load</a:t>
            </a:r>
          </a:p>
          <a:p>
            <a:r>
              <a:t>Observability: Grafana + PromQL</a:t>
            </a:r>
          </a:p>
          <a:p>
            <a:r>
              <a:t>Audit: CloudTrail, GuardDuty, Inspector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