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4" r:id="rId1"/>
  </p:sldMasterIdLst>
  <p:notesMasterIdLst>
    <p:notesMasterId r:id="rId7"/>
  </p:notesMasterIdLst>
  <p:sldIdLst>
    <p:sldId id="315" r:id="rId2"/>
    <p:sldId id="257" r:id="rId3"/>
    <p:sldId id="342" r:id="rId4"/>
    <p:sldId id="261" r:id="rId5"/>
    <p:sldId id="339" r:id="rId6"/>
  </p:sldIdLst>
  <p:sldSz cx="9144000" cy="5143500" type="screen16x9"/>
  <p:notesSz cx="6858000" cy="9144000"/>
  <p:embeddedFontLst>
    <p:embeddedFont>
      <p:font typeface="Amasis MT Pro" panose="02040504050005020304" pitchFamily="18" charset="0"/>
      <p:regular r:id="rId8"/>
      <p:bold r:id="rId9"/>
      <p:italic r:id="rId10"/>
      <p:boldItalic r:id="rId11"/>
    </p:embeddedFont>
    <p:embeddedFont>
      <p:font typeface="Nunito Light" pitchFamily="2" charset="0"/>
      <p:regular r:id="rId12"/>
      <p:italic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34A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F9E6E6-DFFD-449E-AD2C-46CCD5521F38}">
  <a:tblStyle styleId="{8FF9E6E6-DFFD-449E-AD2C-46CCD5521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3329-01A6-46B1-8C14-873E53F5E8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a23fea2c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a23fea2c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a23fea2c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a23fea2c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566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859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657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1135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1532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>
            <a:spLocks noGrp="1"/>
          </p:cNvSpPr>
          <p:nvPr>
            <p:ph type="title"/>
          </p:nvPr>
        </p:nvSpPr>
        <p:spPr>
          <a:xfrm>
            <a:off x="2135550" y="137465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ubTitle" idx="1"/>
          </p:nvPr>
        </p:nvSpPr>
        <p:spPr>
          <a:xfrm>
            <a:off x="2135550" y="2694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78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2"/>
          <p:cNvSpPr txBox="1">
            <a:spLocks noGrp="1"/>
          </p:cNvSpPr>
          <p:nvPr>
            <p:ph type="title"/>
          </p:nvPr>
        </p:nvSpPr>
        <p:spPr>
          <a:xfrm>
            <a:off x="2201600" y="1821450"/>
            <a:ext cx="474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2"/>
          <p:cNvSpPr txBox="1">
            <a:spLocks noGrp="1"/>
          </p:cNvSpPr>
          <p:nvPr>
            <p:ph type="subTitle" idx="1"/>
          </p:nvPr>
        </p:nvSpPr>
        <p:spPr>
          <a:xfrm>
            <a:off x="2201600" y="2317950"/>
            <a:ext cx="4740900" cy="10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883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4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464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128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6287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12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7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723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176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0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FD3737-6B7B-838B-F500-6B5290FA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610" y="-1"/>
            <a:ext cx="1186390" cy="1129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85294-3E90-717F-BD63-E4FC76A1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7403" cy="1129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F92BAE-7CC3-B0D1-F21F-48119F1F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779" y="344152"/>
            <a:ext cx="5864441" cy="19654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</a:rPr>
              <a:t>KALLAM HARANADHA RED</a:t>
            </a:r>
            <a:r>
              <a:rPr lang="en-IN" sz="1600" dirty="0">
                <a:solidFill>
                  <a:srgbClr val="FF0000"/>
                </a:solidFill>
              </a:rPr>
              <a:t>DY</a:t>
            </a:r>
            <a:r>
              <a:rPr lang="en-US" sz="1600" dirty="0">
                <a:solidFill>
                  <a:srgbClr val="FF0000"/>
                </a:solidFill>
              </a:rPr>
              <a:t> INSTITUTE OF TECHNOLOGY</a:t>
            </a:r>
            <a:br>
              <a:rPr lang="en-IN" sz="1600" dirty="0">
                <a:solidFill>
                  <a:srgbClr val="FF0000"/>
                </a:solidFill>
              </a:rPr>
            </a:br>
            <a:r>
              <a:rPr lang="en-IN" sz="1600" dirty="0">
                <a:solidFill>
                  <a:srgbClr val="FF2F2F"/>
                </a:solidFill>
              </a:rPr>
              <a:t>(Autonomous)</a:t>
            </a:r>
            <a:br>
              <a:rPr lang="en-IN" sz="1600" dirty="0">
                <a:solidFill>
                  <a:srgbClr val="FF2F2F"/>
                </a:solidFill>
              </a:rPr>
            </a:br>
            <a:r>
              <a:rPr lang="en-US" sz="1400" b="0" strike="noStrike" spc="-1" dirty="0">
                <a:latin typeface="Calibri"/>
              </a:rPr>
              <a:t>Approved by AICTE,New Delhi, Permanently Affiliated to JNTUK,Kakinada</a:t>
            </a:r>
            <a:br>
              <a:rPr lang="en-US" sz="1400" b="0" strike="noStrike" spc="-1" dirty="0">
                <a:latin typeface="Arial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Amasis MT Pro"/>
              </a:rPr>
              <a:t>   </a:t>
            </a:r>
            <a:r>
              <a:rPr lang="en-US" sz="1600" strike="noStrike" spc="-1" dirty="0">
                <a:solidFill>
                  <a:schemeClr val="accent1">
                    <a:lumMod val="75000"/>
                  </a:schemeClr>
                </a:solidFill>
                <a:latin typeface="Amasis MT Pro"/>
              </a:rPr>
              <a:t>Programs Accredited by NBA:B.Tech.in EEE,ME,ECE&amp;CSE</a:t>
            </a:r>
            <a:br>
              <a:rPr lang="en-IN" sz="1600" b="0" strike="noStrike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"/>
              </a:rPr>
            </a:br>
            <a:r>
              <a:rPr lang="en-IN" sz="1600" b="0" strike="noStrike" spc="-1" dirty="0">
                <a:solidFill>
                  <a:schemeClr val="accent5">
                    <a:lumMod val="75000"/>
                  </a:schemeClr>
                </a:solidFill>
                <a:latin typeface="Amasis MT Pro"/>
              </a:rPr>
              <a:t>Department of DCME</a:t>
            </a:r>
            <a:br>
              <a:rPr lang="en-US" sz="1800" dirty="0"/>
            </a:br>
            <a:br>
              <a:rPr lang="en-US" sz="1800" b="0" strike="noStrike" spc="-1" dirty="0">
                <a:latin typeface="Arial"/>
              </a:rPr>
            </a:br>
            <a:br>
              <a:rPr lang="en-IN" sz="1600" dirty="0">
                <a:solidFill>
                  <a:srgbClr val="C00000"/>
                </a:solidFill>
              </a:rPr>
            </a:b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31B8-17D8-A972-8149-C0D31DB85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01" y="1800842"/>
            <a:ext cx="8060874" cy="3266458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00B0F0"/>
                </a:solidFill>
              </a:rPr>
              <a:t>                   </a:t>
            </a: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to Sketch Application using AI</a:t>
            </a:r>
            <a:endParaRPr lang="en-US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IN" sz="1200" b="1" i="1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Under the guidance of</a:t>
            </a:r>
          </a:p>
          <a:p>
            <a:pPr marL="0" indent="0">
              <a:buNone/>
            </a:pPr>
            <a:r>
              <a:rPr lang="en-US" sz="1600" b="1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M.Prasad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Rao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i="1" dirty="0">
                <a:solidFill>
                  <a:schemeClr val="tx1"/>
                </a:solidFill>
              </a:rPr>
              <a:t>		            	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PRESENTED BY:</a:t>
            </a:r>
            <a:r>
              <a:rPr lang="en-IN" sz="1800" b="1" dirty="0">
                <a:solidFill>
                  <a:schemeClr val="tx2"/>
                </a:solidFill>
              </a:rPr>
              <a:t>BATCH NO </a:t>
            </a:r>
            <a:r>
              <a:rPr lang="en-IN" sz="1800" b="1" dirty="0">
                <a:solidFill>
                  <a:schemeClr val="tx2"/>
                </a:solidFill>
                <a:latin typeface="Aptos Display" panose="020B0004020202020204" pitchFamily="34" charset="0"/>
              </a:rPr>
              <a:t>6</a:t>
            </a:r>
            <a:r>
              <a:rPr lang="en-IN" sz="1800" b="1" dirty="0">
                <a:solidFill>
                  <a:schemeClr val="tx2"/>
                </a:solidFill>
              </a:rPr>
              <a:t>                                                     </a:t>
            </a:r>
            <a:endParaRPr lang="en-US" sz="1800" b="1" i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Y.Bhanu</a:t>
            </a:r>
            <a:r>
              <a:rPr lang="en-US" sz="1600" dirty="0"/>
              <a:t> Sai (23608-CM-064) (TL)                                      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G.Nanda</a:t>
            </a:r>
            <a:r>
              <a:rPr lang="en-US" sz="1600"/>
              <a:t> Kishor </a:t>
            </a:r>
            <a:r>
              <a:rPr lang="en-US" sz="1600" dirty="0"/>
              <a:t>(23608-CM-013)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G.Bhaskar</a:t>
            </a:r>
            <a:r>
              <a:rPr lang="en-US" sz="1600" dirty="0"/>
              <a:t> (23608-CM-010) </a:t>
            </a:r>
          </a:p>
          <a:p>
            <a:pPr marL="0" indent="0">
              <a:buNone/>
            </a:pPr>
            <a:r>
              <a:rPr lang="en-US" sz="1600" dirty="0"/>
              <a:t>  K. Akash (23608-CM-071)</a:t>
            </a:r>
            <a:r>
              <a:rPr lang="en-US" sz="1600" b="1" dirty="0">
                <a:solidFill>
                  <a:schemeClr val="tx1"/>
                </a:solidFill>
              </a:rPr>
              <a:t>	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7CCF0-AFB3-8151-66A2-8CE24D5D58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4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7"/>
          <p:cNvSpPr txBox="1">
            <a:spLocks noGrp="1"/>
          </p:cNvSpPr>
          <p:nvPr>
            <p:ph type="title"/>
          </p:nvPr>
        </p:nvSpPr>
        <p:spPr>
          <a:xfrm>
            <a:off x="720000" y="610050"/>
            <a:ext cx="7704000" cy="766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US" sz="3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Reqirements</a:t>
            </a:r>
            <a:endParaRPr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27F53-9590-3BA1-C8A6-7C21122CDBEE}"/>
              </a:ext>
            </a:extLst>
          </p:cNvPr>
          <p:cNvSpPr txBox="1"/>
          <p:nvPr/>
        </p:nvSpPr>
        <p:spPr>
          <a:xfrm>
            <a:off x="720000" y="1535430"/>
            <a:ext cx="770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 or Laptop with latest processors,8GB internal storage with  256GB SSD Storage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CB0AC1-AF78-293B-69D4-EA0791A3C40B}"/>
              </a:ext>
            </a:extLst>
          </p:cNvPr>
          <p:cNvSpPr txBox="1"/>
          <p:nvPr/>
        </p:nvSpPr>
        <p:spPr>
          <a:xfrm>
            <a:off x="2392281" y="290163"/>
            <a:ext cx="4757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C9048-A94A-4691-05FF-7EEAD7C12F1C}"/>
              </a:ext>
            </a:extLst>
          </p:cNvPr>
          <p:cNvSpPr txBox="1"/>
          <p:nvPr/>
        </p:nvSpPr>
        <p:spPr>
          <a:xfrm>
            <a:off x="449580" y="975360"/>
            <a:ext cx="718947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Operating System</a:t>
            </a:r>
            <a:r>
              <a:rPr lang="en-US" altLang="en-US" dirty="0">
                <a:latin typeface="Arial" panose="020B0604020202020204" pitchFamily="34" charset="0"/>
              </a:rPr>
              <a:t>: Windows, Linux, or macOS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Programming Language</a:t>
            </a:r>
            <a:r>
              <a:rPr lang="en-US" altLang="en-US" dirty="0">
                <a:latin typeface="Arial" panose="020B0604020202020204" pitchFamily="34" charset="0"/>
              </a:rPr>
              <a:t>: Python (latest version preferred)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AI Libraries</a:t>
            </a:r>
            <a:r>
              <a:rPr lang="en-US" altLang="en-US" dirty="0">
                <a:latin typeface="Arial" panose="020B0604020202020204" pitchFamily="34" charset="0"/>
              </a:rPr>
              <a:t>: TensorFlow ,</a:t>
            </a:r>
            <a:r>
              <a:rPr lang="en-US" altLang="en-US" dirty="0" err="1">
                <a:latin typeface="Arial" panose="020B0604020202020204" pitchFamily="34" charset="0"/>
              </a:rPr>
              <a:t>PyTorch,Streamlit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Image Processing Library</a:t>
            </a:r>
            <a:r>
              <a:rPr lang="en-US" altLang="en-US" dirty="0">
                <a:latin typeface="Arial" panose="020B0604020202020204" pitchFamily="34" charset="0"/>
              </a:rPr>
              <a:t>: OpenCV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Numerical Computation</a:t>
            </a:r>
            <a:r>
              <a:rPr lang="en-US" altLang="en-US" dirty="0">
                <a:latin typeface="Arial" panose="020B0604020202020204" pitchFamily="34" charset="0"/>
              </a:rPr>
              <a:t>: NumPy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IDE/Code Editor</a:t>
            </a:r>
            <a:r>
              <a:rPr lang="en-US" altLang="en-US" dirty="0">
                <a:latin typeface="Arial" panose="020B0604020202020204" pitchFamily="34" charset="0"/>
              </a:rPr>
              <a:t>: VS </a:t>
            </a:r>
            <a:r>
              <a:rPr lang="en-US" altLang="en-US" dirty="0" err="1">
                <a:latin typeface="Arial" panose="020B0604020202020204" pitchFamily="34" charset="0"/>
              </a:rPr>
              <a:t>Code,Andriod</a:t>
            </a:r>
            <a:r>
              <a:rPr lang="en-US" altLang="en-US" dirty="0">
                <a:latin typeface="Arial" panose="020B0604020202020204" pitchFamily="34" charset="0"/>
              </a:rPr>
              <a:t> Studio</a:t>
            </a:r>
            <a:r>
              <a:rPr lang="en-US" altLang="en-US" sz="1200" dirty="0">
                <a:latin typeface="Arial" panose="020B0604020202020204" pitchFamily="34" charset="0"/>
              </a:rPr>
              <a:t>(for App Development)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Package Manager</a:t>
            </a:r>
            <a:r>
              <a:rPr lang="en-US" altLang="en-US" dirty="0">
                <a:latin typeface="Arial" panose="020B0604020202020204" pitchFamily="34" charset="0"/>
              </a:rPr>
              <a:t>: pip or </a:t>
            </a:r>
            <a:r>
              <a:rPr lang="en-US" altLang="en-US" dirty="0" err="1">
                <a:latin typeface="Arial" panose="020B0604020202020204" pitchFamily="34" charset="0"/>
              </a:rPr>
              <a:t>conda</a:t>
            </a:r>
            <a:r>
              <a:rPr lang="en-US" altLang="en-US" dirty="0">
                <a:latin typeface="Arial" panose="020B0604020202020204" pitchFamily="34" charset="0"/>
              </a:rPr>
              <a:t> (to install Python libraries)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CB0AC1-AF78-293B-69D4-EA0791A3C40B}"/>
              </a:ext>
            </a:extLst>
          </p:cNvPr>
          <p:cNvSpPr txBox="1"/>
          <p:nvPr/>
        </p:nvSpPr>
        <p:spPr>
          <a:xfrm>
            <a:off x="2891759" y="573977"/>
            <a:ext cx="4757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92D61-55F9-EB1A-CA79-04490CBA6F1E}"/>
              </a:ext>
            </a:extLst>
          </p:cNvPr>
          <p:cNvSpPr txBox="1"/>
          <p:nvPr/>
        </p:nvSpPr>
        <p:spPr>
          <a:xfrm>
            <a:off x="881307" y="2217577"/>
            <a:ext cx="621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8CFC7A-4E2A-1CE8-A899-AC7BBDCCB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58793"/>
              </p:ext>
            </p:extLst>
          </p:nvPr>
        </p:nvGraphicFramePr>
        <p:xfrm>
          <a:off x="1224115" y="1610396"/>
          <a:ext cx="6425498" cy="2308860"/>
        </p:xfrm>
        <a:graphic>
          <a:graphicData uri="http://schemas.openxmlformats.org/drawingml/2006/table">
            <a:tbl>
              <a:tblPr>
                <a:tableStyleId>{073A3329-01A6-46B1-8C14-873E53F5E8EF}</a:tableStyleId>
              </a:tblPr>
              <a:tblGrid>
                <a:gridCol w="3212749">
                  <a:extLst>
                    <a:ext uri="{9D8B030D-6E8A-4147-A177-3AD203B41FA5}">
                      <a16:colId xmlns:a16="http://schemas.microsoft.com/office/drawing/2014/main" val="2880572583"/>
                    </a:ext>
                  </a:extLst>
                </a:gridCol>
                <a:gridCol w="3212749">
                  <a:extLst>
                    <a:ext uri="{9D8B030D-6E8A-4147-A177-3AD203B41FA5}">
                      <a16:colId xmlns:a16="http://schemas.microsoft.com/office/drawing/2014/main" val="1307870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819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Functionality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Only basic image editing tools available (crop, rotate, filters).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57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AI Sketching Support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 present in most free desktop or mobile tools.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752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Camera Integration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Rare or missing; most apps work on pre-uploaded images.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47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User Interaction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 real-time; users must upload, edit, and download manually.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1832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5D17D7-6723-CE04-FF66-BD79D0232F87}"/>
              </a:ext>
            </a:extLst>
          </p:cNvPr>
          <p:cNvSpPr txBox="1"/>
          <p:nvPr/>
        </p:nvSpPr>
        <p:spPr>
          <a:xfrm>
            <a:off x="2888165" y="8296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AD1EB5-50C0-36E7-1C8A-582E8BF2341B}"/>
              </a:ext>
            </a:extLst>
          </p:cNvPr>
          <p:cNvSpPr txBox="1"/>
          <p:nvPr/>
        </p:nvSpPr>
        <p:spPr>
          <a:xfrm>
            <a:off x="921775" y="3957967"/>
            <a:ext cx="713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22B728-26E7-AAEA-E514-70C2A1568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6518"/>
              </p:ext>
            </p:extLst>
          </p:nvPr>
        </p:nvGraphicFramePr>
        <p:xfrm>
          <a:off x="690974" y="1172497"/>
          <a:ext cx="7228910" cy="3459826"/>
        </p:xfrm>
        <a:graphic>
          <a:graphicData uri="http://schemas.openxmlformats.org/drawingml/2006/table">
            <a:tbl>
              <a:tblPr>
                <a:tableStyleId>{073A3329-01A6-46B1-8C14-873E53F5E8EF}</a:tableStyleId>
              </a:tblPr>
              <a:tblGrid>
                <a:gridCol w="2594319">
                  <a:extLst>
                    <a:ext uri="{9D8B030D-6E8A-4147-A177-3AD203B41FA5}">
                      <a16:colId xmlns:a16="http://schemas.microsoft.com/office/drawing/2014/main" val="1507973036"/>
                    </a:ext>
                  </a:extLst>
                </a:gridCol>
                <a:gridCol w="4634591">
                  <a:extLst>
                    <a:ext uri="{9D8B030D-6E8A-4147-A177-3AD203B41FA5}">
                      <a16:colId xmlns:a16="http://schemas.microsoft.com/office/drawing/2014/main" val="3324234235"/>
                    </a:ext>
                  </a:extLst>
                </a:gridCol>
              </a:tblGrid>
              <a:tr h="49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Feature</a:t>
                      </a:r>
                    </a:p>
                  </a:txBody>
                  <a:tcPr marL="89995" marR="89995" marT="44997" marB="44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Description</a:t>
                      </a:r>
                    </a:p>
                  </a:txBody>
                  <a:tcPr marL="89995" marR="89995" marT="44997" marB="44997" anchor="ctr"/>
                </a:tc>
                <a:extLst>
                  <a:ext uri="{0D108BD9-81ED-4DB2-BD59-A6C34878D82A}">
                    <a16:rowId xmlns:a16="http://schemas.microsoft.com/office/drawing/2014/main" val="3973712199"/>
                  </a:ext>
                </a:extLst>
              </a:tr>
              <a:tr h="4949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AI-Powered Filters</a:t>
                      </a:r>
                      <a:endParaRPr lang="en-US" sz="1300" dirty="0"/>
                    </a:p>
                  </a:txBody>
                  <a:tcPr marL="89995" marR="89995" marT="44997" marB="44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Converts photos to pencil or watercolor sketches using OpenCV's AI filters.</a:t>
                      </a:r>
                    </a:p>
                  </a:txBody>
                  <a:tcPr marL="89995" marR="89995" marT="44997" marB="44997" anchor="ctr"/>
                </a:tc>
                <a:extLst>
                  <a:ext uri="{0D108BD9-81ED-4DB2-BD59-A6C34878D82A}">
                    <a16:rowId xmlns:a16="http://schemas.microsoft.com/office/drawing/2014/main" val="4204097068"/>
                  </a:ext>
                </a:extLst>
              </a:tr>
              <a:tr h="4949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Live Camera Support</a:t>
                      </a:r>
                      <a:endParaRPr lang="en-US" sz="1300" dirty="0"/>
                    </a:p>
                  </a:txBody>
                  <a:tcPr marL="89995" marR="89995" marT="44997" marB="44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Allows capturing photos directly from webcam in real-time.</a:t>
                      </a:r>
                    </a:p>
                  </a:txBody>
                  <a:tcPr marL="89995" marR="89995" marT="44997" marB="44997" anchor="ctr"/>
                </a:tc>
                <a:extLst>
                  <a:ext uri="{0D108BD9-81ED-4DB2-BD59-A6C34878D82A}">
                    <a16:rowId xmlns:a16="http://schemas.microsoft.com/office/drawing/2014/main" val="4283663850"/>
                  </a:ext>
                </a:extLst>
              </a:tr>
              <a:tr h="4949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Web Interface (</a:t>
                      </a:r>
                      <a:r>
                        <a:rPr lang="en-US" sz="1300" b="1" dirty="0" err="1"/>
                        <a:t>Streamlit</a:t>
                      </a:r>
                      <a:r>
                        <a:rPr lang="en-US" sz="1300" b="1" dirty="0"/>
                        <a:t>)</a:t>
                      </a:r>
                      <a:endParaRPr lang="en-US" sz="1300" dirty="0"/>
                    </a:p>
                  </a:txBody>
                  <a:tcPr marL="89995" marR="89995" marT="44997" marB="44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Simple UI to upload, preview, convert, and download sketches.</a:t>
                      </a:r>
                    </a:p>
                  </a:txBody>
                  <a:tcPr marL="89995" marR="89995" marT="44997" marB="44997" anchor="ctr"/>
                </a:tc>
                <a:extLst>
                  <a:ext uri="{0D108BD9-81ED-4DB2-BD59-A6C34878D82A}">
                    <a16:rowId xmlns:a16="http://schemas.microsoft.com/office/drawing/2014/main" val="764306253"/>
                  </a:ext>
                </a:extLst>
              </a:tr>
              <a:tr h="4949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dirty="0"/>
                        <a:t>Download Feature</a:t>
                      </a:r>
                      <a:endParaRPr lang="en-US" sz="1300" dirty="0"/>
                    </a:p>
                  </a:txBody>
                  <a:tcPr marL="89995" marR="89995" marT="44997" marB="44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Easy saving of processed images via browser download.</a:t>
                      </a:r>
                    </a:p>
                  </a:txBody>
                  <a:tcPr marL="89995" marR="89995" marT="44997" marB="44997" anchor="ctr"/>
                </a:tc>
                <a:extLst>
                  <a:ext uri="{0D108BD9-81ED-4DB2-BD59-A6C34878D82A}">
                    <a16:rowId xmlns:a16="http://schemas.microsoft.com/office/drawing/2014/main" val="2561847341"/>
                  </a:ext>
                </a:extLst>
              </a:tr>
              <a:tr h="4949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Lightweight &amp; Fast</a:t>
                      </a:r>
                      <a:endParaRPr lang="en-US" sz="1300"/>
                    </a:p>
                  </a:txBody>
                  <a:tcPr marL="89995" marR="89995" marT="44997" marB="44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No installation of heavy software like Photoshop required.</a:t>
                      </a:r>
                    </a:p>
                  </a:txBody>
                  <a:tcPr marL="89995" marR="89995" marT="44997" marB="44997" anchor="ctr"/>
                </a:tc>
                <a:extLst>
                  <a:ext uri="{0D108BD9-81ED-4DB2-BD59-A6C34878D82A}">
                    <a16:rowId xmlns:a16="http://schemas.microsoft.com/office/drawing/2014/main" val="2087693570"/>
                  </a:ext>
                </a:extLst>
              </a:tr>
              <a:tr h="4949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Future Scope</a:t>
                      </a:r>
                      <a:endParaRPr lang="en-US" sz="1300"/>
                    </a:p>
                  </a:txBody>
                  <a:tcPr marL="89995" marR="89995" marT="44997" marB="44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dirty="0"/>
                        <a:t>Android app version with live camera support using </a:t>
                      </a:r>
                      <a:r>
                        <a:rPr lang="en-US" sz="1300" dirty="0" err="1"/>
                        <a:t>Kivy</a:t>
                      </a:r>
                      <a:r>
                        <a:rPr lang="en-US" sz="1300" dirty="0"/>
                        <a:t> or </a:t>
                      </a:r>
                      <a:r>
                        <a:rPr lang="en-US" sz="1300" dirty="0" err="1"/>
                        <a:t>ChaquoPy</a:t>
                      </a:r>
                      <a:r>
                        <a:rPr lang="en-US" sz="1300" dirty="0"/>
                        <a:t>.</a:t>
                      </a:r>
                    </a:p>
                  </a:txBody>
                  <a:tcPr marL="89995" marR="89995" marT="44997" marB="44997" anchor="ctr"/>
                </a:tc>
                <a:extLst>
                  <a:ext uri="{0D108BD9-81ED-4DB2-BD59-A6C34878D82A}">
                    <a16:rowId xmlns:a16="http://schemas.microsoft.com/office/drawing/2014/main" val="331741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84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3890</TotalTime>
  <Words>340</Words>
  <Application>Microsoft Office PowerPoint</Application>
  <PresentationFormat>On-screen Show (16:9)</PresentationFormat>
  <Paragraphs>49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Amasis MT Pro</vt:lpstr>
      <vt:lpstr>Wingdings</vt:lpstr>
      <vt:lpstr>Times New Roman</vt:lpstr>
      <vt:lpstr>Calibri Light</vt:lpstr>
      <vt:lpstr>Nunito Light</vt:lpstr>
      <vt:lpstr>Arial</vt:lpstr>
      <vt:lpstr>Aptos Display</vt:lpstr>
      <vt:lpstr>Calibri</vt:lpstr>
      <vt:lpstr>Office Theme</vt:lpstr>
      <vt:lpstr>KALLAM HARANADHA REDDY INSTITUTE OF TECHNOLOGY (Autonomous) Approved by AICTE,New Delhi, Permanently Affiliated to JNTUK,Kakinada    Programs Accredited by NBA:B.Tech.in EEE,ME,ECE&amp;CSE Department of DCME   </vt:lpstr>
      <vt:lpstr>Hardware Reqirements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KALLAM HARANADHA REDDY  INSTITUTE OF TECHNOLOGY</dc:title>
  <dc:creator>Supraja S</dc:creator>
  <cp:lastModifiedBy>Vamsi Kiran</cp:lastModifiedBy>
  <cp:revision>71</cp:revision>
  <dcterms:modified xsi:type="dcterms:W3CDTF">2025-07-13T16:09:38Z</dcterms:modified>
</cp:coreProperties>
</file>