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756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 (40320)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0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18A5E-A9BA-4C53-B7EE-EE0AB47F3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89934"/>
            <a:ext cx="10058400" cy="39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2895</TotalTime>
  <Words>364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57</cp:revision>
  <dcterms:created xsi:type="dcterms:W3CDTF">2018-04-14T00:58:53Z</dcterms:created>
  <dcterms:modified xsi:type="dcterms:W3CDTF">2018-04-16T01:38:18Z</dcterms:modified>
</cp:coreProperties>
</file>