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95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We have chosen 1000 population as it gives optimal solution earlier when ran against population size of 100, 500, 800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 (40320)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0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 </a:t>
            </a:r>
            <a:r>
              <a:rPr lang="en-US" dirty="0"/>
              <a:t>generation (on average)</a:t>
            </a:r>
          </a:p>
          <a:p>
            <a:pPr marL="0" indent="0">
              <a:buNone/>
            </a:pPr>
            <a:r>
              <a:rPr lang="en-US" dirty="0"/>
              <a:t>Since the best solution is not changed for 10 generation our program concludes the optimal 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C6C5D2-BA4D-4687-B608-0B07A87A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62908"/>
            <a:ext cx="10058400" cy="3440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3C65D-6EBD-43D0-8269-A3510D16C842}"/>
              </a:ext>
            </a:extLst>
          </p:cNvPr>
          <p:cNvSpPr txBox="1"/>
          <p:nvPr/>
        </p:nvSpPr>
        <p:spPr>
          <a:xfrm>
            <a:off x="1063752" y="1724644"/>
            <a:ext cx="683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Recreation of new Generation Using Crossover of parent genes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2920</TotalTime>
  <Words>417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70</cp:revision>
  <dcterms:created xsi:type="dcterms:W3CDTF">2018-04-14T00:58:53Z</dcterms:created>
  <dcterms:modified xsi:type="dcterms:W3CDTF">2018-04-16T02:03:30Z</dcterms:modified>
</cp:coreProperties>
</file>