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CASE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8384"/>
            <a:ext cx="10058400" cy="48938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02923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0D57-9160-46AA-BAAA-DF3D4DE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920"/>
            <a:ext cx="10058400" cy="65428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3CA5E0-1167-4E3A-9F0F-ADD952A0DE1C}"/>
              </a:ext>
            </a:extLst>
          </p:cNvPr>
          <p:cNvCxnSpPr>
            <a:cxnSpLocks/>
          </p:cNvCxnSpPr>
          <p:nvPr/>
        </p:nvCxnSpPr>
        <p:spPr>
          <a:xfrm>
            <a:off x="6265050" y="1441952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FF746-AF19-4B40-B1FE-1587197ECF03}"/>
              </a:ext>
            </a:extLst>
          </p:cNvPr>
          <p:cNvCxnSpPr>
            <a:cxnSpLocks/>
          </p:cNvCxnSpPr>
          <p:nvPr/>
        </p:nvCxnSpPr>
        <p:spPr>
          <a:xfrm>
            <a:off x="6283224" y="2058759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00D7-ABF3-4B4F-9892-79A912D8C15A}"/>
              </a:ext>
            </a:extLst>
          </p:cNvPr>
          <p:cNvSpPr/>
          <p:nvPr/>
        </p:nvSpPr>
        <p:spPr>
          <a:xfrm>
            <a:off x="4350820" y="3993778"/>
            <a:ext cx="4116429" cy="6894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Parents for the next generation by picking top phenome(routes ) from the current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95FB2-1A12-4B42-A8BC-9B8A2C391D79}"/>
              </a:ext>
            </a:extLst>
          </p:cNvPr>
          <p:cNvCxnSpPr>
            <a:cxnSpLocks/>
          </p:cNvCxnSpPr>
          <p:nvPr/>
        </p:nvCxnSpPr>
        <p:spPr>
          <a:xfrm>
            <a:off x="6257824" y="4664590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6CB74-8C34-4DBE-B2A8-3A422EF7CA63}"/>
              </a:ext>
            </a:extLst>
          </p:cNvPr>
          <p:cNvSpPr/>
          <p:nvPr/>
        </p:nvSpPr>
        <p:spPr>
          <a:xfrm>
            <a:off x="4348979" y="4962574"/>
            <a:ext cx="4116429" cy="6350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 next generation’s genome by crossover between top selected parents of current generation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21384F-4643-43EA-AD0D-DB4B75F143F7}"/>
              </a:ext>
            </a:extLst>
          </p:cNvPr>
          <p:cNvCxnSpPr>
            <a:cxnSpLocks/>
          </p:cNvCxnSpPr>
          <p:nvPr/>
        </p:nvCxnSpPr>
        <p:spPr>
          <a:xfrm>
            <a:off x="6272165" y="5622696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BC614-0C21-4097-85D0-768F27B72EFD}"/>
              </a:ext>
            </a:extLst>
          </p:cNvPr>
          <p:cNvSpPr/>
          <p:nvPr/>
        </p:nvSpPr>
        <p:spPr>
          <a:xfrm>
            <a:off x="4319818" y="5910208"/>
            <a:ext cx="4116429" cy="3991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 new generation based on the new genome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21911A-4D02-4327-B3F5-CCF21FC2CC99}"/>
              </a:ext>
            </a:extLst>
          </p:cNvPr>
          <p:cNvCxnSpPr>
            <a:cxnSpLocks/>
          </p:cNvCxnSpPr>
          <p:nvPr/>
        </p:nvCxnSpPr>
        <p:spPr>
          <a:xfrm>
            <a:off x="8104123" y="6012873"/>
            <a:ext cx="1240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DA0CE-5807-4D03-A687-FE6664CD9A9E}"/>
              </a:ext>
            </a:extLst>
          </p:cNvPr>
          <p:cNvCxnSpPr>
            <a:cxnSpLocks/>
          </p:cNvCxnSpPr>
          <p:nvPr/>
        </p:nvCxnSpPr>
        <p:spPr>
          <a:xfrm flipH="1">
            <a:off x="6283224" y="3662387"/>
            <a:ext cx="7225" cy="33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CB5D04-2FF2-4B13-89AA-1C8671E5C43A}"/>
              </a:ext>
            </a:extLst>
          </p:cNvPr>
          <p:cNvSpPr/>
          <p:nvPr/>
        </p:nvSpPr>
        <p:spPr>
          <a:xfrm>
            <a:off x="6020165" y="3736200"/>
            <a:ext cx="569294" cy="11755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E065D4-8C4F-4B9F-A9A7-97BAD7DF95C9}"/>
              </a:ext>
            </a:extLst>
          </p:cNvPr>
          <p:cNvCxnSpPr>
            <a:cxnSpLocks/>
          </p:cNvCxnSpPr>
          <p:nvPr/>
        </p:nvCxnSpPr>
        <p:spPr>
          <a:xfrm flipV="1">
            <a:off x="5215708" y="3301231"/>
            <a:ext cx="0" cy="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621F82-3FB3-480A-9E7F-76BBC184D90D}"/>
              </a:ext>
            </a:extLst>
          </p:cNvPr>
          <p:cNvCxnSpPr>
            <a:cxnSpLocks/>
          </p:cNvCxnSpPr>
          <p:nvPr/>
        </p:nvCxnSpPr>
        <p:spPr>
          <a:xfrm flipH="1">
            <a:off x="3673889" y="3322025"/>
            <a:ext cx="1488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FF40DA-A72F-48AE-9C5C-0C83717B089A}"/>
              </a:ext>
            </a:extLst>
          </p:cNvPr>
          <p:cNvCxnSpPr>
            <a:cxnSpLocks/>
          </p:cNvCxnSpPr>
          <p:nvPr/>
        </p:nvCxnSpPr>
        <p:spPr>
          <a:xfrm>
            <a:off x="3673889" y="3322025"/>
            <a:ext cx="0" cy="60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D6C6B9-0C1F-4CC3-9962-BD744226A9F8}"/>
              </a:ext>
            </a:extLst>
          </p:cNvPr>
          <p:cNvSpPr/>
          <p:nvPr/>
        </p:nvSpPr>
        <p:spPr>
          <a:xfrm>
            <a:off x="3028289" y="3923352"/>
            <a:ext cx="1248027" cy="7598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Best Route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5B4184-9EFD-4323-9F58-01A5D2F4E58D}"/>
              </a:ext>
            </a:extLst>
          </p:cNvPr>
          <p:cNvCxnSpPr/>
          <p:nvPr/>
        </p:nvCxnSpPr>
        <p:spPr>
          <a:xfrm>
            <a:off x="3621916" y="4727609"/>
            <a:ext cx="0" cy="48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0402F-E857-495F-BD01-1721B0DA45DA}"/>
              </a:ext>
            </a:extLst>
          </p:cNvPr>
          <p:cNvSpPr/>
          <p:nvPr/>
        </p:nvSpPr>
        <p:spPr>
          <a:xfrm>
            <a:off x="3214076" y="5212692"/>
            <a:ext cx="766356" cy="4077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855347-2EA9-400F-84CD-D41E6B1DE335}"/>
              </a:ext>
            </a:extLst>
          </p:cNvPr>
          <p:cNvSpPr/>
          <p:nvPr/>
        </p:nvSpPr>
        <p:spPr>
          <a:xfrm>
            <a:off x="4399248" y="966706"/>
            <a:ext cx="4116429" cy="397229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 genome using random sequences of genes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FA2D6-A7B5-4B3B-9650-82565E029BE1}"/>
              </a:ext>
            </a:extLst>
          </p:cNvPr>
          <p:cNvCxnSpPr>
            <a:cxnSpLocks/>
          </p:cNvCxnSpPr>
          <p:nvPr/>
        </p:nvCxnSpPr>
        <p:spPr>
          <a:xfrm>
            <a:off x="6265050" y="1426820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BA335BE-B040-4A55-855E-FD18F4B93301}"/>
              </a:ext>
            </a:extLst>
          </p:cNvPr>
          <p:cNvSpPr/>
          <p:nvPr/>
        </p:nvSpPr>
        <p:spPr>
          <a:xfrm>
            <a:off x="4399248" y="1666465"/>
            <a:ext cx="4116429" cy="420146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Initiate Population by mapping genome to phenome(different routes of the cities)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690FD1-DC72-4AA9-B6DC-AC00856551CA}"/>
              </a:ext>
            </a:extLst>
          </p:cNvPr>
          <p:cNvCxnSpPr>
            <a:cxnSpLocks/>
          </p:cNvCxnSpPr>
          <p:nvPr/>
        </p:nvCxnSpPr>
        <p:spPr>
          <a:xfrm>
            <a:off x="6283224" y="2043628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9C2308-EEF2-4A72-A30B-F26B102D9F9B}"/>
              </a:ext>
            </a:extLst>
          </p:cNvPr>
          <p:cNvSpPr/>
          <p:nvPr/>
        </p:nvSpPr>
        <p:spPr>
          <a:xfrm>
            <a:off x="4399249" y="2331342"/>
            <a:ext cx="4116429" cy="385771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Evaluate fitness and distance of each child in the population and sort the population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FBD973-8C40-4EB9-8742-546B4EE60F78}"/>
              </a:ext>
            </a:extLst>
          </p:cNvPr>
          <p:cNvSpPr/>
          <p:nvPr/>
        </p:nvSpPr>
        <p:spPr>
          <a:xfrm>
            <a:off x="4350820" y="3978647"/>
            <a:ext cx="4116429" cy="689406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Select Parents for the next generation by picking top phenome(routes ) from the current generation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582D56-D7C5-4E18-9EFD-8F7E0B56A204}"/>
              </a:ext>
            </a:extLst>
          </p:cNvPr>
          <p:cNvCxnSpPr>
            <a:cxnSpLocks/>
          </p:cNvCxnSpPr>
          <p:nvPr/>
        </p:nvCxnSpPr>
        <p:spPr>
          <a:xfrm>
            <a:off x="6257824" y="4649458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7B13BC3-F114-4A77-9F38-D01A8E4B18AF}"/>
              </a:ext>
            </a:extLst>
          </p:cNvPr>
          <p:cNvSpPr/>
          <p:nvPr/>
        </p:nvSpPr>
        <p:spPr>
          <a:xfrm>
            <a:off x="4348979" y="4947443"/>
            <a:ext cx="4116429" cy="635007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 next generation’s genome by crossover between top selected parents of current generation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15F39-BA73-4C7E-9101-CA82620381A2}"/>
              </a:ext>
            </a:extLst>
          </p:cNvPr>
          <p:cNvCxnSpPr>
            <a:cxnSpLocks/>
          </p:cNvCxnSpPr>
          <p:nvPr/>
        </p:nvCxnSpPr>
        <p:spPr>
          <a:xfrm>
            <a:off x="6272165" y="5607565"/>
            <a:ext cx="7226" cy="3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DF476C7-5004-4F68-BECB-38FBCEEE09D8}"/>
              </a:ext>
            </a:extLst>
          </p:cNvPr>
          <p:cNvSpPr/>
          <p:nvPr/>
        </p:nvSpPr>
        <p:spPr>
          <a:xfrm>
            <a:off x="4319818" y="5895077"/>
            <a:ext cx="4116429" cy="399152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Generate new generation based on the new genome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2495AE-580E-4EE1-AFE2-37058282937C}"/>
              </a:ext>
            </a:extLst>
          </p:cNvPr>
          <p:cNvSpPr/>
          <p:nvPr/>
        </p:nvSpPr>
        <p:spPr>
          <a:xfrm>
            <a:off x="8684697" y="2982096"/>
            <a:ext cx="1335649" cy="1015989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New Generation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C01CFD-5D95-4976-9E06-D54499D0A477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9352521" y="3998085"/>
            <a:ext cx="1" cy="20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C6E3B0D7-85AA-496A-92EC-6FA23D66C24A}"/>
              </a:ext>
            </a:extLst>
          </p:cNvPr>
          <p:cNvSpPr/>
          <p:nvPr/>
        </p:nvSpPr>
        <p:spPr>
          <a:xfrm>
            <a:off x="5229800" y="2951501"/>
            <a:ext cx="2149484" cy="722312"/>
          </a:xfrm>
          <a:prstGeom prst="diamond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Optimal solution met?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CD56F6-09B9-4129-B5DA-BA6D46B880E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02808" y="2661699"/>
            <a:ext cx="1733" cy="28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FFEFB-C3D2-45A9-80C7-296E79B27F2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297316" y="3673813"/>
            <a:ext cx="7225" cy="33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FD4C5AB-7EC7-433D-B22E-3F92B4FB1FCF}"/>
              </a:ext>
            </a:extLst>
          </p:cNvPr>
          <p:cNvSpPr/>
          <p:nvPr/>
        </p:nvSpPr>
        <p:spPr>
          <a:xfrm>
            <a:off x="6020165" y="3721068"/>
            <a:ext cx="569294" cy="117557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D81F14-985A-4DC0-972A-890C637233AE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229800" y="3312657"/>
            <a:ext cx="0" cy="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48D361-AA92-4EEF-88DF-5B04CE61561A}"/>
              </a:ext>
            </a:extLst>
          </p:cNvPr>
          <p:cNvCxnSpPr>
            <a:cxnSpLocks/>
          </p:cNvCxnSpPr>
          <p:nvPr/>
        </p:nvCxnSpPr>
        <p:spPr>
          <a:xfrm>
            <a:off x="3673889" y="3306894"/>
            <a:ext cx="0" cy="60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72B84B8-A0C9-4C2C-B6D8-93F3604FDAC7}"/>
              </a:ext>
            </a:extLst>
          </p:cNvPr>
          <p:cNvSpPr/>
          <p:nvPr/>
        </p:nvSpPr>
        <p:spPr>
          <a:xfrm>
            <a:off x="3028289" y="3908220"/>
            <a:ext cx="1248027" cy="759833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Best Route Found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7A7358-93D4-4836-823A-91242ADBCBAB}"/>
              </a:ext>
            </a:extLst>
          </p:cNvPr>
          <p:cNvCxnSpPr/>
          <p:nvPr/>
        </p:nvCxnSpPr>
        <p:spPr>
          <a:xfrm>
            <a:off x="3621916" y="4712478"/>
            <a:ext cx="0" cy="48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B197F-79A0-4618-B57C-84867D78DDD2}"/>
              </a:ext>
            </a:extLst>
          </p:cNvPr>
          <p:cNvSpPr/>
          <p:nvPr/>
        </p:nvSpPr>
        <p:spPr>
          <a:xfrm>
            <a:off x="3214076" y="5197560"/>
            <a:ext cx="766356" cy="407715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016686-223C-4728-923C-AA3484E1FC40}"/>
              </a:ext>
            </a:extLst>
          </p:cNvPr>
          <p:cNvSpPr/>
          <p:nvPr/>
        </p:nvSpPr>
        <p:spPr>
          <a:xfrm>
            <a:off x="4139407" y="3148829"/>
            <a:ext cx="569294" cy="288841"/>
          </a:xfrm>
          <a:prstGeom prst="rect">
            <a:avLst/>
          </a:prstGeom>
          <a:solidFill>
            <a:srgbClr val="408C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in a range for 20 generations. Creation of new 				    generations would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CASE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2841</TotalTime>
  <Words>337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Travelling Salesman Problem</vt:lpstr>
      <vt:lpstr>PROBLEM Statement</vt:lpstr>
      <vt:lpstr>Flow Chart</vt:lpstr>
      <vt:lpstr>Details of the Algorithm</vt:lpstr>
      <vt:lpstr>Evolution Mechanism</vt:lpstr>
      <vt:lpstr>Regeneration using Crossover</vt:lpstr>
      <vt:lpstr>Crossover</vt:lpstr>
      <vt:lpstr>Unit Test Case (City)</vt:lpstr>
      <vt:lpstr>UNIT TEST CASE (Population)</vt:lpstr>
      <vt:lpstr>UNIT TEST CASE (Genotype)</vt:lpstr>
      <vt:lpstr>UNIT TEST CASE (Phenotype)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37</cp:revision>
  <dcterms:created xsi:type="dcterms:W3CDTF">2018-04-14T00:58:53Z</dcterms:created>
  <dcterms:modified xsi:type="dcterms:W3CDTF">2018-04-16T00:27:52Z</dcterms:modified>
</cp:coreProperties>
</file>