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7566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0" indent="0">
              <a:buNone/>
            </a:pPr>
            <a:r>
              <a:rPr lang="en-US" dirty="0"/>
              <a:t>Total Cities = 8</a:t>
            </a:r>
          </a:p>
          <a:p>
            <a:pPr marL="0" indent="0">
              <a:buNone/>
            </a:pPr>
            <a:r>
              <a:rPr lang="en-US" dirty="0"/>
              <a:t>Genotype Length = 8</a:t>
            </a:r>
          </a:p>
          <a:p>
            <a:pPr marL="0" indent="0">
              <a:buNone/>
            </a:pPr>
            <a:r>
              <a:rPr lang="en-US" dirty="0"/>
              <a:t>Total Solution by brute force = 8!</a:t>
            </a:r>
          </a:p>
          <a:p>
            <a:pPr marL="0" indent="0">
              <a:buNone/>
            </a:pPr>
            <a:r>
              <a:rPr lang="en-US" dirty="0"/>
              <a:t>Population = 1000</a:t>
            </a:r>
          </a:p>
          <a:p>
            <a:pPr marL="0" indent="0">
              <a:buNone/>
            </a:pPr>
            <a:r>
              <a:rPr lang="en-US" dirty="0"/>
              <a:t>Number of Generations Spawned = 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90138"/>
            <a:chOff x="3028289" y="966706"/>
            <a:chExt cx="6992057" cy="534265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0600D7-ABF3-4B4F-9892-79A912D8C15A}"/>
                </a:ext>
              </a:extLst>
            </p:cNvPr>
            <p:cNvSpPr/>
            <p:nvPr/>
          </p:nvSpPr>
          <p:spPr>
            <a:xfrm>
              <a:off x="4350820" y="3993778"/>
              <a:ext cx="4116429" cy="68940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A6CB74-8C34-4DBE-B2A8-3A422EF7CA63}"/>
                </a:ext>
              </a:extLst>
            </p:cNvPr>
            <p:cNvSpPr/>
            <p:nvPr/>
          </p:nvSpPr>
          <p:spPr>
            <a:xfrm>
              <a:off x="4348979" y="4962574"/>
              <a:ext cx="4116429" cy="63500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6BC614-0C21-4097-85D0-768F27B72EFD}"/>
                </a:ext>
              </a:extLst>
            </p:cNvPr>
            <p:cNvSpPr/>
            <p:nvPr/>
          </p:nvSpPr>
          <p:spPr>
            <a:xfrm>
              <a:off x="4319818" y="5910208"/>
              <a:ext cx="4116429" cy="39915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CB5D04-2FF2-4B13-89AA-1C8671E5C43A}"/>
                </a:ext>
              </a:extLst>
            </p:cNvPr>
            <p:cNvSpPr/>
            <p:nvPr/>
          </p:nvSpPr>
          <p:spPr>
            <a:xfrm>
              <a:off x="6020165" y="3736200"/>
              <a:ext cx="569294" cy="1175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99248" y="966706"/>
              <a:ext cx="411642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99248" y="1666465"/>
              <a:ext cx="4116429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99249" y="2331342"/>
              <a:ext cx="411642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9582D56-D7C5-4E18-9EFD-8F7E0B56A204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4945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A515F39-BA73-4C7E-9101-CA82620381A2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07565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19818" y="5895077"/>
              <a:ext cx="4164847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229800" y="2951501"/>
              <a:ext cx="2149484" cy="722312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6302808" y="2661699"/>
              <a:ext cx="1733" cy="289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2FFFEFB-C3D2-45A9-80C7-296E79B27F2E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6297316" y="3673813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20165" y="3721068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DD81F14-985A-4DC0-972A-890C637233AE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229800" y="3312657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in a range for 20 generations. Creation of new 				    generations would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18A5E-A9BA-4C53-B7EE-EE0AB47F3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89934"/>
            <a:ext cx="10058400" cy="39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2881</TotalTime>
  <Words>387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47</cp:revision>
  <dcterms:created xsi:type="dcterms:W3CDTF">2018-04-14T00:58:53Z</dcterms:created>
  <dcterms:modified xsi:type="dcterms:W3CDTF">2018-04-16T01:08:11Z</dcterms:modified>
</cp:coreProperties>
</file>