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6" r:id="rId3"/>
    <p:sldId id="274" r:id="rId4"/>
    <p:sldId id="275" r:id="rId5"/>
    <p:sldId id="276" r:id="rId6"/>
    <p:sldId id="277" r:id="rId7"/>
    <p:sldId id="278" r:id="rId8"/>
    <p:sldId id="439" r:id="rId9"/>
    <p:sldId id="279" r:id="rId10"/>
    <p:sldId id="280" r:id="rId11"/>
    <p:sldId id="442" r:id="rId12"/>
    <p:sldId id="291" r:id="rId13"/>
    <p:sldId id="292" r:id="rId14"/>
    <p:sldId id="440" r:id="rId15"/>
    <p:sldId id="284" r:id="rId16"/>
    <p:sldId id="286" r:id="rId17"/>
    <p:sldId id="287" r:id="rId18"/>
    <p:sldId id="288" r:id="rId19"/>
    <p:sldId id="43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2F26E-398E-4854-973B-74A82B795980}" v="1" dt="2021-04-06T06:57:0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2F7A-674F-4CF5-9259-A69AC830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AE990-6308-4AED-B769-8265D444F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AEA2-C7EB-4AC8-AD23-5CD7D1B1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5023-7B63-4152-BB59-C0CA8A1B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C09F-06C7-4BF5-9E4E-F1EF38B2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EEB7-C04A-4CF2-9D16-F731FBF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834A-1FEE-484F-8A17-088A48EC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0169-83BD-4A0B-A908-F70FB69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3453-1521-4E6D-9A28-15460E26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E497-66F9-4FAC-8AEB-C6B0458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BD533-8AD4-408F-A45C-90665D83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C4136-9BF4-44DC-BC4B-5134547D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96C5-71C9-47E3-BE95-AB4D5B0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9E05-B847-4930-9F03-DD51637C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8A2A-E20F-4926-A2E9-9E15BEE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6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678D-0B0C-44B4-A272-7785C1B2BC46}" type="datetime1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096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6D07-4C8B-4616-A396-3335D25F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842-00EF-4242-BD88-1092A65D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0B57-DC9E-487B-9E07-9DAA37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3BA5-9315-4B0A-8190-871033B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9E77-30B6-4F33-A6B6-4B7624CE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F59-FA0C-42DD-99E3-F57AF03C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3D014-2186-433E-8DEA-9E74EA1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2DF8-9D55-4661-9C59-7B8B9A87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76BB-FD89-47FE-8EAB-3B98ADE9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9E90-57C9-4D04-BA9B-144595D3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D793-2E4C-436C-86D9-EB10EFF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EAA3-AA39-4C76-802D-7C45099B1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3443-96D7-4287-9C1E-2DB547A3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467A-6257-4AA5-AE98-68D468F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F3E2-AA32-43D9-9015-D4540C3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E821A-D42C-4ECF-A25D-805C84E5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C420-F983-4DA9-A08F-D297265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0749-4995-40DB-9506-A3182E64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13D4-D0D8-465B-8E66-10605513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878F1-E400-4497-9EF8-C400BDB38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936FE-C641-41E9-A152-C680803F0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E2ECC-011A-498D-9612-8994B76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D90D2-6287-4E6B-8768-29986D0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06C3C-FCDD-462E-BB30-3C8DB2BC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6B3A-2E9E-4635-AA2D-CF5D3BE6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75237-67E8-4A59-BBBD-F99AFBC5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EF05-6978-4438-AA7B-FD5306CE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1E13D-B75D-476F-B3B2-FD76EC07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420DE-4963-400F-9B6D-FA0ADE6B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C478C-E1E9-4E47-B7DD-22A7D53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C6EC-DE5B-4AF1-A0D3-1198CD9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F3D5-878B-4FC5-BB18-9C3D7959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A7E8-5A54-4670-882D-587FA30A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5A280-F673-46CE-A570-872863BB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251D-D0CA-4C7D-88FA-D035E9C3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2B8E-52DE-4B9C-B79F-4DA66E9A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FA85-0257-489E-8655-07D8A210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4FD0-2EE1-49AA-A5CD-22623B74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F4CB9-FDA7-412B-99AD-50A27134A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C8A2-3A01-474A-8004-6A41B54D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39014-F13E-4DB3-AFA3-8CE63AFA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ED2F-F571-4B11-B3AA-C3F2F934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9EC8-BCA3-4667-9B1F-BBA6C2AA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1995B-5A57-4BE5-B08B-A394A503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70E8-C53C-4812-A993-8F9853C9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8A82-3936-4293-B61F-8355E794A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8EB4-38B6-4024-91CA-A322C448AE5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5751-E281-4EA1-8913-B717FDF15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6214-D893-4D5F-A51D-FB60D36C3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95AF-EA91-4F54-AA44-9BBB8670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678D-0B0C-44B4-A272-7785C1B2BC46}" type="datetime1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7D91-4D08-4A54-BF6C-09A8FC2C17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isabrego/usaccidents201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57B2-0209-429C-857A-9F7B03F0F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Analysis using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BED98-85B2-47B8-955B-D50BAA9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42900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marR="0" lvl="0" algn="l" fontAlgn="base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algn="just" fontAlgn="base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Haneesha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Sanikommu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Ganguri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14300" marR="0" lvl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Bhanu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Nayudu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14300" marR="0" lvl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r>
              <a:rPr lang="en-US" sz="1800" dirty="0">
                <a:effectLst/>
              </a:rPr>
              <a:t>			</a:t>
            </a:r>
            <a:r>
              <a:rPr lang="en-US" sz="1800" dirty="0">
                <a:solidFill>
                  <a:schemeClr val="tx2"/>
                </a:solidFill>
                <a:effectLst/>
              </a:rPr>
              <a:t>	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2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485F-8156-4F7F-B4B1-F747BB06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3391-9944-4CA6-894B-87EF5D56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Accidents count for state-wise with a bar graph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50F2511-BAF2-4C07-B963-FAE4E337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94" y="2734056"/>
            <a:ext cx="9677403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644B-1D1D-4012-84D9-416FF6B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FB1-76F3-4DD0-9C51-4F9D88C7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05F2-5AAF-43DA-9C85-8F0898F2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Hits per Area.</a:t>
            </a:r>
          </a:p>
          <a:p>
            <a:endParaRPr lang="en-US" sz="2000" dirty="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A9C78A-C3CB-4D65-A765-2CF8F05F29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2232" y="1782981"/>
            <a:ext cx="7347961" cy="4573368"/>
          </a:xfrm>
          <a:prstGeom prst="rect">
            <a:avLst/>
          </a:prstGeom>
          <a:noFill/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88D76-AC02-46F8-BD1F-E719C5D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2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FB1-76F3-4DD0-9C51-4F9D88C7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05F2-5AAF-43DA-9C85-8F0898F2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Accidents due to Wind Directions - When the wind is CALM , we see highest number of accidents.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B09D7-E94A-4D19-9935-959B3083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2511310"/>
            <a:ext cx="10515569" cy="37067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88D76-AC02-46F8-BD1F-E719C5D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7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8A63-8E6D-4F9B-82BB-7568D80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BD3F-259C-4FBC-A603-E988F5F7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weekdays have the equal number of accidents.</a:t>
            </a:r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294DF-F63C-48C9-94AE-6F2294FA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20" y="1845426"/>
            <a:ext cx="5394306" cy="4450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2E8BA-023B-4090-AB5D-BCE1A420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en-US" altLang="zh-CN" smtClean="0"/>
              <a:pPr>
                <a:spcAft>
                  <a:spcPts val="60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6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0CE5F-8539-403C-97CF-9EE4BE5E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FC1C-8AF6-4162-99BE-99B89352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65045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- the logistic model is used to model the probability of a certain class or event existing.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94B62A4-A843-4411-8F52-E72A0F95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08" y="3122305"/>
            <a:ext cx="4736814" cy="3192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6D320-92E0-48AB-B328-5B5FC140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09" y="972865"/>
            <a:ext cx="3795355" cy="48367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29CF-B733-4F89-B2BB-EB607228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9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C9818-697C-4E43-AAFC-9422BDBF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CD50-DD79-43F0-B0FE-D103A362F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563329"/>
            <a:ext cx="4135008" cy="303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-  a decision support tool that uses a tree-like model of decisions and their possible consequences, including chance event outcomes, resource costs, and utility.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B47494-D565-4D34-91DF-0E22AD53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3691506"/>
            <a:ext cx="4552335" cy="2963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FB749-2070-408F-8AA2-D0B6ED25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948" y="1134519"/>
            <a:ext cx="4331341" cy="4646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7BFD-2A9F-4796-A5E0-6FC0246A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3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2DEA7-26E6-4771-9670-D9B555B6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F2C-E71E-4474-A106-2DBD64F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53" y="1282885"/>
            <a:ext cx="4846785" cy="214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- a simple, supervised machine learning algorithm that can be used to solve both classification and regression problems.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ACFFBF-FA2E-4B7F-B8BC-38B82DC1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3060393"/>
            <a:ext cx="5653206" cy="3082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3E6FF-3905-4CB3-B2F3-2F753ECA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41" y="967654"/>
            <a:ext cx="4384348" cy="45042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8DC6-2189-4F0B-8EEF-E7A737E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9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18A8-0DD0-4B7C-8428-C16B46DF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5017-0B74-416C-AFFF-6E4F841B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-  0.7534965034965035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accuracy :  0.756993006993007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 accuracy - 0.7086713286713286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has better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A8EF-7915-4D96-B716-CCEE8764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4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31B4-E67D-4FE5-A98C-DE41D33B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EAFA-3D87-4E77-8219-5B847CA5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the data on road accidents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models to predict severity of road accidents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 turns out to be the best based on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68679-D639-4239-90C8-76763D9C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1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ACBC-1796-471B-98F0-3C9239C2C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874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3BFE-4183-4125-98ED-244D490E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10B-CD9F-447E-BAB6-A55690A2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problem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Analysis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18EB-84C0-4D67-8DCF-8075DC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FB0C-AD00-4679-8BE4-65067F5D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5B2A-8CD5-4DC4-908B-8B0AF50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for road accidents.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processing, cleaning, preparing, exploring our dataset and predicting number of accidents.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 has highest number of accidents?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affecting accident severity?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is: what is the major reasons for accident and how can we prevent it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B966-52BB-43DC-B4A6-92FAE4E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4349-1ADA-4E3C-862B-428AF01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0A22-8C55-41C2-B14A-1F4AF8E8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around 60,000 records in US accident list -2019.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based on source, severity, time , latitude, longitude, distance, location, weather condition etc...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Road Accident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(Dataset taken from Kaggle-we have considered only few records as per our convenience.)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339D3-C390-425D-B586-6A90B6BD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2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772-55A9-4371-BD5E-505A709C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AED2-AFEB-41E3-AAEB-D4EF6C22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basic information about the dataset: shape and info() and column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data types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datetime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following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features:End_Lat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End_Lng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Wind Chill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columns with null values and assigned nan or mean as required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“A-” from ID and convert latitude and longitude from float to Int.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reduce the number of sources by summarizing them and turn it into dummies.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zone: split and turn them into dummy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067A-43FF-4095-83B3-1465E1D1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9BA2-B696-4C4E-9DBE-B9015150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2842-489D-49E9-86D8-7D5ED45D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variables have missing values: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End_Lat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End_Lng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“Number”  : Replace with mean.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“Precipitation”,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Wind_speed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“visibility”, “pressure”, “humidity”, ”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wind_chill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“Temperature”,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weather_timestamp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Replace the missing data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5C51-DD09-4A3E-B5DA-68DE1886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F54-21F2-4795-B51A-0ACE1516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7E7B-9FAA-444D-A80C-7370CE95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all the unwanted columns: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‘TMC’,'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End_Lat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End_Lng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'Number',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Description','Street','Side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'City', 'County', 'State','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','Country', 'Airport_Code','Start_Time','End_Time','dt','Weather_Timestamp','ID','Year','Month','Day','Hour','Minute','Source_MapQuest-Bing','Timezone_US/Eastern','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Timezone_US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/Mountain','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Timezone_US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/Pacific'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weather conditions in simple terms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Dummies for Columns 'Amenity','Bump','Crossing','Give_Way','Junction','No_Exit','Railway','Roundabout','Station','Stop','Traffic_Calming','Traffic_Signal','Turning_Loop','Civil_Twilight','Nautical_Twilight','Astronomical_Twilight','Weather_Condition','Wind_Direction','Weekday'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C1112-F77C-4E79-83EB-6C5A328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7D91-4D08-4A54-BF6C-09A8FC2C17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E574D-C185-477A-8E33-E80BCD09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1583-D132-410A-8613-2CB12C5C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Severity over Number of accidents - We can observe severity level-2 has highest number of accidents.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Also, the most occurrence of accidents during day and night times.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4AA12-A5E2-4963-B3D5-B5078E10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3" y="2729397"/>
            <a:ext cx="3282028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C47F3-21F1-4887-8506-D3922ABA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676139"/>
            <a:ext cx="5523082" cy="33510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4A30-B55B-4885-8CBF-6733B512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1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485F-8156-4F7F-B4B1-F747BB06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3391-9944-4CA6-894B-87EF5D56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 Condition impact on Number of Accidents - Weather condition with Fair records highest number of accidents, the second highest is during Cloudy.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4C2979-E444-4FE1-B21B-6B9A4E1E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27" y="2405149"/>
            <a:ext cx="9175047" cy="3899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644B-1D1D-4012-84D9-416FF6B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007D91-4D08-4A54-BF6C-09A8FC2C170E}" type="slidenum">
              <a:rPr lang="zh-CN" altLang="en-US" smtClean="0"/>
              <a:pPr>
                <a:spcAft>
                  <a:spcPts val="60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750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Office Theme</vt:lpstr>
      <vt:lpstr>Road Accident Analysis using Python Programming</vt:lpstr>
      <vt:lpstr>Agenda</vt:lpstr>
      <vt:lpstr>Motivation</vt:lpstr>
      <vt:lpstr>Data Description </vt:lpstr>
      <vt:lpstr>Data preparation - cleaning</vt:lpstr>
      <vt:lpstr>Data preparation – missing values</vt:lpstr>
      <vt:lpstr>Data preparation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Model and Analysis</vt:lpstr>
      <vt:lpstr>Model and Analysis</vt:lpstr>
      <vt:lpstr>Model and Analysis</vt:lpstr>
      <vt:lpstr>Model Comparison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Analysis using Machine Learning</dc:title>
  <dc:creator>swapna challapalli</dc:creator>
  <cp:lastModifiedBy>Sanikommu, Haneesha</cp:lastModifiedBy>
  <cp:revision>64</cp:revision>
  <dcterms:created xsi:type="dcterms:W3CDTF">2021-04-05T01:18:54Z</dcterms:created>
  <dcterms:modified xsi:type="dcterms:W3CDTF">2021-04-30T02:05:19Z</dcterms:modified>
</cp:coreProperties>
</file>