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71FC-4FDA-4D54-9723-57EBE50F7CA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CAAE-A5F8-40E4-8323-EE80E49891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3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shravan computers</dc:creator>
  <cp:lastModifiedBy>shravan computers</cp:lastModifiedBy>
  <cp:revision>1</cp:revision>
  <dcterms:created xsi:type="dcterms:W3CDTF">2020-10-04T15:41:56Z</dcterms:created>
  <dcterms:modified xsi:type="dcterms:W3CDTF">2020-10-04T15:43:00Z</dcterms:modified>
</cp:coreProperties>
</file>