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928A-C617-4C19-98DA-24FBFC41A9C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FDF0-71CD-4750-A945-94F9B63BE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62200"/>
            <a:ext cx="8763000" cy="12192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SPACE CLUSTERS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sz="3100" dirty="0" smtClean="0"/>
              <a:t>Discovering the visible and searching the invisible’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924800" cy="29718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SUSTAINING OUR PLANET FOR FUTURE  GENERATIONS</a:t>
            </a:r>
          </a:p>
          <a:p>
            <a:r>
              <a:rPr lang="en-US" sz="2000" i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Baskerville Old Face" pitchFamily="18" charset="0"/>
              </a:rPr>
              <a:t>                                            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Team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members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BHANU SREE 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SAI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CHARAN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FAHAD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 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ASIM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                  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shravan computers\Desktop\space-1280x7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2400"/>
            <a:ext cx="4419600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POLLUTION, GLOBAL WARMING are the biggest problematic issues in today’s world.</a:t>
            </a:r>
          </a:p>
          <a:p>
            <a:r>
              <a:rPr lang="en-US" dirty="0" smtClean="0"/>
              <a:t>Not only humans, many innocent creatures are suffering with these problems and are on their way of extinction.</a:t>
            </a:r>
          </a:p>
          <a:p>
            <a:r>
              <a:rPr lang="en-US" dirty="0" smtClean="0"/>
              <a:t>If this continues we will have no precious resources to provide for our future generations.</a:t>
            </a:r>
          </a:p>
          <a:p>
            <a:r>
              <a:rPr lang="en-US" dirty="0" smtClean="0"/>
              <a:t>As a responsible citizen, it is our duty to conserve our mother nature for a healthy living.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latin typeface="Arial Black" pitchFamily="34" charset="0"/>
              </a:rPr>
              <a:t>HOW TO SOLVE ? </a:t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Air pollution</a:t>
            </a:r>
            <a:r>
              <a:rPr lang="en-US" dirty="0" smtClean="0"/>
              <a:t>: using eco-friendly filters in vehicles(CNGs) and in electronic devices.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Water pollution</a:t>
            </a:r>
            <a:r>
              <a:rPr lang="en-US" dirty="0" smtClean="0"/>
              <a:t>: maintaining a proper drainage system everywhere, using rainwater harvesting pits, implementation of devices which detects overflow of water using electrostatic sensors.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Soil pollution</a:t>
            </a:r>
            <a:r>
              <a:rPr lang="en-US" dirty="0" smtClean="0"/>
              <a:t>: avoid usage of plastic, use of pesticides which are the major causes of soil contamination.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e- SENSOR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Download the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81200"/>
            <a:ext cx="281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Login with your details, address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200400"/>
            <a:ext cx="28956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On your location and know the % of toxic gases in your surroundings</a:t>
            </a:r>
            <a:endParaRPr lang="en-US" dirty="0"/>
          </a:p>
        </p:txBody>
      </p:sp>
      <p:pic>
        <p:nvPicPr>
          <p:cNvPr id="1026" name="Picture 2" descr="C:\Users\shravan computers\Desktop\D01-BK4910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8571" r="18857"/>
          <a:stretch>
            <a:fillRect/>
          </a:stretch>
        </p:blipFill>
        <p:spPr bwMode="auto">
          <a:xfrm>
            <a:off x="5782500" y="2438400"/>
            <a:ext cx="3361500" cy="420608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705600" y="5486400"/>
            <a:ext cx="13716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 SESNSOR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010400" y="3276600"/>
            <a:ext cx="14478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of toxic gases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4343400"/>
            <a:ext cx="28956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% of </a:t>
            </a:r>
            <a:r>
              <a:rPr lang="en-US" dirty="0" err="1" smtClean="0"/>
              <a:t>deforestration</a:t>
            </a:r>
            <a:r>
              <a:rPr lang="en-US" dirty="0" smtClean="0"/>
              <a:t> and </a:t>
            </a:r>
            <a:r>
              <a:rPr lang="en-US" dirty="0" err="1" smtClean="0"/>
              <a:t>afforestration</a:t>
            </a:r>
            <a:r>
              <a:rPr lang="en-US" dirty="0" smtClean="0"/>
              <a:t> in your area</a:t>
            </a:r>
            <a:endParaRPr lang="en-US" dirty="0"/>
          </a:p>
        </p:txBody>
      </p:sp>
      <p:pic>
        <p:nvPicPr>
          <p:cNvPr id="1027" name="Picture 3" descr="C:\Users\shravan computers\Desktop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62600"/>
            <a:ext cx="914401" cy="990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143000" y="5486400"/>
            <a:ext cx="51816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will receive a WARNING NOTIFICATION when the rate of toxicity is high!!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257800" y="2438400"/>
            <a:ext cx="1676400" cy="1600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GAMES, TASKS, COINS, REWARDS </a:t>
            </a:r>
            <a:endParaRPr lang="en-US" dirty="0"/>
          </a:p>
        </p:txBody>
      </p:sp>
      <p:pic>
        <p:nvPicPr>
          <p:cNvPr id="1030" name="Picture 6" descr="C:\Users\shravan computers\Desktop\894753a57e7c0140cdb7b6e6380795e7--emoticon-smiley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21336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                    </a:t>
            </a:r>
          </a:p>
          <a:p>
            <a:pPr>
              <a:buNone/>
            </a:pPr>
            <a:r>
              <a:rPr lang="en-US" sz="11200" dirty="0" smtClean="0"/>
              <a:t>                               </a:t>
            </a:r>
            <a:r>
              <a:rPr lang="en-US" sz="11200" dirty="0" smtClean="0">
                <a:latin typeface="Aharoni" pitchFamily="2" charset="-79"/>
                <a:cs typeface="Aharoni" pitchFamily="2" charset="-79"/>
              </a:rPr>
              <a:t>HOW DOES IT ACT 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#include&lt;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 e-SENSOR;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(“enter e-SENSOR value”);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(“%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d”,&amp;e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-SENSOR);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if(e-SENSOR&lt;=50)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(“your surroundings are HEALTHY”);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else if(e-SENSOR&gt;50 &amp;&amp; e-SENSOR&lt;=100)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(“your surroundings are MODERATE”);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else if(e-SENSOR&gt;100 &amp;&amp; e-SENSOR&lt;=150)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(“your surroundings are BAD”);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else if(e-SENSOR&gt;150 &amp;&amp; e-SENSOR&lt;=200)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(“your surroundings are UNHEALTHY”);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else if(e-SENSOR&gt;200 &amp;&amp; e-SENSOR&lt;=300)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(“your surroundings are HAZARDOUS”);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else</a:t>
            </a:r>
          </a:p>
          <a:p>
            <a:pPr>
              <a:buNone/>
            </a:pPr>
            <a:r>
              <a:rPr lang="en-US" sz="7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72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7200" dirty="0" smtClean="0">
                <a:latin typeface="Arial" pitchFamily="34" charset="0"/>
                <a:cs typeface="Arial" pitchFamily="34" charset="0"/>
              </a:rPr>
              <a:t>(“you are in DANGER! NEED TO ACT”);</a:t>
            </a:r>
          </a:p>
          <a:p>
            <a:pPr>
              <a:buNone/>
            </a:pPr>
            <a:r>
              <a:rPr lang="en-US" sz="7200" dirty="0" smtClean="0"/>
              <a:t>}</a:t>
            </a:r>
          </a:p>
          <a:p>
            <a:pPr>
              <a:buNone/>
            </a:pPr>
            <a:r>
              <a:rPr lang="en-US" sz="7200" dirty="0" smtClean="0"/>
              <a:t>EXAMPLE OUTPUT: if the value of e-SENSOR is 180 then the output is</a:t>
            </a:r>
          </a:p>
          <a:p>
            <a:pPr>
              <a:buNone/>
            </a:pPr>
            <a:r>
              <a:rPr lang="en-US" sz="7200" dirty="0" smtClean="0"/>
              <a:t>                                   “your surroundings are UNHEALTHY”</a:t>
            </a:r>
          </a:p>
          <a:p>
            <a:pPr>
              <a:buNone/>
            </a:pP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                                    </a:t>
            </a:r>
          </a:p>
          <a:p>
            <a:pPr>
              <a:buNone/>
            </a:pPr>
            <a:endParaRPr lang="en-US" sz="42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CONCLUSION</a:t>
            </a:r>
            <a:r>
              <a:rPr lang="en-US" sz="2400" dirty="0" smtClean="0"/>
              <a:t> : The mobile app development process might seem overwhelming and involved. There are a lot of steps and decision making is required along the way. But, it is an extremely rewarding process and can be quite lucrative.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</a:t>
            </a:r>
            <a:r>
              <a:rPr lang="en-US" sz="3600" dirty="0" smtClean="0">
                <a:latin typeface="Algerian" pitchFamily="82" charset="0"/>
              </a:rPr>
              <a:t>THANKYOU</a:t>
            </a:r>
          </a:p>
          <a:p>
            <a:pPr>
              <a:buNone/>
            </a:pPr>
            <a:r>
              <a:rPr lang="en-US" sz="2400" dirty="0" smtClean="0"/>
              <a:t>                                   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420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SPACE CLUSTERS ‘Discovering the visible and searching the invisible’</vt:lpstr>
      <vt:lpstr>    </vt:lpstr>
      <vt:lpstr>   HOW TO SOLVE ?  </vt:lpstr>
      <vt:lpstr>          e- SENSOR</vt:lpstr>
      <vt:lpstr>Slide 5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CLUSTERS ‘searching the visible and discovering the invisible’</dc:title>
  <dc:creator>shravan computers</dc:creator>
  <cp:lastModifiedBy>shravan computers</cp:lastModifiedBy>
  <cp:revision>8</cp:revision>
  <dcterms:created xsi:type="dcterms:W3CDTF">2020-10-01T12:36:16Z</dcterms:created>
  <dcterms:modified xsi:type="dcterms:W3CDTF">2020-10-03T13:28:22Z</dcterms:modified>
</cp:coreProperties>
</file>