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A480-C12E-05A1-F70B-E02D57C44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538F2-3247-BBEA-971F-1A1EA8898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D51D-9105-28F3-6A53-D34AC26D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378D-63E2-3BA4-FB88-1D9A2325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01C7-6B66-C752-9244-E54F939F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2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1AB3-D335-804F-999E-B79C25CB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CC77B-8460-3711-ED0C-2A49DA19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4DAC-FC86-530A-121D-324F524F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A23F-A05F-3320-4D50-8836F193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5D66-9746-489C-6F9B-6005C673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1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2E8C-59B2-5312-EA39-C12DE2972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41517-4E24-85AC-2511-F51824416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E5EC-3378-DAF5-788B-FCA8AA38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850E-5AC0-DB4F-2588-9E18EF4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5C72-EDA8-A9C9-3508-36AB2F44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0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1881-8830-08F1-4FAE-93A24A60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FDD6-4138-2B98-D2F1-C820A218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AE26-519E-807B-FB99-A7F49168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EC95-0376-C45C-101E-CE29E308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2F12-F55E-9950-4E40-99F90794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DDDA-9908-9194-B44A-013CF476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A88E-14A3-665D-6051-B93AB964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CB37-C524-6D89-EDA8-E30789A9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555B-4B54-8F2F-A186-AEE20CF8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8DC2-8FDD-B9D7-39CE-A6DAEBDD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4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E5E-7E05-86AC-2A6D-2602D09B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87EA-6153-2DC9-1CD9-971A079B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3D8B9-1292-F84D-ABC2-168B61EF8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76261-200B-7E77-E042-4B02324E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FD3A-6059-A2AC-885C-D62D40C4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A65A2-9270-3F5F-207D-6C8E6EB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E0D-A98E-694D-0B57-E689938C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08FAF-7FC7-880F-ECD7-6DE7929B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20F7A-4B06-9B8D-D034-98432BC77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6DBF7-AABB-DA20-CC24-8636A9C1C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27999-7FB5-EBD9-F8C3-C731FBBF3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89280-5F6D-F0A7-A6BF-595495A1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FC922-A46C-4519-2BFB-809B4105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C887C-179F-3CF0-BC0D-F1639E04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0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E627-C13F-3CE9-2184-E7D0D39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4C12A-45CA-D977-6462-D6AF5685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A565B-A652-86A8-7C62-D784951A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13B5-3A3E-9003-1E99-5FF1FF5A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3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9FB81-6D1D-F0A1-B565-843F632F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4BD75-6168-14FD-C5B2-9634ECA3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B6E37-F340-4ABA-E901-4651BF72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6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523D-DBA7-C15D-6073-72FBA7D0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EA7A-0E78-8787-5060-A91264CA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D57AB-1A49-DF3C-F778-1C24D4E6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E8574-8C5D-EA70-404F-D9E45D52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4903-47B2-A0F3-C7ED-8F59583F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E5A-1A66-9537-46DD-8701C3B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67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2308-5ACE-8870-B280-80CFA4E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CCC6F-09EE-73AE-52B0-015DABD51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94683-4C96-08FC-FBBB-A750A7705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1023-7860-06D5-3779-5DC97CF7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0A74-B4FB-58C8-E890-0C43DFEC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30396-B2A6-C2A7-733F-200E4505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C2E3B-2E5B-CABA-3CB0-407E71D5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A602-FF5E-FDF5-E186-27855F64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FABB-38B7-1094-1D9D-1CE291798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44D7-AE1F-41B5-8467-961A195F24B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AECF-6C4A-991E-DEC9-4F6A1A0CF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2BC3-B849-AD41-C8C5-1DF05543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EEEC-9887-4AF3-A168-AB7274941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4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8638-70B6-D968-839C-B85B1A6FC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Micro Credit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FD20B-C13D-6D54-9D0F-040AE15D9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617"/>
            <a:ext cx="9144000" cy="1926077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					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5500" dirty="0"/>
              <a:t>							By </a:t>
            </a:r>
          </a:p>
          <a:p>
            <a:r>
              <a:rPr lang="en-IN" sz="5500" dirty="0"/>
              <a:t>							Bhanusree.Ponnapalli</a:t>
            </a:r>
          </a:p>
        </p:txBody>
      </p:sp>
    </p:spTree>
    <p:extLst>
      <p:ext uri="{BB962C8B-B14F-4D97-AF65-F5344CB8AC3E}">
        <p14:creationId xmlns:p14="http://schemas.microsoft.com/office/powerpoint/2010/main" val="423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2BDE-88B5-6FDF-1F33-395927BB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outliers. After removing outliers percentage of loss data is 6%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069EE-332C-1D58-91E3-CEBD17F8E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7" y="1265238"/>
            <a:ext cx="10258666" cy="4911725"/>
          </a:xfrm>
        </p:spPr>
      </p:pic>
    </p:spTree>
    <p:extLst>
      <p:ext uri="{BB962C8B-B14F-4D97-AF65-F5344CB8AC3E}">
        <p14:creationId xmlns:p14="http://schemas.microsoft.com/office/powerpoint/2010/main" val="192526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95D6-8F9D-1889-8B0C-F317D567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5D2108-C14A-9476-1489-992AEE1BC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613"/>
            <a:ext cx="10515600" cy="3675901"/>
          </a:xfrm>
        </p:spPr>
      </p:pic>
    </p:spTree>
    <p:extLst>
      <p:ext uri="{BB962C8B-B14F-4D97-AF65-F5344CB8AC3E}">
        <p14:creationId xmlns:p14="http://schemas.microsoft.com/office/powerpoint/2010/main" val="172886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E4C-D1DE-A4C4-0ABF-2436D975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CFD57-1BA1-12A0-213D-044B528EF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08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2A81-BB3E-5669-AFB9-0A9374CC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Diving Feature and target variables (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E4E5-74EE-64DA-E52A-13935990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868"/>
            <a:ext cx="10515600" cy="492209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dividing feature and target variables we need to standardize the feature data for modelling.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modelling all data need to be in 0 and 1 format for that we need to scale the data using standard scaler methods.</a:t>
            </a:r>
          </a:p>
        </p:txBody>
      </p:sp>
    </p:spTree>
    <p:extLst>
      <p:ext uri="{BB962C8B-B14F-4D97-AF65-F5344CB8AC3E}">
        <p14:creationId xmlns:p14="http://schemas.microsoft.com/office/powerpoint/2010/main" val="54944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A610C-9DE8-9A1F-DB40-AFECA208F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4" y="710119"/>
            <a:ext cx="11449457" cy="5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1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12E8-0FC1-2A8E-6235-2CB8BD3B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value count for target variable to know whether there is class imbalance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3E9E7-F82B-5C3E-A779-B1B933B2E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2145"/>
            <a:ext cx="10322668" cy="166829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12D198-1862-7B85-9784-A3EFA2A3A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231877" cy="27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4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32F1-BC4A-9907-CC8B-B1A9F7D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738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Data(Selecting Random State)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2DDD5C-546A-F981-3AA8-AD4DA3E9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37334"/>
            <a:ext cx="10515599" cy="52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0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FA05-0767-C9AF-565E-375AE717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19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358C5-6DD3-9119-2737-B8A5B11A0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83" y="1167319"/>
            <a:ext cx="9068803" cy="31225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FC166-D2E4-D7A1-C45F-9868C0471BEF}"/>
              </a:ext>
            </a:extLst>
          </p:cNvPr>
          <p:cNvSpPr txBox="1"/>
          <p:nvPr/>
        </p:nvSpPr>
        <p:spPr>
          <a:xfrm>
            <a:off x="933855" y="4542393"/>
            <a:ext cx="242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C3DAD-D1DC-5A59-6565-FC99331DB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82" y="5271144"/>
            <a:ext cx="854088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7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D1DB-6D91-8F54-0564-8F5AFF1C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59730-339B-E77A-9A02-E27BC39E5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8" y="1001950"/>
            <a:ext cx="8589524" cy="3265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8A3152-54D4-CA6D-9330-43E7DC0A3D30}"/>
              </a:ext>
            </a:extLst>
          </p:cNvPr>
          <p:cNvSpPr txBox="1"/>
          <p:nvPr/>
        </p:nvSpPr>
        <p:spPr>
          <a:xfrm>
            <a:off x="924128" y="4776283"/>
            <a:ext cx="374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CDFFA-3E30-9110-C238-D5BDE2CB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43" y="5313049"/>
            <a:ext cx="892240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2083-5F35-7F7F-D766-B044842A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6722F-B25E-96A6-F9E7-03C9C50F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61" y="1136330"/>
            <a:ext cx="10231278" cy="3144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5E70B-1831-408B-1F76-32E08727747E}"/>
              </a:ext>
            </a:extLst>
          </p:cNvPr>
          <p:cNvSpPr txBox="1"/>
          <p:nvPr/>
        </p:nvSpPr>
        <p:spPr>
          <a:xfrm>
            <a:off x="1118681" y="4435813"/>
            <a:ext cx="316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4FCEA-902C-6CB0-9BA7-F28506C9C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81" y="5181860"/>
            <a:ext cx="730547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D7B1-C802-3970-1EF2-6D8A7416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CA94A-8708-67DE-AFAC-65BE49DB7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16" y="1825625"/>
            <a:ext cx="8292767" cy="4351338"/>
          </a:xfrm>
        </p:spPr>
      </p:pic>
    </p:spTree>
    <p:extLst>
      <p:ext uri="{BB962C8B-B14F-4D97-AF65-F5344CB8AC3E}">
        <p14:creationId xmlns:p14="http://schemas.microsoft.com/office/powerpoint/2010/main" val="23045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D0A0-43C8-A626-CFC8-49EE0F6F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10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tunning using Grid Search CV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5A511-490D-A297-A6DC-83806BF99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426"/>
            <a:ext cx="10515600" cy="3939701"/>
          </a:xfrm>
        </p:spPr>
      </p:pic>
    </p:spTree>
    <p:extLst>
      <p:ext uri="{BB962C8B-B14F-4D97-AF65-F5344CB8AC3E}">
        <p14:creationId xmlns:p14="http://schemas.microsoft.com/office/powerpoint/2010/main" val="64659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EF7E-7CCE-37C8-D648-4C6565CF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B39CC-C8B5-07E7-41EA-E9CCE328F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0315"/>
            <a:ext cx="10515600" cy="2632975"/>
          </a:xfrm>
        </p:spPr>
      </p:pic>
    </p:spTree>
    <p:extLst>
      <p:ext uri="{BB962C8B-B14F-4D97-AF65-F5344CB8AC3E}">
        <p14:creationId xmlns:p14="http://schemas.microsoft.com/office/powerpoint/2010/main" val="109909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088A-B470-418E-ADF7-3910B39C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AUC-ROC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F23BF-6059-E178-3FC6-17289E3E6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19" y="1585609"/>
            <a:ext cx="7256834" cy="4319080"/>
          </a:xfrm>
        </p:spPr>
      </p:pic>
    </p:spTree>
    <p:extLst>
      <p:ext uri="{BB962C8B-B14F-4D97-AF65-F5344CB8AC3E}">
        <p14:creationId xmlns:p14="http://schemas.microsoft.com/office/powerpoint/2010/main" val="290474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97F6-9C34-AE8E-FEF8-AA7D25AC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DC22-A9D7-7819-C5AC-A011EA01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209593 rows × 37 columns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Float64(21),int64(13),object(3) memory usage:59.2 +MB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our dataset there is no null values to handle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checking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no duplicate values all so.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measure of the variables.’’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1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1856-3ACD-B9FE-8DA9-16B88478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065BB-5F26-954D-8D36-B35A2BF3F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43" y="2286554"/>
            <a:ext cx="5497829" cy="3429479"/>
          </a:xfrm>
        </p:spPr>
      </p:pic>
    </p:spTree>
    <p:extLst>
      <p:ext uri="{BB962C8B-B14F-4D97-AF65-F5344CB8AC3E}">
        <p14:creationId xmlns:p14="http://schemas.microsoft.com/office/powerpoint/2010/main" val="17464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431F-A22F-C500-E731-9D8E0846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Relational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DEE4B-63D6-F6CB-A1A6-836CEAB9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39" y="1267270"/>
            <a:ext cx="6308643" cy="55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4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5B1D-55D2-3920-A246-8A3ABA35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32" y="330741"/>
            <a:ext cx="10515600" cy="70039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1055D-DB00-1D3B-DD07-83099F1E3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21" y="914400"/>
            <a:ext cx="6315956" cy="57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2368-2270-E1CE-F88C-F6E36C2D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19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Scaling: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F564-03CB-6E59-818D-F89311CC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distribution we found that our data is right skewed.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impute skewness in the dataset we have few methods. those are log transformation, cube root, square root and power transformation method.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and skewness we select the imputation methods.my data is positive data and right skewed that why I went for power transformation yeo-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my data set look like</a:t>
            </a:r>
          </a:p>
        </p:txBody>
      </p:sp>
    </p:spTree>
    <p:extLst>
      <p:ext uri="{BB962C8B-B14F-4D97-AF65-F5344CB8AC3E}">
        <p14:creationId xmlns:p14="http://schemas.microsoft.com/office/powerpoint/2010/main" val="178661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547FD-7673-43A0-354A-0AFA86175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5" y="924128"/>
            <a:ext cx="11605098" cy="50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7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1A9A-3DED-05EC-2A47-37F77F04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5E120-4EB7-5E79-B9B3-393532B46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1390650"/>
            <a:ext cx="10245212" cy="4786313"/>
          </a:xfrm>
        </p:spPr>
      </p:pic>
    </p:spTree>
    <p:extLst>
      <p:ext uri="{BB962C8B-B14F-4D97-AF65-F5344CB8AC3E}">
        <p14:creationId xmlns:p14="http://schemas.microsoft.com/office/powerpoint/2010/main" val="49855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294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Micro Credit Project</vt:lpstr>
      <vt:lpstr>Data Set</vt:lpstr>
      <vt:lpstr>EDA:</vt:lpstr>
      <vt:lpstr>Data Visualization</vt:lpstr>
      <vt:lpstr>Checking Relational matrix</vt:lpstr>
      <vt:lpstr>Checking data Distribution</vt:lpstr>
      <vt:lpstr>Data Scaling:</vt:lpstr>
      <vt:lpstr>PowerPoint Presentation</vt:lpstr>
      <vt:lpstr>Checking for outliers</vt:lpstr>
      <vt:lpstr>Removing outliers. After removing outliers percentage of loss data is 6%</vt:lpstr>
      <vt:lpstr>Label Encoding:</vt:lpstr>
      <vt:lpstr>Modelling Data</vt:lpstr>
      <vt:lpstr>Diving Feature and target variables (x,y)</vt:lpstr>
      <vt:lpstr>PowerPoint Presentation</vt:lpstr>
      <vt:lpstr>Checking value count for target variable to know whether there is class imbalance problem</vt:lpstr>
      <vt:lpstr>Modelling Data(Selecting Random State) </vt:lpstr>
      <vt:lpstr>Logistic Regression:</vt:lpstr>
      <vt:lpstr>Random Forest Classification</vt:lpstr>
      <vt:lpstr>Decision Tree Classification</vt:lpstr>
      <vt:lpstr>Parameter tunning using Grid Search CV</vt:lpstr>
      <vt:lpstr>Conclusion</vt:lpstr>
      <vt:lpstr>AUC-ROC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Project</dc:title>
  <dc:creator>harshav.meduri@gmail.com</dc:creator>
  <cp:lastModifiedBy>harshav.meduri@gmail.com</cp:lastModifiedBy>
  <cp:revision>4</cp:revision>
  <dcterms:created xsi:type="dcterms:W3CDTF">2022-06-16T10:04:40Z</dcterms:created>
  <dcterms:modified xsi:type="dcterms:W3CDTF">2022-06-18T10:12:31Z</dcterms:modified>
</cp:coreProperties>
</file>