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CB86-27BB-3801-3116-880DBBA83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E615A-48ED-4EB6-2D63-E94B08694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C464-8025-6124-2ADC-7BB6E6C4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4271-A005-EC4C-3F2F-83DF453B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1012-7945-489D-332E-1A1C9EED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8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EFE1-C71E-1D45-0F0A-78AD0DFE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B4A5-34C1-8C5E-25E7-B62E2A428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11D2-CD26-6FD4-DC06-7436E055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E7B3-D6C3-D13D-46AB-B59DEA54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DB8A-DF68-A4DD-B452-E6C2C16B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ABC8F-F5C0-2368-7D47-048761600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EDD9-0B5E-7383-FA95-1DC81D19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89E3D-5E8B-E637-FCCD-DCA20C4E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17CE3-1F03-4ACF-ABF5-DCD4360A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BD81-70B0-89E8-4F71-F68A7763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E9C6-CC7B-B0ED-0648-A4342C0C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B798-8E00-43B2-C664-1E95F2C07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65EF-1691-4B00-2534-033780B9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1471-C0B2-1DA6-4CC7-5B61408F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3A7A-D480-8B0A-9757-FAC1B3E6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0F3D-F868-AAC9-F833-9D7E8C11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7A96-30CB-3C70-B717-AF1FC363E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BAD6-6C8C-BFBE-2725-5EA41347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9DF7-0AD6-52D7-2183-0AB86F97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0150-E478-DFA7-038C-17FF2ED1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3FEF-50FF-94E8-DDAE-FF5DC04C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7F69-850A-A76D-25B3-EF8C2C136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BEBBE-A033-B29B-1F4E-434CFA08A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1EE03-B6CB-1775-A789-5F170B9E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4DAD8-E861-0DAD-015D-42AAB449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6121-4656-B9F2-081C-D3691CA7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E80-535E-3C6D-110E-F82523F2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548F7-6AE3-E1C0-22C8-4A4B8942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D507-9F09-7D6F-665F-288D2884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F9B63-EAEC-E658-DA85-FC09E90AF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F7EB3-DD02-C0EF-A027-F56A763E9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7F2F5-1ED6-2417-997D-56AEC50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1D3BD-9ACF-DE4D-40AA-A54D6520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4426D-410E-E0C2-20B1-3EA07D9F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B8AC-B17E-6EB4-B918-D642468E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63D9-6FE4-C1F7-94F5-5ECBDF82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A522C-3AD5-EB74-78B3-9C461F7D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81128-0CF4-C31E-5D42-00CC2C1E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8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A7E5F-192F-F8E1-8020-042DE125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6D2F0-FA09-9717-2C63-2ACE53B0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87FF9-BBE7-2883-F774-36FCF1C0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7CAA-900F-B038-5A05-6B26FA71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FA5F-2551-E3BC-AD10-A33E6AD2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7B96-8AC7-8B98-5639-324D9F2F0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919CB-9402-5D78-FCE7-906C555E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DD9A7-1C93-6424-AFE1-CF3D0011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35B66-831F-E50D-2B80-283914B9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5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B47D-E2E6-4E76-70B3-64C16479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9EAC-DD1A-32EA-3B1F-B3B2AB098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801AB-C2B8-8008-EFBA-30028527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0D0B6-CC8C-E0CC-F885-F1F5435C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396AB-9D49-D7B8-598A-0885FBE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BF6E-B99F-9863-5A56-27397B5D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1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8073D-20AF-259B-262E-8BD3D559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97B6C-E78A-00C1-21CD-763F1B018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0B3E-312B-AC38-493C-27547C3D8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5C41-81B9-4E04-A923-D4D16661E5DD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DC864-9F4B-9B56-BD44-CF664C3B0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454E-4C59-9151-7A08-0607805A6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4642-F39D-440D-85A4-89C6BC3E9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F238-4F09-5BD4-B9F6-D0864EA41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D6B6F-2F96-5087-7E01-4BDA3318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2522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			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2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4590-7EA1-2960-F14E-A6F2F5E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Categorical and Continues data for feature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6B07BC-DD3E-1C93-B047-F8F497BCB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0" y="1361872"/>
            <a:ext cx="9552561" cy="4815091"/>
          </a:xfrm>
        </p:spPr>
      </p:pic>
    </p:spTree>
    <p:extLst>
      <p:ext uri="{BB962C8B-B14F-4D97-AF65-F5344CB8AC3E}">
        <p14:creationId xmlns:p14="http://schemas.microsoft.com/office/powerpoint/2010/main" val="198570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85D3-78C7-D339-A4E9-A623E71C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Label Encoding final 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65FD7-39A0-A934-A190-374D90ED7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0012"/>
            <a:ext cx="10515600" cy="4665651"/>
          </a:xfrm>
        </p:spPr>
      </p:pic>
    </p:spTree>
    <p:extLst>
      <p:ext uri="{BB962C8B-B14F-4D97-AF65-F5344CB8AC3E}">
        <p14:creationId xmlns:p14="http://schemas.microsoft.com/office/powerpoint/2010/main" val="237384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FCD9AB-4C32-6087-81B2-0C66C17616C0}"/>
              </a:ext>
            </a:extLst>
          </p:cNvPr>
          <p:cNvSpPr txBox="1"/>
          <p:nvPr/>
        </p:nvSpPr>
        <p:spPr>
          <a:xfrm>
            <a:off x="3525466" y="2844225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Data Scaling</a:t>
            </a:r>
          </a:p>
        </p:txBody>
      </p:sp>
    </p:spTree>
    <p:extLst>
      <p:ext uri="{BB962C8B-B14F-4D97-AF65-F5344CB8AC3E}">
        <p14:creationId xmlns:p14="http://schemas.microsoft.com/office/powerpoint/2010/main" val="86673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C4F4-527F-3C7C-028E-90553AA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18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Feature and Target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4E258-D8FD-AD42-F259-E6BCAE5DB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2" y="1442583"/>
            <a:ext cx="6128426" cy="37914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F2A02-CB38-B7DC-1D8E-0FE693CBB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71" y="1442584"/>
            <a:ext cx="4887007" cy="37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982C-980C-75AD-B4F0-08CCB263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27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Feature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FA953-21A5-5610-BC3B-16BAE4E4F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2962"/>
            <a:ext cx="10515600" cy="4264807"/>
          </a:xfrm>
        </p:spPr>
      </p:pic>
    </p:spTree>
    <p:extLst>
      <p:ext uri="{BB962C8B-B14F-4D97-AF65-F5344CB8AC3E}">
        <p14:creationId xmlns:p14="http://schemas.microsoft.com/office/powerpoint/2010/main" val="342344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4649B-3443-F441-E769-F2CE2134CE41}"/>
              </a:ext>
            </a:extLst>
          </p:cNvPr>
          <p:cNvSpPr txBox="1"/>
          <p:nvPr/>
        </p:nvSpPr>
        <p:spPr>
          <a:xfrm>
            <a:off x="4990289" y="3054485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Data</a:t>
            </a:r>
          </a:p>
        </p:txBody>
      </p:sp>
    </p:spTree>
    <p:extLst>
      <p:ext uri="{BB962C8B-B14F-4D97-AF65-F5344CB8AC3E}">
        <p14:creationId xmlns:p14="http://schemas.microsoft.com/office/powerpoint/2010/main" val="130922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BB71-62A1-FE98-5D21-53CF0D35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00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&amp; Cross validation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AB3D8-B5F5-90C9-9578-A3856D9E9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7628"/>
            <a:ext cx="10515600" cy="4808519"/>
          </a:xfrm>
        </p:spPr>
      </p:pic>
    </p:spTree>
    <p:extLst>
      <p:ext uri="{BB962C8B-B14F-4D97-AF65-F5344CB8AC3E}">
        <p14:creationId xmlns:p14="http://schemas.microsoft.com/office/powerpoint/2010/main" val="16659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A8D1-F4A4-AF53-2FB2-EF957D30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4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&amp; Cross validation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E8994-088C-44B0-96A9-136A8985C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8791"/>
            <a:ext cx="10515600" cy="4755718"/>
          </a:xfrm>
        </p:spPr>
      </p:pic>
    </p:spTree>
    <p:extLst>
      <p:ext uri="{BB962C8B-B14F-4D97-AF65-F5344CB8AC3E}">
        <p14:creationId xmlns:p14="http://schemas.microsoft.com/office/powerpoint/2010/main" val="362624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4273-32CE-F1FD-D4D2-5B669DF6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46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 &amp; Cross validation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F044C-ABD6-BC80-7605-0039C4236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9358"/>
            <a:ext cx="10515600" cy="4790797"/>
          </a:xfrm>
        </p:spPr>
      </p:pic>
    </p:spTree>
    <p:extLst>
      <p:ext uri="{BB962C8B-B14F-4D97-AF65-F5344CB8AC3E}">
        <p14:creationId xmlns:p14="http://schemas.microsoft.com/office/powerpoint/2010/main" val="127501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8AFB-ADB0-97EB-8B54-DDF60498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9AE55-197F-ABC8-E702-A8EBDD67A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0044"/>
            <a:ext cx="10515600" cy="2125158"/>
          </a:xfrm>
        </p:spPr>
      </p:pic>
    </p:spTree>
    <p:extLst>
      <p:ext uri="{BB962C8B-B14F-4D97-AF65-F5344CB8AC3E}">
        <p14:creationId xmlns:p14="http://schemas.microsoft.com/office/powerpoint/2010/main" val="322635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840C-58E0-F1ED-1281-55D6C2D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92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6526C-F3C4-D6B6-023D-6344F94F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69" y="1390650"/>
            <a:ext cx="10273061" cy="4786313"/>
          </a:xfrm>
        </p:spPr>
      </p:pic>
    </p:spTree>
    <p:extLst>
      <p:ext uri="{BB962C8B-B14F-4D97-AF65-F5344CB8AC3E}">
        <p14:creationId xmlns:p14="http://schemas.microsoft.com/office/powerpoint/2010/main" val="340857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CA49-2263-2FA5-9F0B-8A1B78B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56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Resultant plotting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33E4A-CDB7-C079-0F3D-BB5228E4C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1468911"/>
            <a:ext cx="6820852" cy="4591691"/>
          </a:xfrm>
        </p:spPr>
      </p:pic>
    </p:spTree>
    <p:extLst>
      <p:ext uri="{BB962C8B-B14F-4D97-AF65-F5344CB8AC3E}">
        <p14:creationId xmlns:p14="http://schemas.microsoft.com/office/powerpoint/2010/main" val="239078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B818-7428-A489-3540-A9281A1C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10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2F52-24FD-1A71-029D-B365878B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72"/>
            <a:ext cx="10515600" cy="4815091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10683 rows × 11 columns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Int64(1),object(10) memory usage:918.2 +KB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our dataset two columns found missing values. to impute drop them from the data set.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checking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 deleting duplicate values shape of the data set is 10462 rows and 11 columns.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measure of the variables.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00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5EAE5-17E6-DF7E-19A5-0FFF7051D253}"/>
              </a:ext>
            </a:extLst>
          </p:cNvPr>
          <p:cNvSpPr txBox="1"/>
          <p:nvPr/>
        </p:nvSpPr>
        <p:spPr>
          <a:xfrm>
            <a:off x="4717000" y="2461097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741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A8C0-04FE-457D-5FE1-EE840062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56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Vs Count of flights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8FB5C-9D1C-9910-070C-26FCE46BD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5686"/>
            <a:ext cx="10515600" cy="4542816"/>
          </a:xfrm>
        </p:spPr>
      </p:pic>
    </p:spTree>
    <p:extLst>
      <p:ext uri="{BB962C8B-B14F-4D97-AF65-F5344CB8AC3E}">
        <p14:creationId xmlns:p14="http://schemas.microsoft.com/office/powerpoint/2010/main" val="20989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49A6-EC29-E435-6F74-D105203C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64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Airline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B0F1B-E5A1-BF86-75D2-28F4396D1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332"/>
            <a:ext cx="10515600" cy="4348263"/>
          </a:xfrm>
        </p:spPr>
      </p:pic>
    </p:spTree>
    <p:extLst>
      <p:ext uri="{BB962C8B-B14F-4D97-AF65-F5344CB8AC3E}">
        <p14:creationId xmlns:p14="http://schemas.microsoft.com/office/powerpoint/2010/main" val="97582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33E5-1157-1B0A-7D6D-98521590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5972A5-EC6A-C1E4-1042-BEC5BBCEB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4519"/>
            <a:ext cx="10515600" cy="4241259"/>
          </a:xfrm>
        </p:spPr>
      </p:pic>
    </p:spTree>
    <p:extLst>
      <p:ext uri="{BB962C8B-B14F-4D97-AF65-F5344CB8AC3E}">
        <p14:creationId xmlns:p14="http://schemas.microsoft.com/office/powerpoint/2010/main" val="38592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3CD4-B97C-DCB3-6F09-5CB82E74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Destination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65233-EBE8-948D-1EB9-64476A28B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5336"/>
            <a:ext cx="10515600" cy="3959158"/>
          </a:xfrm>
        </p:spPr>
      </p:pic>
    </p:spTree>
    <p:extLst>
      <p:ext uri="{BB962C8B-B14F-4D97-AF65-F5344CB8AC3E}">
        <p14:creationId xmlns:p14="http://schemas.microsoft.com/office/powerpoint/2010/main" val="268962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DF5A-1722-2437-6610-E49BBEC0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Metrix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31DB0-5CAB-ED59-BBDB-0ED57D371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26" y="1244600"/>
            <a:ext cx="5787957" cy="5039468"/>
          </a:xfrm>
        </p:spPr>
      </p:pic>
    </p:spTree>
    <p:extLst>
      <p:ext uri="{BB962C8B-B14F-4D97-AF65-F5344CB8AC3E}">
        <p14:creationId xmlns:p14="http://schemas.microsoft.com/office/powerpoint/2010/main" val="18792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156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Flight Price Prediction</vt:lpstr>
      <vt:lpstr>Data Set</vt:lpstr>
      <vt:lpstr>EDA</vt:lpstr>
      <vt:lpstr>PowerPoint Presentation</vt:lpstr>
      <vt:lpstr>Airline Vs Count of flights</vt:lpstr>
      <vt:lpstr>Price VS Airline</vt:lpstr>
      <vt:lpstr>Price Vs Source</vt:lpstr>
      <vt:lpstr>Price Vs Destination</vt:lpstr>
      <vt:lpstr>Correlation Metrix</vt:lpstr>
      <vt:lpstr>Dividing Categorical and Continues data for feature</vt:lpstr>
      <vt:lpstr>After Label Encoding final data set</vt:lpstr>
      <vt:lpstr>PowerPoint Presentation</vt:lpstr>
      <vt:lpstr>Dividing Feature and Target variables</vt:lpstr>
      <vt:lpstr>Scaling Feature variables</vt:lpstr>
      <vt:lpstr>PowerPoint Presentation</vt:lpstr>
      <vt:lpstr>Random Forest Regressor &amp; Cross validation score</vt:lpstr>
      <vt:lpstr>Linear Regression &amp; Cross validation score</vt:lpstr>
      <vt:lpstr>Decision Tree regressor &amp; Cross validation score</vt:lpstr>
      <vt:lpstr>Conclusion</vt:lpstr>
      <vt:lpstr>Resultant plotting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</dc:title>
  <dc:creator>harshav.meduri@gmail.com</dc:creator>
  <cp:lastModifiedBy>harshav.meduri@gmail.com</cp:lastModifiedBy>
  <cp:revision>1</cp:revision>
  <dcterms:created xsi:type="dcterms:W3CDTF">2022-06-18T10:28:01Z</dcterms:created>
  <dcterms:modified xsi:type="dcterms:W3CDTF">2022-06-18T12:42:45Z</dcterms:modified>
</cp:coreProperties>
</file>