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808CBD-01D4-4BCA-BCC9-89CA91821DAB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titled Section" id="{54605BAE-11FD-4F34-974A-2CADD18C7EA5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av.meduri@gmail.com" initials="h" lastIdx="1" clrIdx="0">
    <p:extLst>
      <p:ext uri="{19B8F6BF-5375-455C-9EA6-DF929625EA0E}">
        <p15:presenceInfo xmlns:p15="http://schemas.microsoft.com/office/powerpoint/2012/main" userId="eeaa6c97956b2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D722-E5FD-43EB-B927-D82D610C9B3D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67E81-DA2C-41AD-A731-A2CFF86C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7E81-DA2C-41AD-A731-A2CFF86C7FC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9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87F-53BE-4C47-8737-630B0FAE9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19749-7977-4EA1-ACC3-87FFC6AE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FDEE-9217-4272-AD20-DC52E880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67F3-302A-475E-B4F8-27D88982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07AA-86CC-4643-95F1-FBFC8C54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2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95EF-7749-4725-AD71-BA0E17F7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BCA99-9D7E-45C7-9EEC-D75FB773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5E07-4EF4-4809-9B3F-89C76174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4CE3-5174-48A4-9987-5B6A68A5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3239-2FBB-4CF2-89E5-7E2C86CD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7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D9CF9-1C64-4C97-ADD5-7B87C5DF6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7C2-09E1-4A3F-9AC4-0E52CE5F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F71D-2146-4FE0-99FB-E9112E39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6AD3-E76C-4ACD-9D3B-8FCCAF20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5E261-FA43-43FB-9D6C-37223B19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512B-B38C-4CD7-ABDD-1881A2BD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1B78-C96D-4397-9550-156E4E03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DA0C-C477-4776-BB7F-6AA566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1C0D-D349-4F06-8A17-B01A15B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F07EC-324F-426B-946A-039633CB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0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1917-8864-440D-B392-8416E99E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E140-1280-49F7-A93A-3494E867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F5ED-2D80-44B9-A64B-B744B9E4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B904-A3EF-4683-B540-A282E8CA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578E-C1D9-4829-8221-5D3CC1E3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25BA-C1D1-42B1-9D02-E1AC4AF4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C965-2F15-42D0-B824-FB4D7A085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3314E-BCFE-46E9-A47F-432CEDE8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AFA67-B68C-4401-9304-BF84FED6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5258-937E-483C-989D-AB10979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C638-4968-4387-B66A-19F7800F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3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EFEF-874D-4D19-BFE2-CB44F0A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3CE8-49F7-4213-96F4-79EE6494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5DA3-97D1-4039-AB00-778D66E6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92205-5B12-4882-BD35-D3C706553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7AD5-1F8C-495A-A036-D36A5D621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ECD47-FDC3-4C0C-999B-13ADBD76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EED44-7887-4E6B-8952-A29F7B02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F9EC3-864A-470C-AA7E-B1102FA7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D1A5-99C6-4435-8279-95D6B6FA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F7712-5A60-4CF8-B4F2-626ABC5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E88E5-B07F-4B82-BB74-6E7EB754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E16C8-E837-4241-85D6-4C7DB304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7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726A1-98EB-4B72-92BB-A0C3DE29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2207F-A060-4C19-B9ED-341BC9AD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B326-BCC9-49E1-A75D-3B015C1E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1AAB-36D6-4904-A5AF-F6728B46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329D-8373-46E3-94D8-04E9D13B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51012-392D-461C-A55C-C2921210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F54E4-277F-44A6-9F74-8FD6188D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AA05-60CB-4A58-9364-08C9FDAC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D326-8745-4846-B84A-46F6AF8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8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235-432E-4276-8F91-71453AF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1B4EA-1134-4B54-9FF5-9D7E639D2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3D7AA-F885-444B-ABF1-896AE874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D2EFB-5B73-414C-AB0D-2F7E9775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8475-8AF7-4985-B00B-B4586E5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8242-185D-4973-98A3-DE3C8084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3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B35BC-FF1D-49A2-B201-799096E7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438B-365B-4CAF-A414-69DDE732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389B-033E-453D-BF35-6EB76A06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5FED-045D-45C9-B7E9-B227BA150F6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FEAD-6786-4ADE-B905-34E15F5A7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224C-7896-47F7-85AB-FC7B78AF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E58F-304F-4191-8CB5-2D896793C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5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127C-7AE8-4C1F-82F5-E0AC7FACD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419575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0335-245F-41D2-AD3A-B2FF7B97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Used: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67665-C995-44D1-970B-53D64D3B2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1471243"/>
            <a:ext cx="5410955" cy="36009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1E30DA-57C5-4CC0-9CE5-02CBDBA11210}"/>
              </a:ext>
            </a:extLst>
          </p:cNvPr>
          <p:cNvSpPr txBox="1"/>
          <p:nvPr/>
        </p:nvSpPr>
        <p:spPr>
          <a:xfrm>
            <a:off x="2928026" y="5535038"/>
            <a:ext cx="673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Most of them are using their mobile internet</a:t>
            </a:r>
          </a:p>
        </p:txBody>
      </p:sp>
    </p:spTree>
    <p:extLst>
      <p:ext uri="{BB962C8B-B14F-4D97-AF65-F5344CB8AC3E}">
        <p14:creationId xmlns:p14="http://schemas.microsoft.com/office/powerpoint/2010/main" val="320542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EE01-9CF9-4562-AEB8-B0F9E920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used: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F4B2E-F3A9-41FE-ACEB-04DD575FD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1528401"/>
            <a:ext cx="5410955" cy="34866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B687C4-6AF0-4624-AA9A-45932EBA7803}"/>
              </a:ext>
            </a:extLst>
          </p:cNvPr>
          <p:cNvSpPr txBox="1"/>
          <p:nvPr/>
        </p:nvSpPr>
        <p:spPr>
          <a:xfrm>
            <a:off x="3390522" y="5914417"/>
            <a:ext cx="5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Most of them are using Google chrome</a:t>
            </a:r>
          </a:p>
        </p:txBody>
      </p:sp>
    </p:spTree>
    <p:extLst>
      <p:ext uri="{BB962C8B-B14F-4D97-AF65-F5344CB8AC3E}">
        <p14:creationId xmlns:p14="http://schemas.microsoft.com/office/powerpoint/2010/main" val="77883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6C0E-9F3A-4F22-9FC6-505B9131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option: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0F10E-4FB4-41CE-8B1C-291340211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89" y="1253331"/>
            <a:ext cx="44924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69533-2467-4652-8C1F-36DDC7E4DF2A}"/>
              </a:ext>
            </a:extLst>
          </p:cNvPr>
          <p:cNvSpPr txBox="1"/>
          <p:nvPr/>
        </p:nvSpPr>
        <p:spPr>
          <a:xfrm>
            <a:off x="3083668" y="5894962"/>
            <a:ext cx="564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	Most of them are preferred Credit/Debit cards</a:t>
            </a:r>
          </a:p>
        </p:txBody>
      </p:sp>
    </p:spTree>
    <p:extLst>
      <p:ext uri="{BB962C8B-B14F-4D97-AF65-F5344CB8AC3E}">
        <p14:creationId xmlns:p14="http://schemas.microsoft.com/office/powerpoint/2010/main" val="27828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C6B9-7DBB-4144-B8B5-1C8D60A3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B434E-39E5-45C7-9B89-24C2A2CC7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86" y="1253331"/>
            <a:ext cx="5093827" cy="4351338"/>
          </a:xfrm>
        </p:spPr>
      </p:pic>
    </p:spTree>
    <p:extLst>
      <p:ext uri="{BB962C8B-B14F-4D97-AF65-F5344CB8AC3E}">
        <p14:creationId xmlns:p14="http://schemas.microsoft.com/office/powerpoint/2010/main" val="44658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710C-52A9-4936-9860-A9D31CF3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and replace policy: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268E6-1F20-453E-BF88-8E39F902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06" y="2191291"/>
            <a:ext cx="5277587" cy="3620005"/>
          </a:xfrm>
        </p:spPr>
      </p:pic>
    </p:spTree>
    <p:extLst>
      <p:ext uri="{BB962C8B-B14F-4D97-AF65-F5344CB8AC3E}">
        <p14:creationId xmlns:p14="http://schemas.microsoft.com/office/powerpoint/2010/main" val="228311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6B3B-91F0-42B6-A63C-229ACBC5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info: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B82C9-6C38-4A69-9DBF-4A60CFC71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80" y="2291318"/>
            <a:ext cx="5296639" cy="3419952"/>
          </a:xfrm>
        </p:spPr>
      </p:pic>
    </p:spTree>
    <p:extLst>
      <p:ext uri="{BB962C8B-B14F-4D97-AF65-F5344CB8AC3E}">
        <p14:creationId xmlns:p14="http://schemas.microsoft.com/office/powerpoint/2010/main" val="115982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86ED-7B09-4FDE-852D-14B1B5A8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8AFF9-0D4D-44C0-8CB9-6F357DCF0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69" y="2215107"/>
            <a:ext cx="5630061" cy="3572374"/>
          </a:xfrm>
        </p:spPr>
      </p:pic>
    </p:spTree>
    <p:extLst>
      <p:ext uri="{BB962C8B-B14F-4D97-AF65-F5344CB8AC3E}">
        <p14:creationId xmlns:p14="http://schemas.microsoft.com/office/powerpoint/2010/main" val="393434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9F3E-D31F-43DF-9659-F4328637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BFC7A-6861-40CF-AA37-09A6A135F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3" y="1825625"/>
            <a:ext cx="6040877" cy="4351338"/>
          </a:xfrm>
        </p:spPr>
      </p:pic>
    </p:spTree>
    <p:extLst>
      <p:ext uri="{BB962C8B-B14F-4D97-AF65-F5344CB8AC3E}">
        <p14:creationId xmlns:p14="http://schemas.microsoft.com/office/powerpoint/2010/main" val="245191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D53B-2F0A-4E33-B88D-FDEB07BA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04114-0623-4810-BC8C-AE0A3D0E3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5" y="1825625"/>
            <a:ext cx="6721811" cy="4263890"/>
          </a:xfrm>
        </p:spPr>
      </p:pic>
    </p:spTree>
    <p:extLst>
      <p:ext uri="{BB962C8B-B14F-4D97-AF65-F5344CB8AC3E}">
        <p14:creationId xmlns:p14="http://schemas.microsoft.com/office/powerpoint/2010/main" val="253487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634C-C7EB-429F-A6B6-EBA007FA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product information: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9C17AB-4912-43C1-981B-8646CB04A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32" y="1825625"/>
            <a:ext cx="5524935" cy="4351338"/>
          </a:xfrm>
        </p:spPr>
      </p:pic>
    </p:spTree>
    <p:extLst>
      <p:ext uri="{BB962C8B-B14F-4D97-AF65-F5344CB8AC3E}">
        <p14:creationId xmlns:p14="http://schemas.microsoft.com/office/powerpoint/2010/main" val="53461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A900-0B66-481F-9CAE-DE64DC46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3E7AE-B965-4C40-B56B-5B09EF7B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97" y="1806170"/>
            <a:ext cx="9628805" cy="4351338"/>
          </a:xfrm>
        </p:spPr>
      </p:pic>
    </p:spTree>
    <p:extLst>
      <p:ext uri="{BB962C8B-B14F-4D97-AF65-F5344CB8AC3E}">
        <p14:creationId xmlns:p14="http://schemas.microsoft.com/office/powerpoint/2010/main" val="20743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E8F5-5B76-4C83-BE32-4CF84757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online retailer: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F378D-1175-4F78-BFD4-08556251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28" y="1825625"/>
            <a:ext cx="5972783" cy="4283345"/>
          </a:xfrm>
        </p:spPr>
      </p:pic>
    </p:spTree>
    <p:extLst>
      <p:ext uri="{BB962C8B-B14F-4D97-AF65-F5344CB8AC3E}">
        <p14:creationId xmlns:p14="http://schemas.microsoft.com/office/powerpoint/2010/main" val="420597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0F65-2E51-4692-87D3-86FE502B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purpose we need to encode our data. After encoding data it looks like.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86315-A392-4214-A78A-79391A90B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8" y="1825625"/>
            <a:ext cx="9980743" cy="4351338"/>
          </a:xfrm>
        </p:spPr>
      </p:pic>
    </p:spTree>
    <p:extLst>
      <p:ext uri="{BB962C8B-B14F-4D97-AF65-F5344CB8AC3E}">
        <p14:creationId xmlns:p14="http://schemas.microsoft.com/office/powerpoint/2010/main" val="167449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88EA-6479-4D2A-93FD-DC35C176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A49A-AA9F-448B-AEE5-9CF05DAF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Our data set is completely in categorical data format. For future purpose we need to encode the data.</a:t>
            </a:r>
          </a:p>
          <a:p>
            <a:r>
              <a:rPr lang="en-IN" dirty="0"/>
              <a:t>For encoding purpose I divided the data set into categorical and nominal data sets.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Categorical :Represents only categorical data like age, gender, type etc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Nominal :Represent the particular name of the data set</a:t>
            </a:r>
            <a:r>
              <a:rPr lang="en-IN" dirty="0"/>
              <a:t>.</a:t>
            </a:r>
          </a:p>
          <a:p>
            <a:r>
              <a:rPr lang="en-IN" dirty="0"/>
              <a:t>For encoding purpose me used Label Encoder. Before use this we need to import the supporting library files.</a:t>
            </a:r>
          </a:p>
          <a:p>
            <a:r>
              <a:rPr lang="en-IN" dirty="0"/>
              <a:t>To check for the outliers and data distribution. our data is categorical data. so, I didn’t went for it.</a:t>
            </a:r>
          </a:p>
        </p:txBody>
      </p:sp>
    </p:spTree>
    <p:extLst>
      <p:ext uri="{BB962C8B-B14F-4D97-AF65-F5344CB8AC3E}">
        <p14:creationId xmlns:p14="http://schemas.microsoft.com/office/powerpoint/2010/main" val="24167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49C-3BB7-46AF-B543-D8B3F30F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80"/>
            <a:ext cx="10515600" cy="889743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BB24E-84A5-424E-9CFB-775E400EE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1274322"/>
            <a:ext cx="10291863" cy="4941651"/>
          </a:xfrm>
        </p:spPr>
      </p:pic>
    </p:spTree>
    <p:extLst>
      <p:ext uri="{BB962C8B-B14F-4D97-AF65-F5344CB8AC3E}">
        <p14:creationId xmlns:p14="http://schemas.microsoft.com/office/powerpoint/2010/main" val="39158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353E-8CEB-4877-A630-1E2A78A6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55" y="287304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 are not in understandable way. so, we need to rename them. after renaming resultant.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9605B-AB94-44B5-91A3-7035C2003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1" y="1825625"/>
            <a:ext cx="10239458" cy="4351338"/>
          </a:xfrm>
        </p:spPr>
      </p:pic>
    </p:spTree>
    <p:extLst>
      <p:ext uri="{BB962C8B-B14F-4D97-AF65-F5344CB8AC3E}">
        <p14:creationId xmlns:p14="http://schemas.microsoft.com/office/powerpoint/2010/main" val="22608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1EEC-BC60-41CE-9E9F-42522241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list for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D33B-993C-4746-BD7F-F622AF61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Shape : </a:t>
            </a:r>
            <a:r>
              <a:rPr lang="en-IN" dirty="0"/>
              <a:t> 269 rows and 71 columns</a:t>
            </a:r>
            <a:endParaRPr lang="en-IN" b="1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dirty="0"/>
              <a:t> : Our data set has 1-integer and 70-object values.</a:t>
            </a:r>
          </a:p>
          <a:p>
            <a:r>
              <a:rPr lang="en-IN" b="1" dirty="0"/>
              <a:t>Null values</a:t>
            </a:r>
            <a:r>
              <a:rPr lang="en-IN" dirty="0"/>
              <a:t> : There is no null values in our dataset</a:t>
            </a:r>
          </a:p>
        </p:txBody>
      </p:sp>
    </p:spTree>
    <p:extLst>
      <p:ext uri="{BB962C8B-B14F-4D97-AF65-F5344CB8AC3E}">
        <p14:creationId xmlns:p14="http://schemas.microsoft.com/office/powerpoint/2010/main" val="36191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E92-1F9B-4912-BDB1-0AC35C3E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98" y="2334638"/>
            <a:ext cx="10515600" cy="13696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factors</a:t>
            </a:r>
          </a:p>
        </p:txBody>
      </p:sp>
    </p:spTree>
    <p:extLst>
      <p:ext uri="{BB962C8B-B14F-4D97-AF65-F5344CB8AC3E}">
        <p14:creationId xmlns:p14="http://schemas.microsoft.com/office/powerpoint/2010/main" val="50952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68C7-96EA-4334-9B6D-42C0FD9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E17E96-FF9E-450B-B194-2FF120014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70" y="1387528"/>
            <a:ext cx="5841144" cy="36027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15ADA2-0D63-4F3F-B428-23791F372E85}"/>
              </a:ext>
            </a:extLst>
          </p:cNvPr>
          <p:cNvSpPr txBox="1"/>
          <p:nvPr/>
        </p:nvSpPr>
        <p:spPr>
          <a:xfrm>
            <a:off x="1828800" y="5470471"/>
            <a:ext cx="79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above we can observe that most of online shopping customers are female</a:t>
            </a:r>
          </a:p>
        </p:txBody>
      </p:sp>
    </p:spTree>
    <p:extLst>
      <p:ext uri="{BB962C8B-B14F-4D97-AF65-F5344CB8AC3E}">
        <p14:creationId xmlns:p14="http://schemas.microsoft.com/office/powerpoint/2010/main" val="10525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0A6A-9CA4-47D4-A551-4E27EA69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</a:p>
        </p:txBody>
      </p:sp>
      <p:pic>
        <p:nvPicPr>
          <p:cNvPr id="5" name="Content Placeholder 4" descr="Most of online shopping age group are in between 31-50&#10;">
            <a:extLst>
              <a:ext uri="{FF2B5EF4-FFF2-40B4-BE49-F238E27FC236}">
                <a16:creationId xmlns:a16="http://schemas.microsoft.com/office/drawing/2014/main" id="{6E81E110-73A5-4FED-A567-E0A6B61554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66" y="1215957"/>
            <a:ext cx="7598772" cy="39883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7A1D8-67FC-45E5-B88A-C7021ABA9AA6}"/>
              </a:ext>
            </a:extLst>
          </p:cNvPr>
          <p:cNvSpPr txBox="1"/>
          <p:nvPr/>
        </p:nvSpPr>
        <p:spPr>
          <a:xfrm>
            <a:off x="2227634" y="5476671"/>
            <a:ext cx="679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online shopping age group are in between 31-50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6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FC57-01BA-4565-9E82-997D8938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from past 1yr: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8905F-981A-4561-9404-6B7BB34B9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65" y="1690688"/>
            <a:ext cx="7159556" cy="4603107"/>
          </a:xfrm>
        </p:spPr>
      </p:pic>
    </p:spTree>
    <p:extLst>
      <p:ext uri="{BB962C8B-B14F-4D97-AF65-F5344CB8AC3E}">
        <p14:creationId xmlns:p14="http://schemas.microsoft.com/office/powerpoint/2010/main" val="97999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289</Words>
  <Application>Microsoft Office PowerPoint</Application>
  <PresentationFormat>Widescreen</PresentationFormat>
  <Paragraphs>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CUSTOMER RETENTION</vt:lpstr>
      <vt:lpstr>Our dataset</vt:lpstr>
      <vt:lpstr>Columns:</vt:lpstr>
      <vt:lpstr>Column name are not in understandable way. so, we need to rename them. after renaming resultant.</vt:lpstr>
      <vt:lpstr>Check list for Data set:</vt:lpstr>
      <vt:lpstr>Visualization  Customer Retention  Vs  Data factors</vt:lpstr>
      <vt:lpstr>Gender: </vt:lpstr>
      <vt:lpstr>Age:</vt:lpstr>
      <vt:lpstr>Purchase from past 1yr:</vt:lpstr>
      <vt:lpstr>Internet Used:</vt:lpstr>
      <vt:lpstr>Browser used:</vt:lpstr>
      <vt:lpstr>Payment option:</vt:lpstr>
      <vt:lpstr>Content:</vt:lpstr>
      <vt:lpstr>Return and replace policy:</vt:lpstr>
      <vt:lpstr>Quality info:</vt:lpstr>
      <vt:lpstr>User satisfaction:</vt:lpstr>
      <vt:lpstr>Trust:</vt:lpstr>
      <vt:lpstr>Online retailers:</vt:lpstr>
      <vt:lpstr>Relevant product information:</vt:lpstr>
      <vt:lpstr>Indian online retailer:</vt:lpstr>
      <vt:lpstr>For future purpose we need to encode our data. After encoding data it looks like.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harshav.meduri@gmail.com</dc:creator>
  <cp:lastModifiedBy>harshav.meduri@gmail.com</cp:lastModifiedBy>
  <cp:revision>3</cp:revision>
  <dcterms:created xsi:type="dcterms:W3CDTF">2022-04-07T21:00:22Z</dcterms:created>
  <dcterms:modified xsi:type="dcterms:W3CDTF">2022-04-07T22:31:29Z</dcterms:modified>
</cp:coreProperties>
</file>