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74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7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0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8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BF6F12-D7D4-4A8A-93C2-A9C94F3BB246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E947C8-A5ED-455B-B6AE-BF63217F9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bhanu.teja.sriram#!/vizhome/VisualAnalytics_16/Dashboard_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584F-2F5A-4368-8083-B0BF90B9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9663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FFAE-8EC0-49D1-A9D2-40357832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1890-EC7F-41CD-BE5B-05FBAF93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8071"/>
            <a:ext cx="10058400" cy="239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Introducing Application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Data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Tableau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Creating a Dashboard</a:t>
            </a:r>
          </a:p>
        </p:txBody>
      </p:sp>
    </p:spTree>
    <p:extLst>
      <p:ext uri="{BB962C8B-B14F-4D97-AF65-F5344CB8AC3E}">
        <p14:creationId xmlns:p14="http://schemas.microsoft.com/office/powerpoint/2010/main" val="18977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8B62-FD27-4374-996E-594DC77E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4949"/>
            <a:ext cx="10058400" cy="177846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Introducing Application Area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F8B8-89D4-4089-90C6-261E0726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An insurance claim is a formal request to an insurance company asking for a payment based on the terms of the insurance policy.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insurance company reviews the claim for its validity and then pays out to the insured or requesting party (on behalf of the insured) once approved.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Claims management is the organization, billing, filing, updating and processing of medical claims related to patient diagnoses, treatments and medications.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Claims processing is one of the most crucial service activities insurance companies perform.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29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4C9-72AD-49E5-8E7B-9C85D86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9EA-A617-47D2-9775-60B1B11C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dataset contains workers compensation claims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columns include Claim Identifier, TotalPaid, TotalReserves, TotalRecovery, Claim Status, Claimant Opened Date, ClaimantClosedDate, EmployerNotificationDate, Received Date, Is Denied, Claimant Type, Injury Nature, Body Part Region.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dataset contains 25 years worth of claim management data with around 2.5 million records.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5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6BEB-823C-4573-8EF7-0F4AF0D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EA9-5C00-4F08-94C3-401CA409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Find the pay type for which the costs are being spent more?</a:t>
            </a:r>
          </a:p>
          <a:p>
            <a:r>
              <a:rPr lang="en-IN" dirty="0"/>
              <a:t>2. Find the pay type for which the maximum recovery is done?</a:t>
            </a:r>
          </a:p>
          <a:p>
            <a:r>
              <a:rPr lang="en-IN" dirty="0"/>
              <a:t>3. What are the total costs and total recoveries for each pay type and pay category?</a:t>
            </a:r>
          </a:p>
          <a:p>
            <a:r>
              <a:rPr lang="en-IN" dirty="0"/>
              <a:t>4. In which year, was the maximum amount spent on workers?</a:t>
            </a:r>
          </a:p>
          <a:p>
            <a:r>
              <a:rPr lang="en-IN" dirty="0"/>
              <a:t>5. In which year, was the maximum recovery done?</a:t>
            </a:r>
          </a:p>
        </p:txBody>
      </p:sp>
    </p:spTree>
    <p:extLst>
      <p:ext uri="{BB962C8B-B14F-4D97-AF65-F5344CB8AC3E}">
        <p14:creationId xmlns:p14="http://schemas.microsoft.com/office/powerpoint/2010/main" val="174408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D9B2D13-4D82-4401-B50B-3666C4FB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76167"/>
            <a:ext cx="6909801" cy="4042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6854E-3794-4FEC-9793-513D7725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744" y="260868"/>
            <a:ext cx="3690257" cy="1450757"/>
          </a:xfrm>
        </p:spPr>
        <p:txBody>
          <a:bodyPr>
            <a:normAutofit/>
          </a:bodyPr>
          <a:lstStyle/>
          <a:p>
            <a:r>
              <a:rPr lang="en-IN" sz="4100" dirty="0"/>
              <a:t>VISUALIZATIONS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6BB7DA-26B2-4A09-AC2F-FCA60AC7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This visual indicates the side by side bar comparison of total paid and total recovery of the claims data.</a:t>
            </a:r>
          </a:p>
        </p:txBody>
      </p:sp>
    </p:spTree>
    <p:extLst>
      <p:ext uri="{BB962C8B-B14F-4D97-AF65-F5344CB8AC3E}">
        <p14:creationId xmlns:p14="http://schemas.microsoft.com/office/powerpoint/2010/main" val="66284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B90B8B-F76B-4130-8370-38033EEACB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1A96A-A87C-4F87-845A-3B0A6529F5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67939-3FD0-4B45-8AA4-9FE55C7EE1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D93264-3FF9-4175-A7FA-F927F0F77AA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17F182-B3AB-431D-A909-4CC0233C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641" y="754145"/>
            <a:ext cx="6405063" cy="1450757"/>
          </a:xfrm>
        </p:spPr>
        <p:txBody>
          <a:bodyPr>
            <a:normAutofit/>
          </a:bodyPr>
          <a:lstStyle/>
          <a:p>
            <a:r>
              <a:rPr lang="en-IN" dirty="0"/>
              <a:t>VISUALIZATIONS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49FAC0-D67E-4E8B-A2CB-5EEBE047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092" y="2959046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These visualizations indicate the pie charts of total cost and total recovery by pay type and pay recovery.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49762-5C03-4B68-B79C-F3995F78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59" y="3336217"/>
            <a:ext cx="3880987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B0213-5A4B-44D3-836E-109C8D13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36" y="634946"/>
            <a:ext cx="354921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0BD8-603D-4BA1-8BB9-152F44FC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E60103-366E-4899-9F02-7354BF5F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7602"/>
            <a:ext cx="6994262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BD23A-D003-4495-A1B7-10B714823C66}"/>
              </a:ext>
            </a:extLst>
          </p:cNvPr>
          <p:cNvSpPr txBox="1"/>
          <p:nvPr/>
        </p:nvSpPr>
        <p:spPr>
          <a:xfrm>
            <a:off x="8456103" y="2181138"/>
            <a:ext cx="2902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This visual indicates the line chart of sum of the costs of total paid and total recovery past 25 years.</a:t>
            </a:r>
          </a:p>
        </p:txBody>
      </p:sp>
    </p:spTree>
    <p:extLst>
      <p:ext uri="{BB962C8B-B14F-4D97-AF65-F5344CB8AC3E}">
        <p14:creationId xmlns:p14="http://schemas.microsoft.com/office/powerpoint/2010/main" val="41644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8AA8-DEC6-4974-A762-C3AA33D1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5BE7-7BE9-4EAF-BCA0-117B5976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https://public.tableau.com/profile/bhanu.teja.sriram#!/vizhome/VisualAnalytics_16/Dashboard_VA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566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333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VISUAL ANALYTICS</vt:lpstr>
      <vt:lpstr>OVERVIEW</vt:lpstr>
      <vt:lpstr>        Introducing Application Area </vt:lpstr>
      <vt:lpstr>Data Overview</vt:lpstr>
      <vt:lpstr>TASKS</vt:lpstr>
      <vt:lpstr>VISUALIZATIONS</vt:lpstr>
      <vt:lpstr>VISUALIZATIONS</vt:lpstr>
      <vt:lpstr>VISUALIZATIONS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</dc:title>
  <dc:creator>cherryjessy2307@gmail.com</dc:creator>
  <cp:lastModifiedBy>cherryjessy2307@gmail.com</cp:lastModifiedBy>
  <cp:revision>21</cp:revision>
  <dcterms:created xsi:type="dcterms:W3CDTF">2018-03-15T04:22:28Z</dcterms:created>
  <dcterms:modified xsi:type="dcterms:W3CDTF">2018-03-19T00:47:30Z</dcterms:modified>
</cp:coreProperties>
</file>