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B18C-9F80-1048-8EED-3730A53238A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3FBA-68E2-744F-A8F4-FC2181DB3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33568"/>
          </a:xfrm>
        </p:spPr>
        <p:txBody>
          <a:bodyPr>
            <a:normAutofit/>
          </a:bodyPr>
          <a:lstStyle/>
          <a:p>
            <a:r>
              <a:rPr lang="en-US" dirty="0" smtClean="0"/>
              <a:t>Adhish thite</a:t>
            </a:r>
          </a:p>
          <a:p>
            <a:r>
              <a:rPr lang="en-US" dirty="0" smtClean="0"/>
              <a:t>Bhanu sriram</a:t>
            </a:r>
          </a:p>
          <a:p>
            <a:r>
              <a:rPr lang="en-US" dirty="0" smtClean="0"/>
              <a:t>Pranav tambvekar</a:t>
            </a:r>
          </a:p>
          <a:p>
            <a:r>
              <a:rPr lang="en-US" dirty="0" smtClean="0"/>
              <a:t>Ved paranjape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Workers’ compensation Claims </a:t>
            </a:r>
            <a:r>
              <a:rPr lang="en-US" dirty="0"/>
              <a:t>M</a:t>
            </a:r>
            <a:r>
              <a:rPr lang="en-US" dirty="0" smtClean="0"/>
              <a:t>anagement </a:t>
            </a:r>
          </a:p>
          <a:p>
            <a:r>
              <a:rPr lang="en-US" dirty="0" smtClean="0"/>
              <a:t>Claims Management Process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Key </a:t>
            </a:r>
            <a:r>
              <a:rPr lang="en-US" dirty="0"/>
              <a:t>C</a:t>
            </a:r>
            <a:r>
              <a:rPr lang="en-US" dirty="0" smtClean="0"/>
              <a:t>hallenges in the Business</a:t>
            </a:r>
          </a:p>
          <a:p>
            <a:r>
              <a:rPr lang="en-US" dirty="0" smtClean="0"/>
              <a:t>Role of Big Data </a:t>
            </a:r>
          </a:p>
          <a:p>
            <a:r>
              <a:rPr lang="en-US" dirty="0" smtClean="0"/>
              <a:t>External Data 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workers comp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What is Workers’ Compensation Insurance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immediate Medical Attention</a:t>
            </a:r>
          </a:p>
          <a:p>
            <a:r>
              <a:rPr lang="en-US" dirty="0" smtClean="0"/>
              <a:t>Notifying the Employer</a:t>
            </a:r>
          </a:p>
          <a:p>
            <a:r>
              <a:rPr lang="en-US" dirty="0" smtClean="0"/>
              <a:t>Filing the Claim</a:t>
            </a:r>
          </a:p>
          <a:p>
            <a:r>
              <a:rPr lang="en-US" dirty="0" smtClean="0"/>
              <a:t>After the Claim</a:t>
            </a:r>
          </a:p>
          <a:p>
            <a:r>
              <a:rPr lang="en-US" dirty="0" smtClean="0"/>
              <a:t>Employee returns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the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Frauds</a:t>
            </a:r>
          </a:p>
          <a:p>
            <a:r>
              <a:rPr lang="en-US" dirty="0" smtClean="0"/>
              <a:t>Time to process Claims</a:t>
            </a:r>
          </a:p>
          <a:p>
            <a:r>
              <a:rPr lang="en-US" dirty="0" smtClean="0"/>
              <a:t>Litigation</a:t>
            </a:r>
          </a:p>
          <a:p>
            <a:r>
              <a:rPr lang="en-US" dirty="0" smtClean="0"/>
              <a:t>Loss of Subrogation Opportunities due to Volume of Data</a:t>
            </a:r>
          </a:p>
          <a:p>
            <a:r>
              <a:rPr lang="en-US" dirty="0" smtClean="0"/>
              <a:t>Determining Claim Losses Reserve Amount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big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Predictive Analysis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Predicting Claims </a:t>
            </a:r>
            <a:r>
              <a:rPr lang="en-US" dirty="0" smtClean="0"/>
              <a:t>Loss </a:t>
            </a:r>
            <a:r>
              <a:rPr lang="en-US" smtClean="0"/>
              <a:t>Reserves </a:t>
            </a:r>
            <a:endParaRPr lang="en-US" dirty="0" smtClean="0"/>
          </a:p>
          <a:p>
            <a:pPr lvl="1"/>
            <a:r>
              <a:rPr lang="en-US" dirty="0" smtClean="0"/>
              <a:t>Forecasting Litigation Propensity</a:t>
            </a:r>
            <a:endParaRPr lang="en-US" dirty="0"/>
          </a:p>
          <a:p>
            <a:r>
              <a:rPr lang="en-US" dirty="0" smtClean="0"/>
              <a:t>Managing the Large Volume of Data</a:t>
            </a:r>
          </a:p>
          <a:p>
            <a:pPr lvl="1"/>
            <a:r>
              <a:rPr lang="en-US" dirty="0" smtClean="0"/>
              <a:t>Unstructured External Data Processing</a:t>
            </a:r>
          </a:p>
          <a:p>
            <a:pPr lvl="1"/>
            <a:r>
              <a:rPr lang="en-US" dirty="0" smtClean="0"/>
              <a:t>Subrogation Opportunities</a:t>
            </a:r>
          </a:p>
          <a:p>
            <a:r>
              <a:rPr lang="en-US" dirty="0" smtClean="0"/>
              <a:t>Centralized View </a:t>
            </a:r>
          </a:p>
          <a:p>
            <a:r>
              <a:rPr lang="en-US" dirty="0" smtClean="0"/>
              <a:t>Data-</a:t>
            </a:r>
            <a:r>
              <a:rPr lang="en-US" dirty="0"/>
              <a:t>d</a:t>
            </a:r>
            <a:r>
              <a:rPr lang="en-US" dirty="0" smtClean="0"/>
              <a:t>riven Decision making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Police Records</a:t>
            </a:r>
          </a:p>
          <a:p>
            <a:r>
              <a:rPr lang="en-US" dirty="0" smtClean="0"/>
              <a:t>Medical Records </a:t>
            </a:r>
          </a:p>
          <a:p>
            <a:r>
              <a:rPr lang="en-US" dirty="0" smtClean="0"/>
              <a:t>Credit History</a:t>
            </a:r>
          </a:p>
          <a:p>
            <a:r>
              <a:rPr lang="en-US" dirty="0" smtClean="0"/>
              <a:t>Customer Service Center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r>
              <a:rPr lang="en-US" dirty="0" smtClean="0"/>
              <a:t>Social Media Analytics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704</TotalTime>
  <Words>142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Arial</vt:lpstr>
      <vt:lpstr>Gallery</vt:lpstr>
      <vt:lpstr>Big data project</vt:lpstr>
      <vt:lpstr>agenda</vt:lpstr>
      <vt:lpstr>Introduction to workers comp claims</vt:lpstr>
      <vt:lpstr>Claims management process</vt:lpstr>
      <vt:lpstr>Visualization</vt:lpstr>
      <vt:lpstr>Challenges in the business</vt:lpstr>
      <vt:lpstr>Role of big data </vt:lpstr>
      <vt:lpstr>External data sources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dc:creator>ved paranjape</dc:creator>
  <cp:lastModifiedBy>ved paranjape</cp:lastModifiedBy>
  <cp:revision>19</cp:revision>
  <dcterms:created xsi:type="dcterms:W3CDTF">2017-10-17T16:28:01Z</dcterms:created>
  <dcterms:modified xsi:type="dcterms:W3CDTF">2017-10-18T12:18:51Z</dcterms:modified>
</cp:coreProperties>
</file>