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49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68CE-D752-4861-B3C5-8744E48C832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C053-0A0E-4AE8-863A-7261F0B7A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68CE-D752-4861-B3C5-8744E48C832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C053-0A0E-4AE8-863A-7261F0B7A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68CE-D752-4861-B3C5-8744E48C832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C053-0A0E-4AE8-863A-7261F0B7A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68CE-D752-4861-B3C5-8744E48C832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C053-0A0E-4AE8-863A-7261F0B7A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68CE-D752-4861-B3C5-8744E48C832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C053-0A0E-4AE8-863A-7261F0B7A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68CE-D752-4861-B3C5-8744E48C832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C053-0A0E-4AE8-863A-7261F0B7A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68CE-D752-4861-B3C5-8744E48C832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C053-0A0E-4AE8-863A-7261F0B7A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68CE-D752-4861-B3C5-8744E48C832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C053-0A0E-4AE8-863A-7261F0B7A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68CE-D752-4861-B3C5-8744E48C832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C053-0A0E-4AE8-863A-7261F0B7A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68CE-D752-4861-B3C5-8744E48C832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C053-0A0E-4AE8-863A-7261F0B7A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68CE-D752-4861-B3C5-8744E48C832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C053-0A0E-4AE8-863A-7261F0B7A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68CE-D752-4861-B3C5-8744E48C832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DC053-0A0E-4AE8-863A-7261F0B7A2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Unleashing The </a:t>
            </a:r>
            <a:r>
              <a:rPr lang="en-IN" dirty="0"/>
              <a:t>P</a:t>
            </a:r>
            <a:r>
              <a:rPr lang="en-IN" dirty="0" smtClean="0"/>
              <a:t>otential </a:t>
            </a:r>
            <a:r>
              <a:rPr lang="en-IN" dirty="0"/>
              <a:t>O</a:t>
            </a:r>
            <a:r>
              <a:rPr lang="en-IN" dirty="0" smtClean="0"/>
              <a:t>f </a:t>
            </a:r>
            <a:r>
              <a:rPr lang="en-IN" dirty="0"/>
              <a:t>O</a:t>
            </a:r>
            <a:r>
              <a:rPr lang="en-IN" dirty="0" smtClean="0"/>
              <a:t>ur </a:t>
            </a:r>
            <a:r>
              <a:rPr lang="en-IN" dirty="0"/>
              <a:t>Y</a:t>
            </a:r>
            <a:r>
              <a:rPr lang="en-IN" dirty="0" smtClean="0"/>
              <a:t>outh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700862" cy="1428760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tx1"/>
                </a:solidFill>
              </a:rPr>
              <a:t>A Student </a:t>
            </a:r>
            <a:r>
              <a:rPr lang="en-IN" sz="4000" dirty="0" err="1">
                <a:solidFill>
                  <a:schemeClr val="tx1"/>
                </a:solidFill>
              </a:rPr>
              <a:t>P</a:t>
            </a:r>
            <a:r>
              <a:rPr lang="en-IN" sz="4000" dirty="0" err="1" smtClean="0">
                <a:solidFill>
                  <a:schemeClr val="tx1"/>
                </a:solidFill>
              </a:rPr>
              <a:t>erformace</a:t>
            </a:r>
            <a:r>
              <a:rPr lang="en-IN" sz="4000" dirty="0" smtClean="0">
                <a:solidFill>
                  <a:schemeClr val="tx1"/>
                </a:solidFill>
              </a:rPr>
              <a:t> Analysis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857252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52"/>
            <a:ext cx="8858279" cy="6715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165" y="0"/>
            <a:ext cx="91057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0"/>
            <a:ext cx="904875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</Words>
  <Application>Microsoft Office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Unleashing The Potential Of Our Youth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Unleashing The Potential Of Our Youth</dc:title>
  <dc:creator>vamsi</dc:creator>
  <cp:lastModifiedBy>vamsi</cp:lastModifiedBy>
  <cp:revision>5</cp:revision>
  <dcterms:created xsi:type="dcterms:W3CDTF">2023-08-02T15:56:41Z</dcterms:created>
  <dcterms:modified xsi:type="dcterms:W3CDTF">2023-08-02T16:34:23Z</dcterms:modified>
</cp:coreProperties>
</file>