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2"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E3FB0-5FE4-4189-8C25-DC262E88FA86}" type="datetimeFigureOut">
              <a:rPr lang="en-US" smtClean="0"/>
              <a:t>20-Oct-20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5D7F-4A3C-4741-A1D2-608AA25887E6}" type="slidenum">
              <a:rPr lang="en-US" smtClean="0"/>
              <a:t>‹#›</a:t>
            </a:fld>
            <a:endParaRPr lang="en-US"/>
          </a:p>
        </p:txBody>
      </p:sp>
    </p:spTree>
    <p:extLst>
      <p:ext uri="{BB962C8B-B14F-4D97-AF65-F5344CB8AC3E}">
        <p14:creationId xmlns:p14="http://schemas.microsoft.com/office/powerpoint/2010/main" val="332402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2</a:t>
            </a:fld>
            <a:endParaRPr lang="en-US"/>
          </a:p>
        </p:txBody>
      </p:sp>
    </p:spTree>
    <p:extLst>
      <p:ext uri="{BB962C8B-B14F-4D97-AF65-F5344CB8AC3E}">
        <p14:creationId xmlns:p14="http://schemas.microsoft.com/office/powerpoint/2010/main" val="88875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Wise China’s Population is</a:t>
            </a:r>
            <a:r>
              <a:rPr lang="en-US" baseline="0" dirty="0" smtClean="0"/>
              <a:t> more than that of India and other countries.</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3</a:t>
            </a:fld>
            <a:endParaRPr lang="en-US"/>
          </a:p>
        </p:txBody>
      </p:sp>
    </p:spTree>
    <p:extLst>
      <p:ext uri="{BB962C8B-B14F-4D97-AF65-F5344CB8AC3E}">
        <p14:creationId xmlns:p14="http://schemas.microsoft.com/office/powerpoint/2010/main" val="134950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China’s Data</a:t>
            </a:r>
            <a:r>
              <a:rPr lang="en-US" baseline="0" dirty="0" smtClean="0"/>
              <a:t> is Incorrect because the PRC(People’s Republic of China) has stopped making its COVID tally public.</a:t>
            </a:r>
          </a:p>
          <a:p>
            <a:r>
              <a:rPr lang="en-US" baseline="0" dirty="0" smtClean="0"/>
              <a:t>Comparing the countries in Subcontinent India has more cases followed by Bangladesh.(Not the Latest Data Source) </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4</a:t>
            </a:fld>
            <a:endParaRPr lang="en-US"/>
          </a:p>
        </p:txBody>
      </p:sp>
    </p:spTree>
    <p:extLst>
      <p:ext uri="{BB962C8B-B14F-4D97-AF65-F5344CB8AC3E}">
        <p14:creationId xmlns:p14="http://schemas.microsoft.com/office/powerpoint/2010/main" val="174810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Timeline as well the Cases per million is drastically increasing in India</a:t>
            </a:r>
            <a:r>
              <a:rPr lang="en-US" baseline="0" dirty="0" smtClean="0"/>
              <a:t> and Bangladesh</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5</a:t>
            </a:fld>
            <a:endParaRPr lang="en-US"/>
          </a:p>
        </p:txBody>
      </p:sp>
    </p:spTree>
    <p:extLst>
      <p:ext uri="{BB962C8B-B14F-4D97-AF65-F5344CB8AC3E}">
        <p14:creationId xmlns:p14="http://schemas.microsoft.com/office/powerpoint/2010/main" val="280473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India and Nepal Dominates here.</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6</a:t>
            </a:fld>
            <a:endParaRPr lang="en-US"/>
          </a:p>
        </p:txBody>
      </p:sp>
    </p:spTree>
    <p:extLst>
      <p:ext uri="{BB962C8B-B14F-4D97-AF65-F5344CB8AC3E}">
        <p14:creationId xmlns:p14="http://schemas.microsoft.com/office/powerpoint/2010/main" val="349125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Handwashing Facilities  of almost all the countries in the subcontinent is same. India being the most populated country and with the highest per capita income among all the countries must increase the number of hospitals and Handwashing Facilities.</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7</a:t>
            </a:fld>
            <a:endParaRPr lang="en-US"/>
          </a:p>
        </p:txBody>
      </p:sp>
    </p:spTree>
    <p:extLst>
      <p:ext uri="{BB962C8B-B14F-4D97-AF65-F5344CB8AC3E}">
        <p14:creationId xmlns:p14="http://schemas.microsoft.com/office/powerpoint/2010/main" val="18214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 the Number of Deaths</a:t>
            </a:r>
            <a:r>
              <a:rPr lang="en-US" baseline="0" dirty="0" smtClean="0"/>
              <a:t> are decreasing in many of the countries but still the governments must focus on increasing the number of health care facilities.</a:t>
            </a:r>
            <a:endParaRPr lang="en-US" dirty="0"/>
          </a:p>
        </p:txBody>
      </p:sp>
      <p:sp>
        <p:nvSpPr>
          <p:cNvPr id="4" name="Slide Number Placeholder 3"/>
          <p:cNvSpPr>
            <a:spLocks noGrp="1"/>
          </p:cNvSpPr>
          <p:nvPr>
            <p:ph type="sldNum" sz="quarter" idx="10"/>
          </p:nvPr>
        </p:nvSpPr>
        <p:spPr/>
        <p:txBody>
          <a:bodyPr/>
          <a:lstStyle/>
          <a:p>
            <a:fld id="{E1865D7F-4A3C-4741-A1D2-608AA25887E6}" type="slidenum">
              <a:rPr lang="en-US" smtClean="0"/>
              <a:t>8</a:t>
            </a:fld>
            <a:endParaRPr lang="en-US"/>
          </a:p>
        </p:txBody>
      </p:sp>
    </p:spTree>
    <p:extLst>
      <p:ext uri="{BB962C8B-B14F-4D97-AF65-F5344CB8AC3E}">
        <p14:creationId xmlns:p14="http://schemas.microsoft.com/office/powerpoint/2010/main" val="346085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DBEEE2-B371-42FB-96A2-78B7977E7F8D}"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362228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BEEE2-B371-42FB-96A2-78B7977E7F8D}"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321117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BEEE2-B371-42FB-96A2-78B7977E7F8D}"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220055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BEEE2-B371-42FB-96A2-78B7977E7F8D}"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398605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DBEEE2-B371-42FB-96A2-78B7977E7F8D}" type="datetimeFigureOut">
              <a:rPr lang="en-US" smtClean="0"/>
              <a:t>20-Oct-20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276307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DBEEE2-B371-42FB-96A2-78B7977E7F8D}"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15487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DBEEE2-B371-42FB-96A2-78B7977E7F8D}" type="datetimeFigureOut">
              <a:rPr lang="en-US" smtClean="0"/>
              <a:t>20-Oct-20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8368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DBEEE2-B371-42FB-96A2-78B7977E7F8D}" type="datetimeFigureOut">
              <a:rPr lang="en-US" smtClean="0"/>
              <a:t>20-Oct-20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185428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BEEE2-B371-42FB-96A2-78B7977E7F8D}" type="datetimeFigureOut">
              <a:rPr lang="en-US" smtClean="0"/>
              <a:t>20-Oct-20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387858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DBEEE2-B371-42FB-96A2-78B7977E7F8D}"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270330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DBEEE2-B371-42FB-96A2-78B7977E7F8D}" type="datetimeFigureOut">
              <a:rPr lang="en-US" smtClean="0"/>
              <a:t>20-Oct-20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BB2EF-C2CA-482E-AF6B-DB2CF93795A6}" type="slidenum">
              <a:rPr lang="en-US" smtClean="0"/>
              <a:t>‹#›</a:t>
            </a:fld>
            <a:endParaRPr lang="en-US"/>
          </a:p>
        </p:txBody>
      </p:sp>
    </p:spTree>
    <p:extLst>
      <p:ext uri="{BB962C8B-B14F-4D97-AF65-F5344CB8AC3E}">
        <p14:creationId xmlns:p14="http://schemas.microsoft.com/office/powerpoint/2010/main" val="94596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BEEE2-B371-42FB-96A2-78B7977E7F8D}" type="datetimeFigureOut">
              <a:rPr lang="en-US" smtClean="0"/>
              <a:t>20-Oct-20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BB2EF-C2CA-482E-AF6B-DB2CF93795A6}" type="slidenum">
              <a:rPr lang="en-US" smtClean="0"/>
              <a:t>‹#›</a:t>
            </a:fld>
            <a:endParaRPr lang="en-US"/>
          </a:p>
        </p:txBody>
      </p:sp>
    </p:spTree>
    <p:extLst>
      <p:ext uri="{BB962C8B-B14F-4D97-AF65-F5344CB8AC3E}">
        <p14:creationId xmlns:p14="http://schemas.microsoft.com/office/powerpoint/2010/main" val="414377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public.tableau.com/profile/bhanu.teja2171#!/vizhome/Covid_16031720885220/Dashboard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 y="1233825"/>
            <a:ext cx="12194275" cy="4132503"/>
          </a:xfrm>
          <a:prstGeom prst="rect">
            <a:avLst/>
          </a:prstGeom>
        </p:spPr>
      </p:pic>
      <p:sp>
        <p:nvSpPr>
          <p:cNvPr id="3" name="Rectangle 2"/>
          <p:cNvSpPr/>
          <p:nvPr/>
        </p:nvSpPr>
        <p:spPr>
          <a:xfrm>
            <a:off x="1546574" y="5833347"/>
            <a:ext cx="9666371" cy="646331"/>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Analysis of </a:t>
            </a:r>
            <a:r>
              <a:rPr lang="en-US" sz="36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Covid</a:t>
            </a: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Spread in the Subcontinent</a:t>
            </a:r>
            <a:endPar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7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37" y="891510"/>
            <a:ext cx="10058400" cy="5226483"/>
          </a:xfrm>
          <a:prstGeom prst="rect">
            <a:avLst/>
          </a:prstGeom>
        </p:spPr>
      </p:pic>
      <p:sp>
        <p:nvSpPr>
          <p:cNvPr id="4" name="Rectangle 3"/>
          <p:cNvSpPr/>
          <p:nvPr/>
        </p:nvSpPr>
        <p:spPr>
          <a:xfrm>
            <a:off x="960583" y="6301617"/>
            <a:ext cx="11111344" cy="369332"/>
          </a:xfrm>
          <a:prstGeom prst="rect">
            <a:avLst/>
          </a:prstGeom>
        </p:spPr>
        <p:txBody>
          <a:bodyPr wrap="square">
            <a:spAutoFit/>
          </a:bodyPr>
          <a:lstStyle/>
          <a:p>
            <a:r>
              <a:rPr lang="en-US" dirty="0" smtClean="0">
                <a:hlinkClick r:id="rId4"/>
              </a:rPr>
              <a:t>https://public.tableau.com/profile/bhanu.teja2171#!/vizhome/Covid_16031720885220/Dashboard1</a:t>
            </a:r>
            <a:endParaRPr lang="en-US" dirty="0"/>
          </a:p>
        </p:txBody>
      </p:sp>
      <p:sp>
        <p:nvSpPr>
          <p:cNvPr id="5" name="Rectangle 4"/>
          <p:cNvSpPr/>
          <p:nvPr/>
        </p:nvSpPr>
        <p:spPr>
          <a:xfrm>
            <a:off x="440490" y="165151"/>
            <a:ext cx="2499530" cy="707886"/>
          </a:xfrm>
          <a:prstGeom prst="rect">
            <a:avLst/>
          </a:prstGeom>
          <a:noFill/>
        </p:spPr>
        <p:txBody>
          <a:bodyPr wrap="none" lIns="91440" tIns="45720" rIns="91440" bIns="45720">
            <a:spAutoFit/>
          </a:bodyPr>
          <a:lstStyle/>
          <a:p>
            <a:pPr algn="ctr"/>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Dashboard</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2771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5797" y="380736"/>
            <a:ext cx="10920406" cy="6096528"/>
          </a:xfrm>
          <a:prstGeom prst="rect">
            <a:avLst/>
          </a:prstGeom>
        </p:spPr>
      </p:pic>
    </p:spTree>
    <p:extLst>
      <p:ext uri="{BB962C8B-B14F-4D97-AF65-F5344CB8AC3E}">
        <p14:creationId xmlns:p14="http://schemas.microsoft.com/office/powerpoint/2010/main" val="3404795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8176" y="674131"/>
            <a:ext cx="10935648" cy="5509737"/>
          </a:xfrm>
          <a:prstGeom prst="rect">
            <a:avLst/>
          </a:prstGeom>
        </p:spPr>
      </p:pic>
    </p:spTree>
    <p:extLst>
      <p:ext uri="{BB962C8B-B14F-4D97-AF65-F5344CB8AC3E}">
        <p14:creationId xmlns:p14="http://schemas.microsoft.com/office/powerpoint/2010/main" val="299430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0123" y="300719"/>
            <a:ext cx="10531753" cy="6256562"/>
          </a:xfrm>
          <a:prstGeom prst="rect">
            <a:avLst/>
          </a:prstGeom>
        </p:spPr>
      </p:pic>
    </p:spTree>
    <p:extLst>
      <p:ext uri="{BB962C8B-B14F-4D97-AF65-F5344CB8AC3E}">
        <p14:creationId xmlns:p14="http://schemas.microsoft.com/office/powerpoint/2010/main" val="165763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6694" y="220702"/>
            <a:ext cx="11438611" cy="6416596"/>
          </a:xfrm>
          <a:prstGeom prst="rect">
            <a:avLst/>
          </a:prstGeom>
        </p:spPr>
      </p:pic>
    </p:spTree>
    <p:extLst>
      <p:ext uri="{BB962C8B-B14F-4D97-AF65-F5344CB8AC3E}">
        <p14:creationId xmlns:p14="http://schemas.microsoft.com/office/powerpoint/2010/main" val="8416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95" y="224512"/>
            <a:ext cx="11659610" cy="6408975"/>
          </a:xfrm>
          <a:prstGeom prst="rect">
            <a:avLst/>
          </a:prstGeom>
        </p:spPr>
      </p:pic>
    </p:spTree>
    <p:extLst>
      <p:ext uri="{BB962C8B-B14F-4D97-AF65-F5344CB8AC3E}">
        <p14:creationId xmlns:p14="http://schemas.microsoft.com/office/powerpoint/2010/main" val="315885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0123" y="300719"/>
            <a:ext cx="10531753" cy="6256562"/>
          </a:xfrm>
          <a:prstGeom prst="rect">
            <a:avLst/>
          </a:prstGeom>
        </p:spPr>
      </p:pic>
    </p:spTree>
    <p:extLst>
      <p:ext uri="{BB962C8B-B14F-4D97-AF65-F5344CB8AC3E}">
        <p14:creationId xmlns:p14="http://schemas.microsoft.com/office/powerpoint/2010/main" val="270944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162</Words>
  <Application>Microsoft Office PowerPoint</Application>
  <PresentationFormat>Widescreen</PresentationFormat>
  <Paragraphs>17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win10</cp:lastModifiedBy>
  <cp:revision>4</cp:revision>
  <dcterms:created xsi:type="dcterms:W3CDTF">2020-10-20T05:26:55Z</dcterms:created>
  <dcterms:modified xsi:type="dcterms:W3CDTF">2020-10-20T05:54:54Z</dcterms:modified>
</cp:coreProperties>
</file>