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8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FC4A5-D3C0-44B9-B406-B09F67C38A1A}" v="2305" dt="2021-04-16T17:43:35.448"/>
    <p1510:client id="{797146FC-B69E-42C4-9FBF-0C282713463A}" v="9" dt="2021-04-15T17:29:31.110"/>
    <p1510:client id="{B12CEC70-F62B-45CA-A967-B78D4FE20975}" v="1086" dt="2021-04-14T15:55:10.098"/>
    <p1510:client id="{EAAD45DF-7A54-4877-8104-F140AFB2732F}" v="356" dt="2021-04-18T05:06:33.969"/>
    <p1510:client id="{EBDDC7F7-7F73-4507-AF51-C5E95EDFC6A0}" v="492" dt="2021-04-18T09:33:50.533"/>
    <p1510:client id="{F1FF8AAF-89EC-418F-B54C-8F0A327CD1D8}" v="38" dt="2021-04-16T12:38:1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410" y="408518"/>
            <a:ext cx="5428432" cy="2616199"/>
          </a:xfrm>
        </p:spPr>
        <p:txBody>
          <a:bodyPr>
            <a:normAutofit/>
          </a:bodyPr>
          <a:lstStyle/>
          <a:p>
            <a:r>
              <a:rPr lang="en-US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8624" y="3996267"/>
            <a:ext cx="5616494" cy="240597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dirty="0"/>
              <a:t>Chandan Biswas(17IT8008)</a:t>
            </a:r>
          </a:p>
          <a:p>
            <a:r>
              <a:rPr lang="en-US" dirty="0">
                <a:ea typeface="+mn-lt"/>
                <a:cs typeface="+mn-lt"/>
              </a:rPr>
              <a:t>Laxmi Tirkey(17IT8037)</a:t>
            </a:r>
            <a:endParaRPr lang="en-US" dirty="0"/>
          </a:p>
          <a:p>
            <a:r>
              <a:rPr lang="en-US" dirty="0"/>
              <a:t>G. Bhanu Teja(17IT8053)</a:t>
            </a:r>
          </a:p>
          <a:p>
            <a:r>
              <a:rPr lang="en-US" dirty="0"/>
              <a:t>Shrawan Kumar Yadav(17IT8073)</a:t>
            </a:r>
          </a:p>
        </p:txBody>
      </p:sp>
      <p:pic>
        <p:nvPicPr>
          <p:cNvPr id="20" name="Picture 19" descr="Desk with productivity items">
            <a:extLst>
              <a:ext uri="{FF2B5EF4-FFF2-40B4-BE49-F238E27FC236}">
                <a16:creationId xmlns:a16="http://schemas.microsoft.com/office/drawing/2014/main" xmlns="" id="{D922DF57-FDF4-4115-BA9C-2FD24C1F1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5" r="22057" b="-3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50F22-A285-4F8B-9746-4239014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E-mails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8700AD-62B4-40CB-92A2-FCA60FF9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0ACEC">
                  <a:lumMod val="75000"/>
                </a:srgbClr>
              </a:buClr>
            </a:pPr>
            <a:r>
              <a:rPr lang="en-US" dirty="0">
                <a:ea typeface="+mn-lt"/>
                <a:cs typeface="+mn-lt"/>
              </a:rPr>
              <a:t>The assistant can send E-mails to others through the user's ID.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The E-mails are sent through Gmail.</a:t>
            </a:r>
          </a:p>
          <a:p>
            <a:pPr>
              <a:buClr>
                <a:srgbClr val="688727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64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FD167-EB91-45D5-8BE0-0727A69B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Offline Tasks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EBAF6-1B9F-462F-9BF4-125BDAB9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assistant can play music and open various executable files </a:t>
            </a:r>
          </a:p>
          <a:p>
            <a:pPr>
              <a:buClr>
                <a:srgbClr val="1287C3"/>
              </a:buClr>
            </a:pPr>
            <a:r>
              <a:rPr lang="en-US" dirty="0"/>
              <a:t>The path files can be customized and more can be added through simple coding </a:t>
            </a:r>
          </a:p>
        </p:txBody>
      </p:sp>
    </p:spTree>
    <p:extLst>
      <p:ext uri="{BB962C8B-B14F-4D97-AF65-F5344CB8AC3E}">
        <p14:creationId xmlns:p14="http://schemas.microsoft.com/office/powerpoint/2010/main" xmlns="" val="171567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5B7B0-4261-40EB-825B-D1220297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078" y="340425"/>
            <a:ext cx="3333495" cy="1504335"/>
          </a:xfrm>
        </p:spPr>
        <p:txBody>
          <a:bodyPr>
            <a:normAutofit/>
          </a:bodyPr>
          <a:lstStyle/>
          <a:p>
            <a:r>
              <a:rPr lang="en-US" sz="3600" dirty="0"/>
              <a:t>Reading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DF839-855C-4BD3-A7AA-6DF29A5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421167" cy="3374721"/>
          </a:xfrm>
        </p:spPr>
        <p:txBody>
          <a:bodyPr anchor="t">
            <a:normAutofit/>
          </a:bodyPr>
          <a:lstStyle/>
          <a:p>
            <a:r>
              <a:rPr lang="en-US" dirty="0"/>
              <a:t>The assistant is capable of reading different formats of images.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2134FE9-90BC-46F5-A1EB-2130D56E2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8" t="35714" r="64154" b="33929"/>
          <a:stretch/>
        </p:blipFill>
        <p:spPr>
          <a:xfrm>
            <a:off x="7182691" y="987321"/>
            <a:ext cx="3144207" cy="22139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xmlns="" id="{AE64AD29-7E3D-4658-80A8-941E088F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441" y="3613368"/>
            <a:ext cx="2743200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D71A4C-93B7-4300-B8DD-F11FABB503B0}"/>
              </a:ext>
            </a:extLst>
          </p:cNvPr>
          <p:cNvSpPr txBox="1"/>
          <p:nvPr/>
        </p:nvSpPr>
        <p:spPr>
          <a:xfrm>
            <a:off x="8033359" y="55907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Example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403837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2FDB2-E230-4819-B468-D39E7BA6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43" y="174321"/>
            <a:ext cx="5112686" cy="1752599"/>
          </a:xfrm>
        </p:spPr>
        <p:txBody>
          <a:bodyPr>
            <a:normAutofit fontScale="90000"/>
          </a:bodyPr>
          <a:lstStyle/>
          <a:p>
            <a:r>
              <a:rPr lang="en-US"/>
              <a:t>Instagram and Twitter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98819-112A-4C89-96B1-A6FC59D0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442549" cy="3124201"/>
          </a:xfrm>
        </p:spPr>
        <p:txBody>
          <a:bodyPr>
            <a:normAutofit/>
          </a:bodyPr>
          <a:lstStyle/>
          <a:p>
            <a:r>
              <a:rPr lang="en-US" dirty="0"/>
              <a:t>The assistant can post images to the user's Instagram.</a:t>
            </a:r>
          </a:p>
          <a:p>
            <a:pPr>
              <a:buClr>
                <a:srgbClr val="1287C3"/>
              </a:buClr>
            </a:pPr>
            <a:r>
              <a:rPr lang="en-US" dirty="0"/>
              <a:t>The user can also tweet the user's word to their twitter ID.</a:t>
            </a:r>
          </a:p>
          <a:p>
            <a:pPr>
              <a:buClr>
                <a:srgbClr val="688727"/>
              </a:buClr>
            </a:pPr>
            <a:endParaRPr lang="en-US" dirty="0"/>
          </a:p>
        </p:txBody>
      </p:sp>
      <p:pic>
        <p:nvPicPr>
          <p:cNvPr id="4" name="Picture 4" descr="A picture containing text, valley, nature, canyon&#10;&#10;Description automatically generated">
            <a:extLst>
              <a:ext uri="{FF2B5EF4-FFF2-40B4-BE49-F238E27FC236}">
                <a16:creationId xmlns:a16="http://schemas.microsoft.com/office/drawing/2014/main" xmlns="" id="{6AFD9952-7859-48B4-978F-0D5A9ACC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642" y="108559"/>
            <a:ext cx="2892468" cy="5784936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9F627966-5451-4C06-8E4F-81AD8A83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80" y="108559"/>
            <a:ext cx="2892468" cy="5784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B93B8C-B1AA-4516-95D2-638E0DF33061}"/>
              </a:ext>
            </a:extLst>
          </p:cNvPr>
          <p:cNvSpPr txBox="1"/>
          <p:nvPr/>
        </p:nvSpPr>
        <p:spPr>
          <a:xfrm>
            <a:off x="6342345" y="5966564"/>
            <a:ext cx="581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                 Twitter                                                 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37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7A519-8EA4-4852-8DF4-E786F9FA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39" y="174251"/>
            <a:ext cx="10018713" cy="1752599"/>
          </a:xfrm>
        </p:spPr>
        <p:txBody>
          <a:bodyPr/>
          <a:lstStyle/>
          <a:p>
            <a:r>
              <a:rPr lang="en-US" dirty="0"/>
              <a:t>Technologies 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7E19A-AF4E-4696-B259-7977B7A6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24074"/>
            <a:ext cx="10018713" cy="4219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 used: python </a:t>
            </a:r>
          </a:p>
          <a:p>
            <a:pPr>
              <a:buClr>
                <a:srgbClr val="1287C3"/>
              </a:buClr>
            </a:pPr>
            <a:r>
              <a:rPr lang="en-US" dirty="0"/>
              <a:t>API and references:</a:t>
            </a:r>
            <a:r>
              <a:rPr lang="en-US" dirty="0">
                <a:ea typeface="+mn-lt"/>
                <a:cs typeface="+mn-lt"/>
              </a:rPr>
              <a:t> Wolframalpha API, Google API (Google Map, Google Weather), Wikipedia API, Cloud computing Wolframalpha system API.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Software application on Desktop OS(Windows): Google chrome/any  Internet browser, Google voice recognizing </a:t>
            </a:r>
            <a:r>
              <a:rPr lang="en-US" dirty="0" smtClean="0">
                <a:ea typeface="+mn-lt"/>
                <a:cs typeface="+mn-lt"/>
              </a:rPr>
              <a:t>API</a:t>
            </a:r>
            <a:r>
              <a:rPr lang="en-US" dirty="0" smtClean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TTS Service </a:t>
            </a:r>
            <a:r>
              <a:rPr lang="en-US" dirty="0" smtClean="0">
                <a:ea typeface="+mn-lt"/>
                <a:cs typeface="+mn-lt"/>
              </a:rPr>
              <a:t>Extended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Support application: Anaconda prompt for running source code/ System cmd, module installation code from www.python.org website.</a:t>
            </a:r>
          </a:p>
          <a:p>
            <a:pPr marL="0" indent="0">
              <a:buClr>
                <a:srgbClr val="688727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7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AD823-00E5-455A-AC36-CCEE8A04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6" y="153444"/>
            <a:ext cx="5425838" cy="17525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E9293-0116-46BF-8C6A-47B8B645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ffectLst/>
                <a:latin typeface="Corbel"/>
                <a:ea typeface="Calibri" panose="020F0502020204030204" pitchFamily="34" charset="0"/>
                <a:cs typeface="Times New Roman"/>
              </a:rPr>
              <a:t>As it has been previous stated, the program mainly concerns with the techniques of Desktop Application development, Python programming, Cloud computing, different APIs for Google products, smart query responder system etc.</a:t>
            </a:r>
            <a:r>
              <a:rPr lang="en-US" dirty="0">
                <a:latin typeface="Corbel"/>
                <a:ea typeface="Calibri" panose="020F0502020204030204" pitchFamily="34" charset="0"/>
                <a:cs typeface="Times New Roman"/>
              </a:rPr>
              <a:t> </a:t>
            </a:r>
            <a:endParaRPr lang="en-US">
              <a:effectLst/>
              <a:latin typeface="Cor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orbel"/>
                <a:ea typeface="Calibri" panose="020F0502020204030204" pitchFamily="34" charset="0"/>
                <a:cs typeface="Times New Roman"/>
              </a:rPr>
              <a:t>In addition, the program which works using the voice is helpful for those who prefer voice operation and those who have difficulty /disability with the manual operations. The primary objective of the program is to provide services using the voice, and it enables more people who can enjoy this program.</a:t>
            </a:r>
            <a:endParaRPr lang="en-US" dirty="0">
              <a:latin typeface="Corbe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62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58F78-0F4A-4988-AB87-C7CFAC36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4" y="671169"/>
            <a:ext cx="9603275" cy="55393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3282F-AC50-4E89-9FDD-AE73D5C4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104" y="2349107"/>
            <a:ext cx="9603275" cy="3450613"/>
          </a:xfrm>
        </p:spPr>
        <p:txBody>
          <a:bodyPr/>
          <a:lstStyle/>
          <a:p>
            <a:r>
              <a:rPr lang="en-US" dirty="0"/>
              <a:t>This project's aim is to create a desktop assistant that is simplistic and customizable.</a:t>
            </a:r>
          </a:p>
          <a:p>
            <a:r>
              <a:rPr lang="en-US" dirty="0"/>
              <a:t>The assistant uses speech recognition for listening to queries.</a:t>
            </a:r>
          </a:p>
          <a:p>
            <a:r>
              <a:rPr lang="en-US" dirty="0"/>
              <a:t>It also displays the result it finds in text format.</a:t>
            </a:r>
          </a:p>
          <a:p>
            <a:r>
              <a:rPr lang="en-US" dirty="0" smtClean="0"/>
              <a:t>It speaks up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925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Voice Assistant</a:t>
            </a:r>
          </a:p>
          <a:p>
            <a:r>
              <a:rPr lang="en-US" dirty="0" err="1" smtClean="0"/>
              <a:t>Siri</a:t>
            </a:r>
            <a:endParaRPr lang="en-US" dirty="0" smtClean="0"/>
          </a:p>
          <a:p>
            <a:r>
              <a:rPr lang="en-US" dirty="0" err="1" smtClean="0"/>
              <a:t>Cortana</a:t>
            </a:r>
            <a:endParaRPr lang="en-US" dirty="0" smtClean="0"/>
          </a:p>
          <a:p>
            <a:r>
              <a:rPr lang="en-US" dirty="0" err="1" smtClean="0"/>
              <a:t>Alexa</a:t>
            </a:r>
            <a:endParaRPr lang="en-US" dirty="0" smtClean="0"/>
          </a:p>
          <a:p>
            <a:r>
              <a:rPr lang="en-US" dirty="0" smtClean="0"/>
              <a:t>Bixby</a:t>
            </a:r>
          </a:p>
          <a:p>
            <a:r>
              <a:rPr lang="en-US" dirty="0" err="1" smtClean="0"/>
              <a:t>DataBot</a:t>
            </a:r>
            <a:endParaRPr lang="en-US" dirty="0" smtClean="0"/>
          </a:p>
          <a:p>
            <a:r>
              <a:rPr lang="en-US" dirty="0" smtClean="0"/>
              <a:t>Robin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Voice Assistants</a:t>
            </a:r>
          </a:p>
          <a:p>
            <a:r>
              <a:rPr lang="en-US" dirty="0" smtClean="0"/>
              <a:t>To make a simple and customizable solution</a:t>
            </a:r>
          </a:p>
          <a:p>
            <a:r>
              <a:rPr lang="en-US" dirty="0" smtClean="0"/>
              <a:t>Adding some extra features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F29CD-987D-4185-ACD4-59585E92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4" y="194919"/>
            <a:ext cx="9603275" cy="1049235"/>
          </a:xfrm>
        </p:spPr>
        <p:txBody>
          <a:bodyPr/>
          <a:lstStyle/>
          <a:p>
            <a:r>
              <a:rPr lang="en-US" dirty="0"/>
              <a:t>Features of the desktop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8EA47-8E9E-4AAF-A0B3-BE0C5FBD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354" y="1453757"/>
            <a:ext cx="9603275" cy="52127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Simple and customizable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r>
              <a:rPr lang="en-US" dirty="0"/>
              <a:t>General and arithmetic logic</a:t>
            </a:r>
          </a:p>
          <a:p>
            <a:r>
              <a:rPr lang="en-US" dirty="0"/>
              <a:t>Offline assistance(opening files and music)</a:t>
            </a:r>
          </a:p>
          <a:p>
            <a:r>
              <a:rPr lang="en-US" dirty="0"/>
              <a:t>Online assistance(searching google and Wikipedia)</a:t>
            </a:r>
          </a:p>
          <a:p>
            <a:r>
              <a:rPr lang="en-US" dirty="0"/>
              <a:t>Weather assistance </a:t>
            </a:r>
          </a:p>
          <a:p>
            <a:r>
              <a:rPr lang="en-US" dirty="0"/>
              <a:t>Time and date</a:t>
            </a:r>
          </a:p>
          <a:p>
            <a:r>
              <a:rPr lang="en-US" dirty="0"/>
              <a:t>Tweeting on twitter</a:t>
            </a:r>
          </a:p>
          <a:p>
            <a:pPr>
              <a:buClr>
                <a:srgbClr val="1287C3"/>
              </a:buClr>
            </a:pPr>
            <a:r>
              <a:rPr lang="en-US" dirty="0"/>
              <a:t>Posting on Instagram </a:t>
            </a:r>
          </a:p>
          <a:p>
            <a:pPr>
              <a:buClr>
                <a:srgbClr val="1287C3"/>
              </a:buClr>
            </a:pPr>
            <a:r>
              <a:rPr lang="en-US" dirty="0"/>
              <a:t>Reading PDF files</a:t>
            </a:r>
          </a:p>
          <a:p>
            <a:pPr>
              <a:buClr>
                <a:srgbClr val="1287C3"/>
              </a:buClr>
            </a:pPr>
            <a:r>
              <a:rPr lang="en-US" dirty="0"/>
              <a:t>Sending E-mails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95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98625-C9DE-403B-A052-AC73DA35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00" y="333102"/>
            <a:ext cx="2046288" cy="1752599"/>
          </a:xfrm>
        </p:spPr>
        <p:txBody>
          <a:bodyPr/>
          <a:lstStyle/>
          <a:p>
            <a:r>
              <a:rPr lang="en-US" dirty="0"/>
              <a:t>First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49459-976C-46D4-9B23-9F975550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assistant greets the user according to the time and takes the input from the microphone for queries.</a:t>
            </a:r>
          </a:p>
          <a:p>
            <a:pPr>
              <a:buClr>
                <a:srgbClr val="1287C3"/>
              </a:buClr>
            </a:pPr>
            <a:r>
              <a:rPr lang="en-US" dirty="0"/>
              <a:t>The speech recognition and text to speech conversion is done by the pyttsx3 module. </a:t>
            </a:r>
          </a:p>
          <a:p>
            <a:pPr>
              <a:buClr>
                <a:srgbClr val="1287C3"/>
              </a:buClr>
            </a:pPr>
            <a:r>
              <a:rPr lang="en-US" dirty="0"/>
              <a:t>Speech API(SAPI5) is a Microsoft provided technology for voice recognition and synthesis</a:t>
            </a:r>
          </a:p>
        </p:txBody>
      </p:sp>
    </p:spTree>
    <p:extLst>
      <p:ext uri="{BB962C8B-B14F-4D97-AF65-F5344CB8AC3E}">
        <p14:creationId xmlns:p14="http://schemas.microsoft.com/office/powerpoint/2010/main" xmlns="" val="25427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20D18-A720-4BE7-AF76-391493B4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4" y="299581"/>
            <a:ext cx="5947755" cy="1752599"/>
          </a:xfrm>
        </p:spPr>
        <p:txBody>
          <a:bodyPr/>
          <a:lstStyle/>
          <a:p>
            <a:r>
              <a:rPr lang="en-US"/>
              <a:t>Basic 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FED21-12CD-4FC0-9B22-281FD8AC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392440" cy="3124201"/>
          </a:xfrm>
        </p:spPr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/>
              <a:t>The assistant is capable of engaging in basic conversations.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It can also tell the user the time and dates.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The assistant is also capable of performing simple arithmetic logic.</a:t>
            </a:r>
          </a:p>
          <a:p>
            <a:pPr marL="342900" indent="-342900">
              <a:buClr>
                <a:srgbClr val="1287C3"/>
              </a:buClr>
            </a:pPr>
            <a:r>
              <a:rPr lang="en-US" dirty="0"/>
              <a:t>The assistant can also inform the user of the weather.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DBF60374-8004-4A03-A44C-8845DA69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39663" r="59191" b="20913"/>
          <a:stretch/>
        </p:blipFill>
        <p:spPr>
          <a:xfrm>
            <a:off x="5883058" y="2178382"/>
            <a:ext cx="5844715" cy="44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974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C097F-EE82-411F-8F49-4B151EB9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BF1DC9-630A-496C-9AD5-834DFD53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131481" cy="3124201"/>
          </a:xfrm>
        </p:spPr>
        <p:txBody>
          <a:bodyPr>
            <a:normAutofit/>
          </a:bodyPr>
          <a:lstStyle/>
          <a:p>
            <a:r>
              <a:rPr lang="en-US" dirty="0"/>
              <a:t>The assistant can search the user queries on relevant search engines like google or Wikipedia.</a:t>
            </a:r>
          </a:p>
          <a:p>
            <a:pPr>
              <a:buClr>
                <a:srgbClr val="1287C3"/>
              </a:buClr>
            </a:pPr>
            <a:r>
              <a:rPr lang="en-US" dirty="0"/>
              <a:t>The assistant also displays the results.</a:t>
            </a:r>
          </a:p>
          <a:p>
            <a:pPr>
              <a:buClr>
                <a:srgbClr val="688727"/>
              </a:buClr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F29C583D-02C8-4AAC-8C10-6DA26B3AB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6" t="10265" r="25323" b="55298"/>
          <a:stretch/>
        </p:blipFill>
        <p:spPr>
          <a:xfrm>
            <a:off x="5612476" y="2575040"/>
            <a:ext cx="6511255" cy="32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59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7AA10-A7DA-4AF3-B2A5-D9ABDB1F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36" y="58589"/>
            <a:ext cx="5943083" cy="1723540"/>
          </a:xfrm>
        </p:spPr>
        <p:txBody>
          <a:bodyPr>
            <a:normAutofit/>
          </a:bodyPr>
          <a:lstStyle/>
          <a:p>
            <a:r>
              <a:rPr lang="en-US" dirty="0"/>
              <a:t>Reading PDF files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46D01-82CB-4B9E-B1B1-D385677B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530" y="2510424"/>
            <a:ext cx="3469194" cy="3562611"/>
          </a:xfrm>
        </p:spPr>
        <p:txBody>
          <a:bodyPr anchor="t">
            <a:normAutofit/>
          </a:bodyPr>
          <a:lstStyle/>
          <a:p>
            <a:r>
              <a:rPr lang="en-US" dirty="0"/>
              <a:t>The assistant is capable of reading pdf files.</a:t>
            </a:r>
          </a:p>
          <a:p>
            <a:pPr>
              <a:buClr>
                <a:srgbClr val="1287C3"/>
              </a:buClr>
            </a:pPr>
            <a:r>
              <a:rPr lang="en-US" dirty="0"/>
              <a:t>It scans the total page numbers and the user can choose to start from any page</a:t>
            </a:r>
          </a:p>
          <a:p>
            <a:pPr>
              <a:buClr>
                <a:srgbClr val="688727"/>
              </a:buClr>
            </a:pPr>
            <a:endParaRPr lang="en-US" sz="16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E72FA49-7CA9-40BC-87E3-A03611FE5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98" t="12583" r="27436" b="29095"/>
          <a:stretch/>
        </p:blipFill>
        <p:spPr>
          <a:xfrm>
            <a:off x="4719240" y="1488362"/>
            <a:ext cx="7337963" cy="45938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453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</TotalTime>
  <Words>282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Project presentation</vt:lpstr>
      <vt:lpstr>Introduction</vt:lpstr>
      <vt:lpstr>Available Technologies</vt:lpstr>
      <vt:lpstr>Inspiration</vt:lpstr>
      <vt:lpstr>Features of the desktop assistant</vt:lpstr>
      <vt:lpstr>First run</vt:lpstr>
      <vt:lpstr>Basic conversations</vt:lpstr>
      <vt:lpstr>Searching Information</vt:lpstr>
      <vt:lpstr>Reading PDF files </vt:lpstr>
      <vt:lpstr>Sending E-mails</vt:lpstr>
      <vt:lpstr>Offline Tasks </vt:lpstr>
      <vt:lpstr>Reading Images</vt:lpstr>
      <vt:lpstr>Instagram and Twitter </vt:lpstr>
      <vt:lpstr>Technologies  used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10</cp:lastModifiedBy>
  <cp:revision>424</cp:revision>
  <dcterms:created xsi:type="dcterms:W3CDTF">2021-04-14T15:17:08Z</dcterms:created>
  <dcterms:modified xsi:type="dcterms:W3CDTF">2021-04-20T16:51:48Z</dcterms:modified>
</cp:coreProperties>
</file>