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92478" y="184737"/>
            <a:ext cx="2464905" cy="32774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K.BHANU TEJA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bhanu-teja.kota@capgemini.com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9133758767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Trained,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Mechanical Engineering.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30" y="6287784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28252"/>
              </p:ext>
            </p:extLst>
          </p:nvPr>
        </p:nvGraphicFramePr>
        <p:xfrm>
          <a:off x="2489983" y="267128"/>
          <a:ext cx="6655369" cy="3277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Skilled in leveraging multiple products such as any point platform ,cloud hub any point studio.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Good understanding of  mule connectors flows and their applications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point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Trained on Spring framework (spring MVC and spring boot).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Basic understanding of AWS analytical mindset and problem solving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team effective player.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 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42063"/>
              </p:ext>
            </p:extLst>
          </p:nvPr>
        </p:nvGraphicFramePr>
        <p:xfrm>
          <a:off x="2446480" y="3658716"/>
          <a:ext cx="9358527" cy="215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5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a by directional synchronising in project to create RAMLs and created  its APIs using RAML file.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Knowledge  of exception handling and batch processing ,in API-LED Implemented Banking Accelerator includes creating RAMLs, build Mule APIs and writing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MUnits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and have worked on various operators like map</a:t>
                      </a:r>
                      <a:r>
                        <a:rPr lang="en-IN" sz="1300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 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Arrays, lookup and modules.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APIS and deployment on cloud hub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63207"/>
              </p:ext>
            </p:extLst>
          </p:nvPr>
        </p:nvGraphicFramePr>
        <p:xfrm>
          <a:off x="304800" y="267128"/>
          <a:ext cx="1963869" cy="18740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4.x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Basics of AWS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67077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point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Munit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3" name="Picture 2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37AD885A-FFF7-4474-A6F8-7B781C4F22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5" y="267128"/>
            <a:ext cx="2181225" cy="15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1601</TotalTime>
  <Words>260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Kota, Bhanu Teja</cp:lastModifiedBy>
  <cp:revision>40</cp:revision>
  <dcterms:created xsi:type="dcterms:W3CDTF">2021-05-17T18:10:30Z</dcterms:created>
  <dcterms:modified xsi:type="dcterms:W3CDTF">2022-05-12T08:25:46Z</dcterms:modified>
</cp:coreProperties>
</file>