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759512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HDFS Directory Structure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2037993" y="475916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HDFS (Hadoop Distributed File System) organizes data into a file system with a unique structure. It's essential to understand the directory layout for effective data management in HDFS.</a:t>
            </a:r>
            <a:endParaRPr lang="en-US" sz="1750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749868"/>
            <a:ext cx="100522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Command to Create a Directory in HDFS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Command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the command </a:t>
            </a:r>
            <a:pPr indent="0" marL="0">
              <a:lnSpc>
                <a:spcPts val="2799"/>
              </a:lnSpc>
              <a:buNone/>
            </a:pPr>
            <a:r>
              <a:rPr lang="en-US" sz="1750" i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hadoop fs -mkdir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to create a directory in HDFS.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 example, </a:t>
            </a:r>
            <a:pPr indent="0" marL="0">
              <a:lnSpc>
                <a:spcPts val="2799"/>
              </a:lnSpc>
              <a:buNone/>
            </a:pPr>
            <a:r>
              <a:rPr lang="en-US" sz="1750" i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hadoop fs -mkdir /user/your_username/hdfs_directory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47769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Using the -p Option to Create Parent Directories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484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6348" y="4526042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4560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Functionality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504110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-p option allows the creation of parent directories if they don't exist.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4484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091" y="4526042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4560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Case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504110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It's useful when creating nested directory structures in HDFS.</a:t>
            </a:r>
            <a:endParaRPr lang="en-US" sz="1750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794278"/>
            <a:ext cx="101753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Specifying the Path for the New Directory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932992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5995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Path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07992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Ensure to specify the complete path for the new directory in HDFS.</a:t>
            </a:r>
            <a:endParaRPr lang="en-US" sz="1750" dirty="0"/>
          </a:p>
        </p:txBody>
      </p:sp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953226"/>
            <a:ext cx="84220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Command to Move a File in HDFS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980855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Command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4691063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Execute </a:t>
            </a:r>
            <a:pPr indent="0" marL="0">
              <a:lnSpc>
                <a:spcPts val="2799"/>
              </a:lnSpc>
              <a:buNone/>
            </a:pPr>
            <a:r>
              <a:rPr lang="en-US" sz="1750" i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hadoop fs -mv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to move a file in HDFS to another location.</a:t>
            </a:r>
            <a:endParaRPr lang="en-US" sz="1750" dirty="0"/>
          </a:p>
        </p:txBody>
      </p:sp>
      <p:pic>
        <p:nvPicPr>
          <p:cNvPr id="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6249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Moving a File to a Different Directory in HDFS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9103" y="3584496"/>
            <a:ext cx="44410" cy="2782491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6" name="Shape 3"/>
          <p:cNvSpPr/>
          <p:nvPr/>
        </p:nvSpPr>
        <p:spPr>
          <a:xfrm>
            <a:off x="2621220" y="398579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7" name="Shape 4"/>
          <p:cNvSpPr/>
          <p:nvPr/>
        </p:nvSpPr>
        <p:spPr>
          <a:xfrm>
            <a:off x="2121277" y="37580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99633" y="3799761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593306" y="380666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1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593306" y="428708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Specify the source path of the file to be moved.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1220" y="548812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12" name="Shape 9"/>
          <p:cNvSpPr/>
          <p:nvPr/>
        </p:nvSpPr>
        <p:spPr>
          <a:xfrm>
            <a:off x="2121277" y="52604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278082" y="5302091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593306" y="53089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2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3593306" y="5789414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 the destination path for relocating the file in HDFS.</a:t>
            </a:r>
            <a:endParaRPr lang="en-US" sz="1750" dirty="0"/>
          </a:p>
        </p:txBody>
      </p:sp>
      <p:pic>
        <p:nvPicPr>
          <p:cNvPr id="1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93607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Specifying Source and Destination Paths for the File</a:t>
            </a:r>
            <a:endParaRPr lang="en-US" sz="4374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658076"/>
            <a:ext cx="5277207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0163" y="48800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Source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60163" y="5360432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Define the path of the file to be moved within HDFS.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658076"/>
            <a:ext cx="5277207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7371" y="48800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Destination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7537371" y="5360432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Specify the target directory for moving the file in HDFS.</a:t>
            </a:r>
            <a:endParaRPr lang="en-US" sz="1750" dirty="0"/>
          </a:p>
        </p:txBody>
      </p:sp>
      <p:pic>
        <p:nvPicPr>
          <p:cNvPr id="13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422208"/>
            <a:ext cx="65623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Key Points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72007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204448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Maintain Order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96589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Keep directory structures tidy for efficient data organization.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672007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648343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Command Accuracy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5096589"/>
            <a:ext cx="51106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Ensure precise use of commands to avoid data loss.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2024-02-26T05:06:02Z</dcterms:created>
  <dcterms:modified xsi:type="dcterms:W3CDTF">2024-02-26T05:06:02Z</dcterms:modified>
</cp:coreProperties>
</file>