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D83-ED3E-44F1-AF61-CFC1D4F80F3C}" type="datetimeFigureOut">
              <a:rPr lang="en-US" smtClean="0"/>
              <a:t>7/23/2020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37E9-DF42-4E14-96F0-73A3523124A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D83-ED3E-44F1-AF61-CFC1D4F80F3C}" type="datetimeFigureOut">
              <a:rPr lang="en-US" smtClean="0"/>
              <a:t>7/23/2020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37E9-DF42-4E14-96F0-73A3523124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D83-ED3E-44F1-AF61-CFC1D4F80F3C}" type="datetimeFigureOut">
              <a:rPr lang="en-US" smtClean="0"/>
              <a:t>7/23/2020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37E9-DF42-4E14-96F0-73A3523124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D83-ED3E-44F1-AF61-CFC1D4F80F3C}" type="datetimeFigureOut">
              <a:rPr lang="en-US" smtClean="0"/>
              <a:t>7/23/2020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37E9-DF42-4E14-96F0-73A3523124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D83-ED3E-44F1-AF61-CFC1D4F80F3C}" type="datetimeFigureOut">
              <a:rPr lang="en-US" smtClean="0"/>
              <a:t>7/23/2020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37E9-DF42-4E14-96F0-73A3523124A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D83-ED3E-44F1-AF61-CFC1D4F80F3C}" type="datetimeFigureOut">
              <a:rPr lang="en-US" smtClean="0"/>
              <a:t>7/23/2020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37E9-DF42-4E14-96F0-73A3523124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D83-ED3E-44F1-AF61-CFC1D4F80F3C}" type="datetimeFigureOut">
              <a:rPr lang="en-US" smtClean="0"/>
              <a:t>7/23/2020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37E9-DF42-4E14-96F0-73A3523124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D83-ED3E-44F1-AF61-CFC1D4F80F3C}" type="datetimeFigureOut">
              <a:rPr lang="en-US" smtClean="0"/>
              <a:t>7/23/2020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37E9-DF42-4E14-96F0-73A3523124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D83-ED3E-44F1-AF61-CFC1D4F80F3C}" type="datetimeFigureOut">
              <a:rPr lang="en-US" smtClean="0"/>
              <a:t>7/23/2020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37E9-DF42-4E14-96F0-73A3523124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D83-ED3E-44F1-AF61-CFC1D4F80F3C}" type="datetimeFigureOut">
              <a:rPr lang="en-US" smtClean="0"/>
              <a:t>7/23/2020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37E9-DF42-4E14-96F0-73A3523124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D83-ED3E-44F1-AF61-CFC1D4F80F3C}" type="datetimeFigureOut">
              <a:rPr lang="en-US" smtClean="0"/>
              <a:t>7/23/2020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BD437E9-DF42-4E14-96F0-73A3523124A7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8ECD83-ED3E-44F1-AF61-CFC1D4F80F3C}" type="datetimeFigureOut">
              <a:rPr lang="en-US" smtClean="0"/>
              <a:t>7/23/2020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D437E9-DF42-4E14-96F0-73A3523124A7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500042"/>
            <a:ext cx="7851648" cy="1057284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solidFill>
                  <a:schemeClr val="tx1"/>
                </a:solidFill>
              </a:rPr>
              <a:t>GUJRAT </a:t>
            </a:r>
            <a:r>
              <a:rPr lang="en-US" sz="3200" u="sng" dirty="0" smtClean="0">
                <a:solidFill>
                  <a:schemeClr val="tx1"/>
                </a:solidFill>
              </a:rPr>
              <a:t>COVID-19 DASHBOARD FOR HONBLE. CM- </a:t>
            </a:r>
            <a:r>
              <a:rPr lang="en-US" sz="3200" u="sng" dirty="0" smtClean="0">
                <a:solidFill>
                  <a:schemeClr val="tx1"/>
                </a:solidFill>
              </a:rPr>
              <a:t>INDIA</a:t>
            </a:r>
            <a:endParaRPr lang="en-IN" sz="3200" u="sng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Hitakshi\Desktop\ieee_ju\BARPlot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4071966" cy="2715036"/>
          </a:xfrm>
          <a:prstGeom prst="rect">
            <a:avLst/>
          </a:prstGeom>
          <a:noFill/>
        </p:spPr>
      </p:pic>
      <p:pic>
        <p:nvPicPr>
          <p:cNvPr id="1030" name="Picture 6" descr="C:\Users\Hitakshi\Desktop\ieee_ju\P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714488"/>
            <a:ext cx="4214842" cy="2719388"/>
          </a:xfrm>
          <a:prstGeom prst="rect">
            <a:avLst/>
          </a:prstGeom>
          <a:noFill/>
        </p:spPr>
      </p:pic>
      <p:pic>
        <p:nvPicPr>
          <p:cNvPr id="1032" name="Picture 8" descr="C:\Users\Hitakshi\Desktop\ieee_ju\box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429132"/>
            <a:ext cx="3911770" cy="2428868"/>
          </a:xfrm>
          <a:prstGeom prst="rect">
            <a:avLst/>
          </a:prstGeom>
          <a:noFill/>
        </p:spPr>
      </p:pic>
      <p:pic>
        <p:nvPicPr>
          <p:cNvPr id="12" name="Picture 3" descr="C:\Users\Hitakshi\Desktop\ieee_ju\distric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4286256"/>
            <a:ext cx="4549763" cy="25304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</TotalTime>
  <Words>8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GUJRAT COVID-19 DASHBOARD FOR HONBLE. CM- INDIA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GUJRAT COVID-19 DASHBOARD FOR HONBLE. CM- INDIA</dc:title>
  <dc:creator>Hitakshi</dc:creator>
  <cp:lastModifiedBy>Hitakshi</cp:lastModifiedBy>
  <cp:revision>1</cp:revision>
  <dcterms:created xsi:type="dcterms:W3CDTF">2020-07-23T17:47:21Z</dcterms:created>
  <dcterms:modified xsi:type="dcterms:W3CDTF">2020-07-23T18:17:45Z</dcterms:modified>
</cp:coreProperties>
</file>