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6" r:id="rId4"/>
    <p:sldId id="258" r:id="rId5"/>
    <p:sldId id="262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F290-9CA1-5042-881D-9A4E3BF0C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3E896-ECC1-C5D7-FB4D-FA1285C75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B27E3-F505-8352-E028-AB82B7A1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B5F0B-44F1-DD69-D14D-AEA2D156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E751E-181A-6274-6D56-466EB9EA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21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3355-7F6E-219D-D7D7-3236C83B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ADB12-4D76-BFEE-16DA-9047832B8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60DA-4DDD-E599-A17B-5850CC33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27292-6B06-F40E-25F1-DD0489B6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FBAC1-B0AF-AAE3-7444-B1C808E4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30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73E04-C705-C432-330C-E23535F6A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24837-500E-9676-0684-2768DDF9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8A723-D511-0E3A-3CD7-E768FBCB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4F576-D0D4-EDA6-1105-FC84B747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ED314-3025-F781-23EE-CDBC06F7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8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85F4-7A1E-562A-9CD2-D5B1BD40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6509-6559-B45B-A900-2E9A62346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14328-E2C5-6BB2-F963-214F3EF0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91286-1120-40C8-64D4-89FD23C0D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750D-CB4D-8F14-8DFE-DD129B14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DA9A-5802-67A1-B8A5-AC4DE7D4C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B5D2-F3F4-DA48-2143-8D5A09EBF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58E62-3169-F98C-0341-C582C1D9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14D10-405E-7E0E-2475-BCED677D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8F1D-DD3B-3272-7C69-932424B0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14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024C-BDD7-DEBF-16F0-9D3213BA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CF0F-B95E-B1D3-2D66-C453CC9F1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9E24C-FAB8-C1C2-7B22-DEE4C31A5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D5571-0067-6444-F874-F8F18231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8AA20-9D42-9E24-55AF-D1BDC637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F1CD0-52A2-9C4F-B1F3-C084DBB4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832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8864-D7BE-207E-EFC8-B8348F92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6AAF-C80C-B774-EC4B-073434C5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96CA7-AC0A-52DB-7BA1-FC141D0E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36B18-B78E-6617-86A8-7AF48850A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699F1-E2D8-954E-5E8E-E06E010FF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3CD0B8-AEA0-00C2-4609-59191FC38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D580BE-3C14-E347-85AF-AA645478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220D3-8E28-0CCD-BE5A-3765041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9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0D7C-D4BA-5C53-43DA-DBC8FDFB7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03719-1B5A-1D63-2183-DEB0ED63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FF00-6627-0B35-C76D-FC460247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156A9-7E62-39F7-A3A0-DEFC0B1B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0C586-CAD7-F329-AAFA-3543D0DF6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B10BB-C8CB-7AE0-2003-38827473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F349D-4664-9DB6-24F3-712B31FA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92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9C893-4A8B-0F65-C9F1-0415055D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C9FB-B5C8-8745-E419-025C941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EA058-1DA2-EEA7-4E7F-DA79A7AF7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DAEE-893F-2392-9C8F-BAD59529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91D5-DC7B-B294-B949-F6DCFAA4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F3B1-F7FF-0DD6-72EB-D935C082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86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16D0-C395-850B-0FF4-6B06A225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89B19-269D-428F-E2A3-3C30DB799F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3CB92-B684-C08D-6A70-A7862974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9E1A-284D-B2FA-7C6A-63B005CF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9EC0D-F2D3-9EB7-128C-848818F5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B52D1-2AAB-133F-F3D0-15151125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3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7B7CB-6C5D-3022-3AB8-035E454D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6B1D-7853-A330-CE62-F160B1CE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EEFB8-3FBF-06C1-313E-1D1F78971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8108A-5AE3-4B2F-B5ED-927481CB6C01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88FDD-417D-EAA9-4F97-8483F87FE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C8E5-8098-D086-E56E-5EA5199D2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800DC-BA76-4ACD-89C8-92726D9CDA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DF79A-16E2-B4F0-0269-2DC8D6F6D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550607"/>
            <a:ext cx="9144000" cy="9689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Project 1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50908-3ED8-D363-4B7D-7DE291CE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19" y="2864618"/>
            <a:ext cx="9144000" cy="165576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Bike Rental</a:t>
            </a:r>
          </a:p>
          <a:p>
            <a:r>
              <a:rPr lang="en-US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(Presentation by Bhanwar Singh Rathore)</a:t>
            </a:r>
            <a:endParaRPr lang="en-IN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58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D8CFD-D3D1-1772-0FDF-963023314A16}"/>
              </a:ext>
            </a:extLst>
          </p:cNvPr>
          <p:cNvSpPr/>
          <p:nvPr/>
        </p:nvSpPr>
        <p:spPr>
          <a:xfrm>
            <a:off x="2748699" y="2426560"/>
            <a:ext cx="5893855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499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7B5CFE-45D5-198D-F909-E7E20EC9850A}"/>
              </a:ext>
            </a:extLst>
          </p:cNvPr>
          <p:cNvSpPr txBox="1"/>
          <p:nvPr/>
        </p:nvSpPr>
        <p:spPr>
          <a:xfrm>
            <a:off x="963560" y="895124"/>
            <a:ext cx="98519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STEP 1: </a:t>
            </a:r>
            <a:r>
              <a:rPr lang="en-IN" dirty="0"/>
              <a:t>Data Loading &amp; Merging in Excel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We </a:t>
            </a:r>
            <a:r>
              <a:rPr lang="en-US" dirty="0"/>
              <a:t>imported datasets and merged all three datasheets on common keys like instant &amp; date(</a:t>
            </a:r>
            <a:r>
              <a:rPr lang="en-US" dirty="0" err="1"/>
              <a:t>dteday</a:t>
            </a:r>
            <a:r>
              <a:rPr lang="en-US" dirty="0"/>
              <a:t>) via Power Query.</a:t>
            </a:r>
          </a:p>
          <a:p>
            <a:endParaRPr lang="en-US" dirty="0"/>
          </a:p>
          <a:p>
            <a:r>
              <a:rPr lang="en-US" dirty="0"/>
              <a:t>STEP 2: </a:t>
            </a:r>
            <a:r>
              <a:rPr lang="en-IN" dirty="0"/>
              <a:t>Data Handling &amp; Cleaning in Excel datasheets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We used shortcuts and </a:t>
            </a:r>
            <a:r>
              <a:rPr lang="en-IN" dirty="0" err="1"/>
              <a:t>formating</a:t>
            </a:r>
            <a:r>
              <a:rPr lang="en-IN" dirty="0"/>
              <a:t> data by applying sort, filter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Detected and handled missing or inconsistent data by applying formulas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 data and filled with correct data types. 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We Used basic formulas like SUM, AVERAGE, COUNT, TEXT </a:t>
            </a:r>
            <a:r>
              <a:rPr lang="en-US" dirty="0" err="1"/>
              <a:t>etc</a:t>
            </a:r>
            <a:r>
              <a:rPr lang="en-US" dirty="0"/>
              <a:t>  to fill missing values and format data.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Screenshots </a:t>
            </a:r>
            <a:r>
              <a:rPr lang="en-US" dirty="0" err="1"/>
              <a:t>attacted</a:t>
            </a:r>
            <a:r>
              <a:rPr lang="en-US" dirty="0"/>
              <a:t> of the work done below: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140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B438D7-0803-2C1B-45E5-87F0D3562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6" y="186813"/>
            <a:ext cx="10638504" cy="618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2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2CAA4E-240F-15EC-2552-217D23F2F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42" y="265471"/>
            <a:ext cx="10962745" cy="61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6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9AABF7-DAE2-8715-F64A-E07B2C477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778"/>
            <a:ext cx="12192000" cy="65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3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34EDF-F93F-3C73-3B4C-46EB30D547A7}"/>
              </a:ext>
            </a:extLst>
          </p:cNvPr>
          <p:cNvSpPr txBox="1"/>
          <p:nvPr/>
        </p:nvSpPr>
        <p:spPr>
          <a:xfrm>
            <a:off x="1160207" y="442452"/>
            <a:ext cx="959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</a:t>
            </a:r>
            <a:r>
              <a:rPr lang="en-IN" dirty="0"/>
              <a:t>Advanced Data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Created pivot tables and pivot charts to summarize user demand by time, weather.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E2737-CD7A-8D77-94AA-A1DA2E1A3544}"/>
              </a:ext>
            </a:extLst>
          </p:cNvPr>
          <p:cNvSpPr txBox="1"/>
          <p:nvPr/>
        </p:nvSpPr>
        <p:spPr>
          <a:xfrm>
            <a:off x="1160207" y="1666568"/>
            <a:ext cx="9596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</a:t>
            </a:r>
            <a:r>
              <a:rPr lang="en-IN" dirty="0"/>
              <a:t>Data Visualization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Build interactive dashboards combining multiple charts (line, bar, pie, etc.).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Add slicers and timelines for filtering dashboards dynamically.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1E0F-996D-102B-0A7F-28BBA4393F3B}"/>
              </a:ext>
            </a:extLst>
          </p:cNvPr>
          <p:cNvSpPr txBox="1"/>
          <p:nvPr/>
        </p:nvSpPr>
        <p:spPr>
          <a:xfrm>
            <a:off x="1297858" y="3167683"/>
            <a:ext cx="95962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 Final Project: Automated Data Reporting 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Generate comprehensive, automatically updating dashboards and reports.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Provides insights.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Screenshots </a:t>
            </a:r>
            <a:r>
              <a:rPr lang="en-US" dirty="0" err="1"/>
              <a:t>attacted</a:t>
            </a:r>
            <a:r>
              <a:rPr lang="en-US" dirty="0"/>
              <a:t> of the work done below: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9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71EA49-0257-641B-FEC7-9FF430271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893"/>
            <a:ext cx="12192000" cy="636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ADB4DC-ABDF-E7E2-1124-EDE90DBD7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4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5FEC5-B75E-7B65-F329-006EDDFD5809}"/>
              </a:ext>
            </a:extLst>
          </p:cNvPr>
          <p:cNvSpPr txBox="1"/>
          <p:nvPr/>
        </p:nvSpPr>
        <p:spPr>
          <a:xfrm>
            <a:off x="1145458" y="4041058"/>
            <a:ext cx="103533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ATTACHEMENTS</a:t>
            </a:r>
          </a:p>
          <a:p>
            <a:endParaRPr lang="en-US" dirty="0"/>
          </a:p>
          <a:p>
            <a:r>
              <a:rPr lang="en-US" sz="2800" dirty="0"/>
              <a:t>Excel workbook : To provide overview in details</a:t>
            </a:r>
          </a:p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/>
              <a:t>Data analysis,</a:t>
            </a:r>
          </a:p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/>
              <a:t>Dashboards &amp;</a:t>
            </a:r>
          </a:p>
          <a:p>
            <a:pPr marL="4114800" lvl="8" indent="-457200">
              <a:buFont typeface="Arial" panose="020B0604020202020204" pitchFamily="34" charset="0"/>
              <a:buChar char="•"/>
            </a:pPr>
            <a:r>
              <a:rPr lang="en-US" sz="2800" dirty="0"/>
              <a:t>Automations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30C83-452B-2527-471F-42DE7565EBCA}"/>
              </a:ext>
            </a:extLst>
          </p:cNvPr>
          <p:cNvSpPr txBox="1"/>
          <p:nvPr/>
        </p:nvSpPr>
        <p:spPr>
          <a:xfrm>
            <a:off x="167148" y="0"/>
            <a:ext cx="11857704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4400" dirty="0"/>
              <a:t>Insights</a:t>
            </a:r>
            <a:r>
              <a:rPr lang="en-US" sz="2800" dirty="0"/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In January month, person taken maximum bikes  on rent.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Maximum person took </a:t>
            </a:r>
            <a:r>
              <a:rPr lang="en-US" sz="2800" dirty="0" err="1"/>
              <a:t>rike</a:t>
            </a:r>
            <a:r>
              <a:rPr lang="en-US" sz="2800" dirty="0"/>
              <a:t> in clear </a:t>
            </a:r>
            <a:r>
              <a:rPr lang="en-US" sz="2800" dirty="0" err="1"/>
              <a:t>weathersit</a:t>
            </a:r>
            <a:r>
              <a:rPr lang="en-US" sz="2800" dirty="0"/>
              <a:t> &amp; thereafter cloudy and light rain.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In heavy </a:t>
            </a:r>
            <a:r>
              <a:rPr lang="en-US" sz="2800" dirty="0" err="1"/>
              <a:t>rain,lowest</a:t>
            </a:r>
            <a:r>
              <a:rPr lang="en-US" sz="2800" dirty="0"/>
              <a:t> number of rides taken.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 registration is higher than casual registration in all </a:t>
            </a:r>
            <a:r>
              <a:rPr lang="en-US" sz="2800" dirty="0" err="1"/>
              <a:t>weathersit</a:t>
            </a:r>
            <a:r>
              <a:rPr lang="en-US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Ride time is higher around 9 AM &amp; 7PM whereas lower around 4AM.</a:t>
            </a:r>
          </a:p>
        </p:txBody>
      </p:sp>
    </p:spTree>
    <p:extLst>
      <p:ext uri="{BB962C8B-B14F-4D97-AF65-F5344CB8AC3E}">
        <p14:creationId xmlns:p14="http://schemas.microsoft.com/office/powerpoint/2010/main" val="1395009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271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Bhanwar Singh Rathore</dc:creator>
  <cp:lastModifiedBy>Bhanwar Singh Rathore</cp:lastModifiedBy>
  <cp:revision>9</cp:revision>
  <dcterms:created xsi:type="dcterms:W3CDTF">2025-07-25T12:52:57Z</dcterms:created>
  <dcterms:modified xsi:type="dcterms:W3CDTF">2025-07-27T12:13:05Z</dcterms:modified>
</cp:coreProperties>
</file>