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7" r:id="rId5"/>
    <p:sldId id="268" r:id="rId6"/>
    <p:sldId id="269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7AC3-2E42-EE4F-04ED-1B790919C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EB1B9-E941-0AEF-C33C-978028810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15C5-E596-06AF-20BE-7D0F02DB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CE65-04DA-39FB-BE48-868792B2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685F-83DD-87C2-C02F-EE2A55EE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8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679C-317D-BD84-2E52-5507C045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DC3AC-1281-B4A9-2FD9-14E84BA88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A783-5235-8C42-44FF-E2F9563E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EFA1-999B-43FA-DBDE-514D88A6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C1D4-4772-9E04-1C31-74FC7A76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72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18CF6-03B5-D776-2608-BBDA2AF0B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1FE2F-1486-C425-6389-765AE26A7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EAF1B-C60C-0F44-3364-DE58D4DF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B839-1AD3-D1CD-93B4-3B70F478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E648-C1FF-6207-9393-34A59ABD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2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E5A9-BB76-2FFA-7B69-797DC58A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1D5E-D309-3BA6-088F-E8C1E433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CF47C-B849-D40E-EF46-00AB8630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DC22-0250-05CD-24F2-802A015D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A97E-7617-8F30-BC74-DD5CE898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7AB5-CE14-28DF-484B-C1147BBB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48B82-5BF7-0B93-9DCB-4CBC9538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F83B-59D3-EDC4-0E73-BDEB6E74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30110-6469-5A64-94E5-D654D74C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1A81-8DF8-728F-D098-38C369ED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6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1644-DDDD-4D7B-B9C7-C6E04D0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85BB-A781-2325-2C6F-624473929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78C7-4494-7B67-E024-4A4D8E5C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CF301-DE3E-8A60-1763-2EEE5CD4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3C6ED-3015-5AD0-D254-83543367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A09D6-3893-B9B3-9D43-62B39814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5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8A7E-E013-F025-0D07-470B3020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0D7B-333A-849A-5A4B-8E0D62F9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C1544-E7B9-35E3-E275-DD9B7D73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A0B7C-B121-3C50-2827-E2817EE8E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07B69-2C69-EE7F-C86C-B67EA51E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6D7AD-0C6B-B4A2-B1D3-EFA84469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142C2-2879-FA91-341B-2B9672F4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86C60-EF9D-8298-CE6A-AF762CDF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0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4FC2-07CA-07C6-0432-A84D060C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6BBFE-4462-E8F9-98C2-F2C9D97D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7D96F-9B6A-0290-A191-8E424DA4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54CBB-8165-5830-9DF4-6E41E942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4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EEF-6AD5-9FED-A4BE-7E60979C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DA592-829B-95BE-29B2-63EC04BA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3145D-C645-8858-497F-2BE9B3A2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66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75FC-45D6-17CA-1515-50FB4DF8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E31A-96C1-E3F8-F2BE-F160BF91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36F4A-22F2-551D-1E4E-02B8E3137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A2F6E-0431-C335-64D2-7CC8221C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A1FA-B3E7-1058-E313-5D1E4925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A7231-5BB0-CA2E-B6C7-07C4CCF3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1529-BFB3-4294-6960-5255ECD6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35510-B5F8-5776-512A-E74D1652D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2E65B-90F1-C4A6-15D5-4754C66B0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59FB7-AB57-592E-CD2F-322111F4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B21A3-EA89-29A1-3D3E-1E71749F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E332-179B-045D-458F-2553E97C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6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65B09-1AB9-2BB7-D3C4-8D5EB849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4A788-48D6-E249-0026-DD96D94D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39677-5CAE-4365-E817-896CF8C45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771E5-44B8-4027-9FBE-709BC228253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A86E-A198-5349-99D9-2C126A94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9223-5242-8D13-AC31-D9567B1EE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10C02-4B91-4F6F-897D-85D5DE510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1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79A-16E2-B4F0-0269-2DC8D6F6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0607"/>
            <a:ext cx="12192000" cy="968990"/>
          </a:xfrm>
        </p:spPr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50908-3ED8-D363-4B7D-7DE291CE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17134"/>
            <a:ext cx="12192000" cy="1655762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Calculator</a:t>
            </a:r>
          </a:p>
          <a:p>
            <a:r>
              <a:rPr lang="en-US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(Presented by Bhanwar Singh Rathore)</a:t>
            </a:r>
            <a:endParaRPr lang="en-IN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9403B-66E2-0ED6-894E-9302EDB91517}"/>
              </a:ext>
            </a:extLst>
          </p:cNvPr>
          <p:cNvSpPr txBox="1"/>
          <p:nvPr/>
        </p:nvSpPr>
        <p:spPr>
          <a:xfrm>
            <a:off x="412955" y="519693"/>
            <a:ext cx="113562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ctr">
              <a:buNone/>
            </a:pPr>
            <a:endParaRPr lang="en-US" sz="48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sz="3200" b="1" i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GUI Calculator Application</a:t>
            </a:r>
            <a:br>
              <a:rPr lang="en-US" b="1" dirty="0"/>
            </a:b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(Built with Python and 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 algn="ctr">
              <a:buNone/>
            </a:pPr>
            <a:endParaRPr lang="en-US" b="1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</a:p>
          <a:p>
            <a:pPr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simple yet functional calculator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Performs basic arithmetic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Interactive graphical interface</a:t>
            </a:r>
          </a:p>
        </p:txBody>
      </p:sp>
    </p:spTree>
    <p:extLst>
      <p:ext uri="{BB962C8B-B14F-4D97-AF65-F5344CB8AC3E}">
        <p14:creationId xmlns:p14="http://schemas.microsoft.com/office/powerpoint/2010/main" val="385680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FDD6B4-64FF-A061-9AD3-EA45E04E93CF}"/>
              </a:ext>
            </a:extLst>
          </p:cNvPr>
          <p:cNvSpPr txBox="1"/>
          <p:nvPr/>
        </p:nvSpPr>
        <p:spPr>
          <a:xfrm>
            <a:off x="766914" y="4964896"/>
            <a:ext cx="923249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Code </a:t>
            </a:r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altLang="en-US" sz="2800" b="1" dirty="0">
                <a:latin typeface="Arial" panose="020B0604020202020204" pitchFamily="34" charset="0"/>
              </a:rPr>
              <a:t>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 Modules 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GUI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math for square root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9CB53-FB9B-923C-6E8F-D176CF945DA0}"/>
              </a:ext>
            </a:extLst>
          </p:cNvPr>
          <p:cNvSpPr txBox="1"/>
          <p:nvPr/>
        </p:nvSpPr>
        <p:spPr>
          <a:xfrm>
            <a:off x="766914" y="957231"/>
            <a:ext cx="1012722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 user-friendly calculator with essential features using Python's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library.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Equation display screen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Clickable buttons for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Core arithmetic operations (+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/>
              <a:t>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Result evaluation and display (=)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Clear input (AC) and backspace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←)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Square root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√ 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percentage support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%)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3E4AA-25DF-F528-A7E9-CE61A3FF5723}"/>
              </a:ext>
            </a:extLst>
          </p:cNvPr>
          <p:cNvSpPr txBox="1"/>
          <p:nvPr/>
        </p:nvSpPr>
        <p:spPr>
          <a:xfrm>
            <a:off x="560438" y="530942"/>
            <a:ext cx="993058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Functions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buttonClick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(number)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Handles input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buttonEqual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Evaluates expression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buttonClear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Clears </a:t>
            </a:r>
            <a:r>
              <a:rPr lang="en-US" altLang="en-US" dirty="0"/>
              <a:t>display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buttonBackspace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Deletes last character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buttonSqrt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Computes square root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eval() and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math.sqrt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en-US" dirty="0"/>
              <a:t>–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for calculations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ACAC0-5A7A-ED12-FCE4-10F2A5E28213}"/>
              </a:ext>
            </a:extLst>
          </p:cNvPr>
          <p:cNvSpPr txBox="1"/>
          <p:nvPr/>
        </p:nvSpPr>
        <p:spPr>
          <a:xfrm>
            <a:off x="560438" y="2864572"/>
            <a:ext cx="102255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GUI Layout: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Grid System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rows × 4 columns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button placed using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.grid(row, column)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Entry widget spans all columns for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STYLING: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Font: Arial, bold, size 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Background: Powder blue for display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Buttons: Consistent padding and border </a:t>
            </a:r>
          </a:p>
        </p:txBody>
      </p:sp>
    </p:spTree>
    <p:extLst>
      <p:ext uri="{BB962C8B-B14F-4D97-AF65-F5344CB8AC3E}">
        <p14:creationId xmlns:p14="http://schemas.microsoft.com/office/powerpoint/2010/main" val="101714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652A-5165-7AF5-9983-09ADB120913C}"/>
              </a:ext>
            </a:extLst>
          </p:cNvPr>
          <p:cNvSpPr txBox="1"/>
          <p:nvPr/>
        </p:nvSpPr>
        <p:spPr>
          <a:xfrm>
            <a:off x="845574" y="580102"/>
            <a:ext cx="865238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Handling</a:t>
            </a:r>
            <a:r>
              <a:rPr lang="en-US" alt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Try–except blocks used in: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buttonEqual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buttonSqrt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Displays "Error" for invalid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Prevents app from crashing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54594-2457-CB7F-CA4C-A3A624EF88B9}"/>
              </a:ext>
            </a:extLst>
          </p:cNvPr>
          <p:cNvSpPr txBox="1"/>
          <p:nvPr/>
        </p:nvSpPr>
        <p:spPr>
          <a:xfrm>
            <a:off x="845574" y="2948434"/>
            <a:ext cx="10382864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ctr">
              <a:buNone/>
            </a:pPr>
            <a:endParaRPr 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Demonstrates GUI development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Covers core calculator logic and user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great foundation for more advanced Python GUI projects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8C64A-6D9F-EDF1-FB74-E17B471379AB}"/>
              </a:ext>
            </a:extLst>
          </p:cNvPr>
          <p:cNvSpPr txBox="1"/>
          <p:nvPr/>
        </p:nvSpPr>
        <p:spPr>
          <a:xfrm>
            <a:off x="845574" y="5744674"/>
            <a:ext cx="93701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Attachements</a:t>
            </a:r>
            <a:r>
              <a:rPr lang="en-US" sz="24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GUI Calculator (.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file using Visual Studio Code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26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A101F9-AB05-2BB4-A8BC-9E34FF3B5C0A}"/>
              </a:ext>
            </a:extLst>
          </p:cNvPr>
          <p:cNvSpPr txBox="1"/>
          <p:nvPr/>
        </p:nvSpPr>
        <p:spPr>
          <a:xfrm>
            <a:off x="0" y="297115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DF4DEC1-54A8-A3E1-3337-A003C663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8790"/>
            <a:ext cx="5830528" cy="5839210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4395C8-9FCA-1984-6D96-196436E60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29" y="1022305"/>
            <a:ext cx="6361471" cy="58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2ACC68-C1E9-D01B-CF04-2B29B27EF67A}"/>
              </a:ext>
            </a:extLst>
          </p:cNvPr>
          <p:cNvSpPr txBox="1"/>
          <p:nvPr/>
        </p:nvSpPr>
        <p:spPr>
          <a:xfrm>
            <a:off x="0" y="54077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</a:p>
        </p:txBody>
      </p:sp>
      <p:pic>
        <p:nvPicPr>
          <p:cNvPr id="7" name="Picture 6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A509EBDC-89C1-0C5B-247C-88534F4C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90" y="1807087"/>
            <a:ext cx="3676819" cy="457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D8CFD-D3D1-1772-0FDF-963023314A16}"/>
              </a:ext>
            </a:extLst>
          </p:cNvPr>
          <p:cNvSpPr/>
          <p:nvPr/>
        </p:nvSpPr>
        <p:spPr>
          <a:xfrm>
            <a:off x="2748699" y="2426560"/>
            <a:ext cx="5893855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499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302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Arial Unicode MS</vt:lpstr>
      <vt:lpstr>Office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Bhanwar Singh Rathore</dc:creator>
  <cp:lastModifiedBy>Bhanwar Singh Rathore</cp:lastModifiedBy>
  <cp:revision>65</cp:revision>
  <dcterms:created xsi:type="dcterms:W3CDTF">2025-08-30T16:41:01Z</dcterms:created>
  <dcterms:modified xsi:type="dcterms:W3CDTF">2025-08-31T14:45:31Z</dcterms:modified>
</cp:coreProperties>
</file>