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6"/>
  </p:handoutMasterIdLst>
  <p:sldIdLst>
    <p:sldId id="256" r:id="rId2"/>
    <p:sldId id="257" r:id="rId3"/>
    <p:sldId id="258" r:id="rId4"/>
    <p:sldId id="267" r:id="rId5"/>
    <p:sldId id="259" r:id="rId6"/>
    <p:sldId id="285" r:id="rId7"/>
    <p:sldId id="290" r:id="rId8"/>
    <p:sldId id="286" r:id="rId9"/>
    <p:sldId id="287" r:id="rId10"/>
    <p:sldId id="289" r:id="rId11"/>
    <p:sldId id="261" r:id="rId12"/>
    <p:sldId id="260" r:id="rId13"/>
    <p:sldId id="270" r:id="rId14"/>
    <p:sldId id="269" r:id="rId15"/>
    <p:sldId id="262" r:id="rId16"/>
    <p:sldId id="263" r:id="rId17"/>
    <p:sldId id="264" r:id="rId18"/>
    <p:sldId id="266" r:id="rId19"/>
    <p:sldId id="265" r:id="rId20"/>
    <p:sldId id="268" r:id="rId21"/>
    <p:sldId id="291" r:id="rId22"/>
    <p:sldId id="292" r:id="rId23"/>
    <p:sldId id="293" r:id="rId24"/>
    <p:sldId id="29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19" autoAdjust="0"/>
  </p:normalViewPr>
  <p:slideViewPr>
    <p:cSldViewPr>
      <p:cViewPr>
        <p:scale>
          <a:sx n="66" d="100"/>
          <a:sy n="66" d="100"/>
        </p:scale>
        <p:origin x="-156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0C55E-F65C-4EBF-A9DB-C44FFE5B3BFE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037EE-5020-4A9F-AD72-DE2F01A21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18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B18D-2842-4934-98E2-1EB7F59B07EE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30DE-5108-4CE5-B4D7-4DA39B25D4A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B18D-2842-4934-98E2-1EB7F59B07EE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30DE-5108-4CE5-B4D7-4DA39B25D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B18D-2842-4934-98E2-1EB7F59B07EE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30DE-5108-4CE5-B4D7-4DA39B25D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B18D-2842-4934-98E2-1EB7F59B07EE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30DE-5108-4CE5-B4D7-4DA39B25D4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B18D-2842-4934-98E2-1EB7F59B07EE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30DE-5108-4CE5-B4D7-4DA39B25D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B18D-2842-4934-98E2-1EB7F59B07EE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30DE-5108-4CE5-B4D7-4DA39B25D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B18D-2842-4934-98E2-1EB7F59B07EE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30DE-5108-4CE5-B4D7-4DA39B25D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B18D-2842-4934-98E2-1EB7F59B07EE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30DE-5108-4CE5-B4D7-4DA39B25D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B18D-2842-4934-98E2-1EB7F59B07EE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30DE-5108-4CE5-B4D7-4DA39B25D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B18D-2842-4934-98E2-1EB7F59B07EE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30DE-5108-4CE5-B4D7-4DA39B25D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B18D-2842-4934-98E2-1EB7F59B07EE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30DE-5108-4CE5-B4D7-4DA39B25D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D5F3B18D-2842-4934-98E2-1EB7F59B07EE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6DC30DE-5108-4CE5-B4D7-4DA39B25D4A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Gary Pierson- Coach 1764</a:t>
            </a:r>
          </a:p>
          <a:p>
            <a:r>
              <a:rPr lang="en-US" dirty="0" smtClean="0"/>
              <a:t>Chase Hill- COO 1764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Efficient Robot Fabrication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9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Stock Drive Product and Sterling Instrument (SDP/SI)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7340" t="8718" r="25481" b="31026"/>
          <a:stretch/>
        </p:blipFill>
        <p:spPr bwMode="auto">
          <a:xfrm>
            <a:off x="1901753" y="2209800"/>
            <a:ext cx="5340494" cy="4191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49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Suppliers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 smtClean="0"/>
              <a:t>Metal-By-The-Foot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0673" t="7437" r="21635" b="8718"/>
          <a:stretch/>
        </p:blipFill>
        <p:spPr bwMode="auto">
          <a:xfrm>
            <a:off x="1571625" y="2286000"/>
            <a:ext cx="6000750" cy="43072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96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Drilling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Cutting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Bending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005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Needed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Marker or drawing utensil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Punches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Ball Peen Hammer</a:t>
            </a:r>
          </a:p>
          <a:p>
            <a:pPr>
              <a:lnSpc>
                <a:spcPct val="90000"/>
              </a:lnSpc>
            </a:pPr>
            <a:r>
              <a:rPr lang="en-US" dirty="0"/>
              <a:t>Combination Square</a:t>
            </a:r>
          </a:p>
          <a:p>
            <a:pPr>
              <a:lnSpc>
                <a:spcPct val="90000"/>
              </a:lnSpc>
            </a:pPr>
            <a:r>
              <a:rPr lang="en-US" dirty="0"/>
              <a:t>Dial Calipers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Correct </a:t>
            </a:r>
            <a:r>
              <a:rPr lang="en-US" dirty="0"/>
              <a:t>Size Drills </a:t>
            </a:r>
            <a:r>
              <a:rPr lang="en-US" dirty="0" smtClean="0"/>
              <a:t>(sometimes smaller bits)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sz="3200"/>
              <a:t>How To Drill Precise Hole Locations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1219200"/>
            <a:ext cx="6400800" cy="5029200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dirty="0" smtClean="0"/>
              <a:t>Know where your hole is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/>
              <a:t>Measure and mark it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/>
              <a:t>Measure it again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/>
              <a:t>Center Punch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/>
              <a:t>Drill pilot hole if needed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/>
              <a:t>Drill with a full sized bit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err="1" smtClean="0"/>
              <a:t>Debur</a:t>
            </a:r>
            <a:r>
              <a:rPr lang="en-US" dirty="0" smtClean="0"/>
              <a:t> the hole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981200"/>
            <a:ext cx="3543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Drilling 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Use a punch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Above ¼ in, drill starter hole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Oscillating pressure with hole saws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4316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Cutting 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 smtClean="0"/>
              <a:t>Start with strips of smallest dimension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Keep leftover strip if still big enough to be useful 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Irregular parts, use CAD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On some tools allow space for the blade</a:t>
            </a:r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4114800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38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Cutting Tips and tricks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Shaft</a:t>
            </a:r>
          </a:p>
          <a:p>
            <a:pPr lvl="1">
              <a:lnSpc>
                <a:spcPct val="200000"/>
              </a:lnSpc>
            </a:pPr>
            <a:r>
              <a:rPr lang="en-US" sz="2000" dirty="0" smtClean="0"/>
              <a:t>Add 1/8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inch to wanted length</a:t>
            </a:r>
          </a:p>
          <a:p>
            <a:pPr lvl="1">
              <a:lnSpc>
                <a:spcPct val="200000"/>
              </a:lnSpc>
            </a:pPr>
            <a:r>
              <a:rPr lang="en-US" sz="2000" dirty="0" smtClean="0"/>
              <a:t>Turn as you cut</a:t>
            </a:r>
          </a:p>
          <a:p>
            <a:pPr lvl="1">
              <a:lnSpc>
                <a:spcPct val="200000"/>
              </a:lnSpc>
            </a:pPr>
            <a:r>
              <a:rPr lang="en-US" sz="2000" dirty="0" smtClean="0"/>
              <a:t>File edge to a chamfer</a:t>
            </a:r>
          </a:p>
        </p:txBody>
      </p:sp>
    </p:spTree>
    <p:extLst>
      <p:ext uri="{BB962C8B-B14F-4D97-AF65-F5344CB8AC3E}">
        <p14:creationId xmlns:p14="http://schemas.microsoft.com/office/powerpoint/2010/main" val="3856192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Tips and tricks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/>
              <a:t>Extrusion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Do not add 1/8</a:t>
            </a:r>
            <a:r>
              <a:rPr lang="en-US" sz="2000" baseline="30000" dirty="0"/>
              <a:t>th</a:t>
            </a:r>
            <a:endParaRPr lang="en-US" sz="2000" dirty="0"/>
          </a:p>
          <a:p>
            <a:pPr lvl="1">
              <a:lnSpc>
                <a:spcPct val="200000"/>
              </a:lnSpc>
            </a:pPr>
            <a:r>
              <a:rPr lang="en-US" sz="2000" dirty="0"/>
              <a:t>Hand File sharp edges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Avoid chamfer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93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Bending 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7924800" cy="4495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Draw Bend Line 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Compensate for bend radius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Make jig if needed 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Over bend for elastic materials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828800"/>
            <a:ext cx="3505200" cy="33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6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 smtClean="0"/>
              <a:t>Material Basics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COTS (Components off the shelf)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Suppliers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Efficient shaping/machining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5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Bending Tips and </a:t>
            </a:r>
            <a:r>
              <a:rPr lang="en-US" dirty="0" smtClean="0"/>
              <a:t>Tricks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Other tools you can use</a:t>
            </a:r>
            <a:endParaRPr lang="en-US" sz="2000" dirty="0"/>
          </a:p>
          <a:p>
            <a:pPr lvl="1">
              <a:lnSpc>
                <a:spcPct val="200000"/>
              </a:lnSpc>
            </a:pPr>
            <a:r>
              <a:rPr lang="en-US" sz="2000" dirty="0"/>
              <a:t>Vise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Wood </a:t>
            </a:r>
            <a:r>
              <a:rPr lang="en-US" sz="2000" dirty="0" smtClean="0"/>
              <a:t>board</a:t>
            </a:r>
          </a:p>
          <a:p>
            <a:pPr lvl="1">
              <a:lnSpc>
                <a:spcPct val="200000"/>
              </a:lnSpc>
            </a:pPr>
            <a:r>
              <a:rPr lang="en-US" sz="2000" dirty="0" smtClean="0"/>
              <a:t>Hammer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5580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Nuts and Bolts</a:t>
            </a:r>
          </a:p>
          <a:p>
            <a:r>
              <a:rPr lang="en-US" sz="2800" dirty="0" smtClean="0"/>
              <a:t>Screws</a:t>
            </a:r>
          </a:p>
          <a:p>
            <a:r>
              <a:rPr lang="en-US" sz="2800" dirty="0" smtClean="0"/>
              <a:t>Adhesives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4802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Nuts and Bolts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Nuts</a:t>
            </a:r>
          </a:p>
          <a:p>
            <a:pPr marL="0" indent="0">
              <a:buNone/>
            </a:pPr>
            <a:r>
              <a:rPr lang="en-US" dirty="0" smtClean="0"/>
              <a:t>Come in different shapes to suit different purposes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Lock nut</a:t>
            </a:r>
          </a:p>
          <a:p>
            <a:pPr marL="0" indent="0">
              <a:buNone/>
            </a:pPr>
            <a:r>
              <a:rPr lang="en-US" dirty="0" smtClean="0"/>
              <a:t>T-nut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Bolts</a:t>
            </a:r>
          </a:p>
          <a:p>
            <a:pPr marL="0" indent="0">
              <a:buNone/>
            </a:pPr>
            <a:r>
              <a:rPr lang="en-US" dirty="0" smtClean="0"/>
              <a:t>Come in a multiple sizes and heads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388" y="2743200"/>
            <a:ext cx="4648612" cy="309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689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Most of the time used with wood</a:t>
            </a:r>
          </a:p>
          <a:p>
            <a:r>
              <a:rPr lang="en-US" dirty="0" smtClean="0"/>
              <a:t>Can be done with metal</a:t>
            </a:r>
          </a:p>
          <a:p>
            <a:endParaRPr lang="en-US" dirty="0"/>
          </a:p>
          <a:p>
            <a:r>
              <a:rPr lang="en-US" dirty="0" smtClean="0"/>
              <a:t>Bolt and Screw can be used interchangeably only difference is in application</a:t>
            </a:r>
            <a:endParaRPr lang="en-US" dirty="0"/>
          </a:p>
        </p:txBody>
      </p:sp>
      <p:pic>
        <p:nvPicPr>
          <p:cNvPr id="2050" name="Picture 2" descr="http://www.obm-group.com/uploadfile/userfiles/images/Drywall%20scr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155043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820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Adhesive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 smtClean="0"/>
              <a:t>Many different types and specs</a:t>
            </a:r>
          </a:p>
          <a:p>
            <a:pPr marL="0" indent="0">
              <a:buNone/>
            </a:pPr>
            <a:r>
              <a:rPr lang="en-US" sz="2800" dirty="0" smtClean="0"/>
              <a:t>Tape</a:t>
            </a:r>
          </a:p>
          <a:p>
            <a:pPr marL="0" indent="0">
              <a:buNone/>
            </a:pPr>
            <a:r>
              <a:rPr lang="en-US" sz="2800" dirty="0" smtClean="0"/>
              <a:t>Epoxy</a:t>
            </a:r>
          </a:p>
          <a:p>
            <a:pPr marL="0" indent="0">
              <a:buNone/>
            </a:pPr>
            <a:r>
              <a:rPr lang="en-US" sz="2800" dirty="0" smtClean="0"/>
              <a:t>Glue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http://assets4.designsponge.com/wp-content/uploads/2011/07/diy101_adhesives.jpg?736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14600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83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Sheet materials</a:t>
            </a:r>
          </a:p>
          <a:p>
            <a:pPr lvl="1">
              <a:lnSpc>
                <a:spcPct val="200000"/>
              </a:lnSpc>
            </a:pPr>
            <a:r>
              <a:rPr lang="en-US" sz="2000" dirty="0" smtClean="0"/>
              <a:t>Metals</a:t>
            </a:r>
          </a:p>
          <a:p>
            <a:pPr lvl="1">
              <a:lnSpc>
                <a:spcPct val="200000"/>
              </a:lnSpc>
            </a:pPr>
            <a:r>
              <a:rPr lang="en-US" sz="2000" dirty="0" smtClean="0"/>
              <a:t>Plastics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Extrusions</a:t>
            </a:r>
          </a:p>
          <a:p>
            <a:pPr lvl="1">
              <a:lnSpc>
                <a:spcPct val="200000"/>
              </a:lnSpc>
            </a:pPr>
            <a:r>
              <a:rPr lang="en-US" sz="2000" dirty="0" smtClean="0"/>
              <a:t>80/20</a:t>
            </a:r>
          </a:p>
          <a:p>
            <a:pPr lvl="1">
              <a:lnSpc>
                <a:spcPct val="200000"/>
              </a:lnSpc>
            </a:pPr>
            <a:r>
              <a:rPr lang="en-US" sz="2000" dirty="0" smtClean="0"/>
              <a:t>Bosch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828800"/>
            <a:ext cx="1219200" cy="1240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1" y="1828801"/>
            <a:ext cx="1240066" cy="1240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191000"/>
            <a:ext cx="1395717" cy="1395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657600"/>
            <a:ext cx="1447800" cy="144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399" y="4190314"/>
            <a:ext cx="1514229" cy="151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materials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/>
              <a:t>Shaft Materials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Hot Pressed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Cold Pressed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Drill Rod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3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High-tech Automation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24680" t="7949" r="12821" b="32308"/>
          <a:stretch/>
        </p:blipFill>
        <p:spPr bwMode="auto">
          <a:xfrm>
            <a:off x="1931670" y="2286000"/>
            <a:ext cx="5280660" cy="39290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1121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McMaster </a:t>
            </a:r>
            <a:r>
              <a:rPr lang="en-US" sz="2000" dirty="0" smtClean="0"/>
              <a:t>Carr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04900" y="2286000"/>
            <a:ext cx="6934200" cy="44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err="1" smtClean="0"/>
              <a:t>Skarda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05" r="837" b="29306"/>
          <a:stretch/>
        </p:blipFill>
        <p:spPr bwMode="auto">
          <a:xfrm>
            <a:off x="216832" y="2832340"/>
            <a:ext cx="8774768" cy="2654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88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Andy </a:t>
            </a:r>
            <a:r>
              <a:rPr lang="en-US" sz="2000" dirty="0" smtClean="0"/>
              <a:t>Mark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9231" t="7948" r="20193" b="38975"/>
          <a:stretch/>
        </p:blipFill>
        <p:spPr bwMode="auto">
          <a:xfrm>
            <a:off x="826424" y="2438400"/>
            <a:ext cx="7491153" cy="3905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733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Laird Plastics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0563" t="7949" r="21363" b="39657"/>
          <a:stretch/>
        </p:blipFill>
        <p:spPr bwMode="auto">
          <a:xfrm>
            <a:off x="1752600" y="3200400"/>
            <a:ext cx="5219700" cy="29432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7078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314</TotalTime>
  <Words>347</Words>
  <Application>Microsoft Office PowerPoint</Application>
  <PresentationFormat>On-screen Show (4:3)</PresentationFormat>
  <Paragraphs>104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Horizon</vt:lpstr>
      <vt:lpstr>Efficient Robot Fabrication</vt:lpstr>
      <vt:lpstr>Course Overview</vt:lpstr>
      <vt:lpstr>Types of materials</vt:lpstr>
      <vt:lpstr>Types of materials (Cont.)</vt:lpstr>
      <vt:lpstr>Suppliers</vt:lpstr>
      <vt:lpstr>Suppliers (Cont.)</vt:lpstr>
      <vt:lpstr>Suppliers (Cont.)</vt:lpstr>
      <vt:lpstr>Suppliers (Cont.)</vt:lpstr>
      <vt:lpstr>Suppliers (Cont.)</vt:lpstr>
      <vt:lpstr>Suppliers (Cont.)</vt:lpstr>
      <vt:lpstr>Suppliers (Cont.)</vt:lpstr>
      <vt:lpstr>Types of Machining </vt:lpstr>
      <vt:lpstr>Tools Needed</vt:lpstr>
      <vt:lpstr>How To Drill Precise Hole Locations</vt:lpstr>
      <vt:lpstr>Drilling Tips and Tricks</vt:lpstr>
      <vt:lpstr>Cutting tips and tricks</vt:lpstr>
      <vt:lpstr>Cutting Tips and tricks (cont.)</vt:lpstr>
      <vt:lpstr>Cutting Tips and tricks (cont.)</vt:lpstr>
      <vt:lpstr>Bending Tips and Tricks</vt:lpstr>
      <vt:lpstr>Bending Tips and Tricks (Cont.)</vt:lpstr>
      <vt:lpstr>Fasteners</vt:lpstr>
      <vt:lpstr>Nuts and Bolts</vt:lpstr>
      <vt:lpstr>Screws</vt:lpstr>
      <vt:lpstr>Adhesive</vt:lpstr>
    </vt:vector>
  </TitlesOfParts>
  <Company>Liberty Public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Robot Fabrication</dc:title>
  <dc:creator>Blackburn, Dallas Robert</dc:creator>
  <cp:lastModifiedBy>Chase Allen Hill</cp:lastModifiedBy>
  <cp:revision>23</cp:revision>
  <cp:lastPrinted>2012-10-19T20:12:11Z</cp:lastPrinted>
  <dcterms:created xsi:type="dcterms:W3CDTF">2012-10-18T13:06:34Z</dcterms:created>
  <dcterms:modified xsi:type="dcterms:W3CDTF">2013-10-12T13:17:25Z</dcterms:modified>
</cp:coreProperties>
</file>