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9" r:id="rId4"/>
    <p:sldId id="276" r:id="rId5"/>
    <p:sldId id="260" r:id="rId6"/>
    <p:sldId id="274" r:id="rId7"/>
    <p:sldId id="259" r:id="rId8"/>
    <p:sldId id="261" r:id="rId9"/>
    <p:sldId id="271" r:id="rId10"/>
    <p:sldId id="262" r:id="rId11"/>
    <p:sldId id="277" r:id="rId12"/>
    <p:sldId id="266" r:id="rId13"/>
    <p:sldId id="267" r:id="rId14"/>
    <p:sldId id="272" r:id="rId15"/>
    <p:sldId id="281" r:id="rId16"/>
    <p:sldId id="263" r:id="rId17"/>
    <p:sldId id="283" r:id="rId18"/>
    <p:sldId id="264" r:id="rId19"/>
    <p:sldId id="265" r:id="rId20"/>
    <p:sldId id="288" r:id="rId21"/>
    <p:sldId id="289" r:id="rId22"/>
    <p:sldId id="292" r:id="rId23"/>
    <p:sldId id="294" r:id="rId24"/>
    <p:sldId id="293" r:id="rId25"/>
    <p:sldId id="295" r:id="rId26"/>
    <p:sldId id="273" r:id="rId27"/>
    <p:sldId id="278" r:id="rId28"/>
    <p:sldId id="279" r:id="rId29"/>
    <p:sldId id="284" r:id="rId30"/>
    <p:sldId id="285" r:id="rId31"/>
    <p:sldId id="280" r:id="rId32"/>
    <p:sldId id="286" r:id="rId33"/>
    <p:sldId id="287" r:id="rId34"/>
    <p:sldId id="290" r:id="rId35"/>
    <p:sldId id="29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93" autoAdjust="0"/>
  </p:normalViewPr>
  <p:slideViewPr>
    <p:cSldViewPr>
      <p:cViewPr varScale="1">
        <p:scale>
          <a:sx n="120" d="100"/>
          <a:sy n="12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6307-8B02-4FD7-8C98-567081E68A6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0645A26-A568-4AF9-A429-63B60ADE71CD}">
      <dgm:prSet phldrT="[Text]"/>
      <dgm:spPr/>
      <dgm:t>
        <a:bodyPr/>
        <a:lstStyle/>
        <a:p>
          <a:r>
            <a:rPr lang="en-US" dirty="0" smtClean="0"/>
            <a:t>INFORMATION DISIMINATION	</a:t>
          </a:r>
          <a:endParaRPr lang="en-US" dirty="0"/>
        </a:p>
      </dgm:t>
    </dgm:pt>
    <dgm:pt modelId="{16CDACB0-64E4-4E91-8D46-4F49FCA7DF32}" type="parTrans" cxnId="{95B8A3DC-5A76-40D7-8437-0B3AA419561D}">
      <dgm:prSet/>
      <dgm:spPr/>
      <dgm:t>
        <a:bodyPr/>
        <a:lstStyle/>
        <a:p>
          <a:endParaRPr lang="en-US"/>
        </a:p>
      </dgm:t>
    </dgm:pt>
    <dgm:pt modelId="{F930AE6F-CF23-4D05-B287-41F23AD76D18}" type="sibTrans" cxnId="{95B8A3DC-5A76-40D7-8437-0B3AA419561D}">
      <dgm:prSet/>
      <dgm:spPr/>
      <dgm:t>
        <a:bodyPr/>
        <a:lstStyle/>
        <a:p>
          <a:endParaRPr lang="en-US"/>
        </a:p>
      </dgm:t>
    </dgm:pt>
    <dgm:pt modelId="{E9C6AEAD-5A2B-41C9-9285-87E58F0CCE7D}">
      <dgm:prSet phldrT="[Text]"/>
      <dgm:spPr/>
      <dgm:t>
        <a:bodyPr/>
        <a:lstStyle/>
        <a:p>
          <a:r>
            <a:rPr lang="en-US" dirty="0" smtClean="0"/>
            <a:t>BUILD SEASON SUPPORT</a:t>
          </a:r>
          <a:endParaRPr lang="en-US" dirty="0"/>
        </a:p>
      </dgm:t>
    </dgm:pt>
    <dgm:pt modelId="{08660D9F-29E2-452B-88DD-C8EC5CAD23DA}" type="parTrans" cxnId="{7189FAE2-D147-4DF2-B6DB-9013AD41D588}">
      <dgm:prSet/>
      <dgm:spPr/>
      <dgm:t>
        <a:bodyPr/>
        <a:lstStyle/>
        <a:p>
          <a:endParaRPr lang="en-US"/>
        </a:p>
      </dgm:t>
    </dgm:pt>
    <dgm:pt modelId="{C41EC8EA-8CB7-4C74-A8FA-2FCBF2F2ED76}" type="sibTrans" cxnId="{7189FAE2-D147-4DF2-B6DB-9013AD41D588}">
      <dgm:prSet/>
      <dgm:spPr/>
      <dgm:t>
        <a:bodyPr/>
        <a:lstStyle/>
        <a:p>
          <a:endParaRPr lang="en-US"/>
        </a:p>
      </dgm:t>
    </dgm:pt>
    <dgm:pt modelId="{E13E3F38-8D4F-4472-B68B-08900BC33DE3}">
      <dgm:prSet phldrT="[Text]"/>
      <dgm:spPr/>
      <dgm:t>
        <a:bodyPr/>
        <a:lstStyle/>
        <a:p>
          <a:r>
            <a:rPr lang="en-US" dirty="0" smtClean="0"/>
            <a:t>FUNDRAISING/SPONSORS</a:t>
          </a:r>
          <a:endParaRPr lang="en-US" dirty="0"/>
        </a:p>
      </dgm:t>
    </dgm:pt>
    <dgm:pt modelId="{BC549508-AC27-42BA-A4D6-577FBA18EEB4}" type="parTrans" cxnId="{BEB795C5-E3E0-4F26-AAD0-C183911683A0}">
      <dgm:prSet/>
      <dgm:spPr/>
      <dgm:t>
        <a:bodyPr/>
        <a:lstStyle/>
        <a:p>
          <a:endParaRPr lang="en-US"/>
        </a:p>
      </dgm:t>
    </dgm:pt>
    <dgm:pt modelId="{3298057B-2CB3-4C9C-A4C0-43068B9E3D8F}" type="sibTrans" cxnId="{BEB795C5-E3E0-4F26-AAD0-C183911683A0}">
      <dgm:prSet/>
      <dgm:spPr/>
      <dgm:t>
        <a:bodyPr/>
        <a:lstStyle/>
        <a:p>
          <a:endParaRPr lang="en-US"/>
        </a:p>
      </dgm:t>
    </dgm:pt>
    <dgm:pt modelId="{1A3DDA0A-39AB-4088-9E7D-2F78E258E716}" type="pres">
      <dgm:prSet presAssocID="{54846307-8B02-4FD7-8C98-567081E68A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82F782-8E4F-456D-BAD7-7A93A16FD8A1}" type="pres">
      <dgm:prSet presAssocID="{00645A26-A568-4AF9-A429-63B60ADE71CD}" presName="parentLin" presStyleCnt="0"/>
      <dgm:spPr/>
    </dgm:pt>
    <dgm:pt modelId="{428E0716-64E8-4880-8243-F3528B8C639E}" type="pres">
      <dgm:prSet presAssocID="{00645A26-A568-4AF9-A429-63B60ADE71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A4452C2-2340-4FB7-B7EB-8E35849BF270}" type="pres">
      <dgm:prSet presAssocID="{00645A26-A568-4AF9-A429-63B60ADE71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36765-8725-4B2B-A9CB-FDBCE81AC665}" type="pres">
      <dgm:prSet presAssocID="{00645A26-A568-4AF9-A429-63B60ADE71CD}" presName="negativeSpace" presStyleCnt="0"/>
      <dgm:spPr/>
    </dgm:pt>
    <dgm:pt modelId="{C8C25AAB-338C-458A-956D-CBADAD7697C1}" type="pres">
      <dgm:prSet presAssocID="{00645A26-A568-4AF9-A429-63B60ADE71CD}" presName="childText" presStyleLbl="conFgAcc1" presStyleIdx="0" presStyleCnt="3">
        <dgm:presLayoutVars>
          <dgm:bulletEnabled val="1"/>
        </dgm:presLayoutVars>
      </dgm:prSet>
      <dgm:spPr/>
    </dgm:pt>
    <dgm:pt modelId="{EB3AAF07-87F9-4F76-B7CA-3B0EC6588A6B}" type="pres">
      <dgm:prSet presAssocID="{F930AE6F-CF23-4D05-B287-41F23AD76D18}" presName="spaceBetweenRectangles" presStyleCnt="0"/>
      <dgm:spPr/>
    </dgm:pt>
    <dgm:pt modelId="{75CEEEB2-D29E-4B0C-A980-A5016021F837}" type="pres">
      <dgm:prSet presAssocID="{E9C6AEAD-5A2B-41C9-9285-87E58F0CCE7D}" presName="parentLin" presStyleCnt="0"/>
      <dgm:spPr/>
    </dgm:pt>
    <dgm:pt modelId="{4E9289AA-201A-4BC8-9CFC-D54770C6F7D1}" type="pres">
      <dgm:prSet presAssocID="{E9C6AEAD-5A2B-41C9-9285-87E58F0CCE7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C8DA62-8AE8-4D73-BAEC-2148660D432F}" type="pres">
      <dgm:prSet presAssocID="{E9C6AEAD-5A2B-41C9-9285-87E58F0CCE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3FEEB-CAED-4FED-A176-A886D7397342}" type="pres">
      <dgm:prSet presAssocID="{E9C6AEAD-5A2B-41C9-9285-87E58F0CCE7D}" presName="negativeSpace" presStyleCnt="0"/>
      <dgm:spPr/>
    </dgm:pt>
    <dgm:pt modelId="{3EF6F6A3-3D4F-40DF-B9A4-9F582086180C}" type="pres">
      <dgm:prSet presAssocID="{E9C6AEAD-5A2B-41C9-9285-87E58F0CCE7D}" presName="childText" presStyleLbl="conFgAcc1" presStyleIdx="1" presStyleCnt="3">
        <dgm:presLayoutVars>
          <dgm:bulletEnabled val="1"/>
        </dgm:presLayoutVars>
      </dgm:prSet>
      <dgm:spPr/>
    </dgm:pt>
    <dgm:pt modelId="{3679363A-AB9D-4229-8B6B-E9A37EBC67B8}" type="pres">
      <dgm:prSet presAssocID="{C41EC8EA-8CB7-4C74-A8FA-2FCBF2F2ED76}" presName="spaceBetweenRectangles" presStyleCnt="0"/>
      <dgm:spPr/>
    </dgm:pt>
    <dgm:pt modelId="{0BACB2BF-5A5D-4E88-9A7B-1826F2E70D3C}" type="pres">
      <dgm:prSet presAssocID="{E13E3F38-8D4F-4472-B68B-08900BC33DE3}" presName="parentLin" presStyleCnt="0"/>
      <dgm:spPr/>
    </dgm:pt>
    <dgm:pt modelId="{3EC645A3-7D4A-4C4C-A946-5FF2738085B2}" type="pres">
      <dgm:prSet presAssocID="{E13E3F38-8D4F-4472-B68B-08900BC33DE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58FA5E4-416E-4224-87C8-7871ED9BC922}" type="pres">
      <dgm:prSet presAssocID="{E13E3F38-8D4F-4472-B68B-08900BC33D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28A30-5C61-47D5-9DBB-16B36A0F4159}" type="pres">
      <dgm:prSet presAssocID="{E13E3F38-8D4F-4472-B68B-08900BC33DE3}" presName="negativeSpace" presStyleCnt="0"/>
      <dgm:spPr/>
    </dgm:pt>
    <dgm:pt modelId="{F075AB73-526C-40D8-ADFE-2F9192ACCDC3}" type="pres">
      <dgm:prSet presAssocID="{E13E3F38-8D4F-4472-B68B-08900BC33D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B795C5-E3E0-4F26-AAD0-C183911683A0}" srcId="{54846307-8B02-4FD7-8C98-567081E68A68}" destId="{E13E3F38-8D4F-4472-B68B-08900BC33DE3}" srcOrd="2" destOrd="0" parTransId="{BC549508-AC27-42BA-A4D6-577FBA18EEB4}" sibTransId="{3298057B-2CB3-4C9C-A4C0-43068B9E3D8F}"/>
    <dgm:cxn modelId="{7189FAE2-D147-4DF2-B6DB-9013AD41D588}" srcId="{54846307-8B02-4FD7-8C98-567081E68A68}" destId="{E9C6AEAD-5A2B-41C9-9285-87E58F0CCE7D}" srcOrd="1" destOrd="0" parTransId="{08660D9F-29E2-452B-88DD-C8EC5CAD23DA}" sibTransId="{C41EC8EA-8CB7-4C74-A8FA-2FCBF2F2ED76}"/>
    <dgm:cxn modelId="{A3313DAE-9CC9-4F5E-A8A4-A76E6DE248AE}" type="presOf" srcId="{E13E3F38-8D4F-4472-B68B-08900BC33DE3}" destId="{758FA5E4-416E-4224-87C8-7871ED9BC922}" srcOrd="1" destOrd="0" presId="urn:microsoft.com/office/officeart/2005/8/layout/list1"/>
    <dgm:cxn modelId="{8C979B9F-B719-48EA-8101-8B3BB4D8385D}" type="presOf" srcId="{00645A26-A568-4AF9-A429-63B60ADE71CD}" destId="{428E0716-64E8-4880-8243-F3528B8C639E}" srcOrd="0" destOrd="0" presId="urn:microsoft.com/office/officeart/2005/8/layout/list1"/>
    <dgm:cxn modelId="{745EE861-A3C0-4D66-9DA5-62AFF0A43F50}" type="presOf" srcId="{00645A26-A568-4AF9-A429-63B60ADE71CD}" destId="{6A4452C2-2340-4FB7-B7EB-8E35849BF270}" srcOrd="1" destOrd="0" presId="urn:microsoft.com/office/officeart/2005/8/layout/list1"/>
    <dgm:cxn modelId="{158E82EA-506D-40A1-8932-F9AF93EA97F2}" type="presOf" srcId="{54846307-8B02-4FD7-8C98-567081E68A68}" destId="{1A3DDA0A-39AB-4088-9E7D-2F78E258E716}" srcOrd="0" destOrd="0" presId="urn:microsoft.com/office/officeart/2005/8/layout/list1"/>
    <dgm:cxn modelId="{979DE149-85B9-4763-AFD8-0E46C63900B9}" type="presOf" srcId="{E9C6AEAD-5A2B-41C9-9285-87E58F0CCE7D}" destId="{4E9289AA-201A-4BC8-9CFC-D54770C6F7D1}" srcOrd="0" destOrd="0" presId="urn:microsoft.com/office/officeart/2005/8/layout/list1"/>
    <dgm:cxn modelId="{A832314A-4684-4492-9272-B68AE5C0F0D0}" type="presOf" srcId="{E9C6AEAD-5A2B-41C9-9285-87E58F0CCE7D}" destId="{42C8DA62-8AE8-4D73-BAEC-2148660D432F}" srcOrd="1" destOrd="0" presId="urn:microsoft.com/office/officeart/2005/8/layout/list1"/>
    <dgm:cxn modelId="{95B8A3DC-5A76-40D7-8437-0B3AA419561D}" srcId="{54846307-8B02-4FD7-8C98-567081E68A68}" destId="{00645A26-A568-4AF9-A429-63B60ADE71CD}" srcOrd="0" destOrd="0" parTransId="{16CDACB0-64E4-4E91-8D46-4F49FCA7DF32}" sibTransId="{F930AE6F-CF23-4D05-B287-41F23AD76D18}"/>
    <dgm:cxn modelId="{1EBF0454-8226-4933-970E-1EFCF178F291}" type="presOf" srcId="{E13E3F38-8D4F-4472-B68B-08900BC33DE3}" destId="{3EC645A3-7D4A-4C4C-A946-5FF2738085B2}" srcOrd="0" destOrd="0" presId="urn:microsoft.com/office/officeart/2005/8/layout/list1"/>
    <dgm:cxn modelId="{24CD33A6-137F-4A65-A671-DB78DEB3EC65}" type="presParOf" srcId="{1A3DDA0A-39AB-4088-9E7D-2F78E258E716}" destId="{5282F782-8E4F-456D-BAD7-7A93A16FD8A1}" srcOrd="0" destOrd="0" presId="urn:microsoft.com/office/officeart/2005/8/layout/list1"/>
    <dgm:cxn modelId="{954E1DE3-CD76-4A5D-A801-A4F284421AD9}" type="presParOf" srcId="{5282F782-8E4F-456D-BAD7-7A93A16FD8A1}" destId="{428E0716-64E8-4880-8243-F3528B8C639E}" srcOrd="0" destOrd="0" presId="urn:microsoft.com/office/officeart/2005/8/layout/list1"/>
    <dgm:cxn modelId="{3A2515F3-C18D-48DC-A8A1-B05C39BD9F34}" type="presParOf" srcId="{5282F782-8E4F-456D-BAD7-7A93A16FD8A1}" destId="{6A4452C2-2340-4FB7-B7EB-8E35849BF270}" srcOrd="1" destOrd="0" presId="urn:microsoft.com/office/officeart/2005/8/layout/list1"/>
    <dgm:cxn modelId="{5FC9E695-A420-4D5A-AF77-75B93CF5F882}" type="presParOf" srcId="{1A3DDA0A-39AB-4088-9E7D-2F78E258E716}" destId="{60836765-8725-4B2B-A9CB-FDBCE81AC665}" srcOrd="1" destOrd="0" presId="urn:microsoft.com/office/officeart/2005/8/layout/list1"/>
    <dgm:cxn modelId="{0329F19C-28FE-450F-AED9-377F8773BA9D}" type="presParOf" srcId="{1A3DDA0A-39AB-4088-9E7D-2F78E258E716}" destId="{C8C25AAB-338C-458A-956D-CBADAD7697C1}" srcOrd="2" destOrd="0" presId="urn:microsoft.com/office/officeart/2005/8/layout/list1"/>
    <dgm:cxn modelId="{495B37B4-7AD5-49DC-ACC4-F29D73E3E3B0}" type="presParOf" srcId="{1A3DDA0A-39AB-4088-9E7D-2F78E258E716}" destId="{EB3AAF07-87F9-4F76-B7CA-3B0EC6588A6B}" srcOrd="3" destOrd="0" presId="urn:microsoft.com/office/officeart/2005/8/layout/list1"/>
    <dgm:cxn modelId="{D43562F1-CC48-40F6-8BDA-945DE92B5623}" type="presParOf" srcId="{1A3DDA0A-39AB-4088-9E7D-2F78E258E716}" destId="{75CEEEB2-D29E-4B0C-A980-A5016021F837}" srcOrd="4" destOrd="0" presId="urn:microsoft.com/office/officeart/2005/8/layout/list1"/>
    <dgm:cxn modelId="{9392494C-9CEA-455B-8283-235B8BE84FA7}" type="presParOf" srcId="{75CEEEB2-D29E-4B0C-A980-A5016021F837}" destId="{4E9289AA-201A-4BC8-9CFC-D54770C6F7D1}" srcOrd="0" destOrd="0" presId="urn:microsoft.com/office/officeart/2005/8/layout/list1"/>
    <dgm:cxn modelId="{051A14A6-7A4F-44CF-A6F5-434375D56749}" type="presParOf" srcId="{75CEEEB2-D29E-4B0C-A980-A5016021F837}" destId="{42C8DA62-8AE8-4D73-BAEC-2148660D432F}" srcOrd="1" destOrd="0" presId="urn:microsoft.com/office/officeart/2005/8/layout/list1"/>
    <dgm:cxn modelId="{1BA5E857-60B4-42AB-8984-FD3EF107BF9E}" type="presParOf" srcId="{1A3DDA0A-39AB-4088-9E7D-2F78E258E716}" destId="{E073FEEB-CAED-4FED-A176-A886D7397342}" srcOrd="5" destOrd="0" presId="urn:microsoft.com/office/officeart/2005/8/layout/list1"/>
    <dgm:cxn modelId="{9F361E3E-8CED-4B91-AF2A-7BDF0D18D062}" type="presParOf" srcId="{1A3DDA0A-39AB-4088-9E7D-2F78E258E716}" destId="{3EF6F6A3-3D4F-40DF-B9A4-9F582086180C}" srcOrd="6" destOrd="0" presId="urn:microsoft.com/office/officeart/2005/8/layout/list1"/>
    <dgm:cxn modelId="{FB61D88C-023D-4C39-91B3-FF60FBF69D30}" type="presParOf" srcId="{1A3DDA0A-39AB-4088-9E7D-2F78E258E716}" destId="{3679363A-AB9D-4229-8B6B-E9A37EBC67B8}" srcOrd="7" destOrd="0" presId="urn:microsoft.com/office/officeart/2005/8/layout/list1"/>
    <dgm:cxn modelId="{50C8CE14-599A-440D-AF0C-50F62DF24159}" type="presParOf" srcId="{1A3DDA0A-39AB-4088-9E7D-2F78E258E716}" destId="{0BACB2BF-5A5D-4E88-9A7B-1826F2E70D3C}" srcOrd="8" destOrd="0" presId="urn:microsoft.com/office/officeart/2005/8/layout/list1"/>
    <dgm:cxn modelId="{C6782729-1166-48C8-B998-49E12BC02095}" type="presParOf" srcId="{0BACB2BF-5A5D-4E88-9A7B-1826F2E70D3C}" destId="{3EC645A3-7D4A-4C4C-A946-5FF2738085B2}" srcOrd="0" destOrd="0" presId="urn:microsoft.com/office/officeart/2005/8/layout/list1"/>
    <dgm:cxn modelId="{A77E571D-1905-40F4-BA0E-562FE4B78E00}" type="presParOf" srcId="{0BACB2BF-5A5D-4E88-9A7B-1826F2E70D3C}" destId="{758FA5E4-416E-4224-87C8-7871ED9BC922}" srcOrd="1" destOrd="0" presId="urn:microsoft.com/office/officeart/2005/8/layout/list1"/>
    <dgm:cxn modelId="{0E92EAFD-4FF4-4BA6-B344-B413A88DDDC5}" type="presParOf" srcId="{1A3DDA0A-39AB-4088-9E7D-2F78E258E716}" destId="{6E828A30-5C61-47D5-9DBB-16B36A0F4159}" srcOrd="9" destOrd="0" presId="urn:microsoft.com/office/officeart/2005/8/layout/list1"/>
    <dgm:cxn modelId="{418CF95D-8ED5-4034-A3FB-6D055AC03BE5}" type="presParOf" srcId="{1A3DDA0A-39AB-4088-9E7D-2F78E258E716}" destId="{F075AB73-526C-40D8-ADFE-2F9192ACCD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25AAB-338C-458A-956D-CBADAD7697C1}">
      <dsp:nvSpPr>
        <dsp:cNvPr id="0" name=""/>
        <dsp:cNvSpPr/>
      </dsp:nvSpPr>
      <dsp:spPr>
        <a:xfrm>
          <a:off x="0" y="969819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452C2-2340-4FB7-B7EB-8E35849BF270}">
      <dsp:nvSpPr>
        <dsp:cNvPr id="0" name=""/>
        <dsp:cNvSpPr/>
      </dsp:nvSpPr>
      <dsp:spPr>
        <a:xfrm>
          <a:off x="304800" y="659859"/>
          <a:ext cx="426720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INFORMATION DISIMINATION	</a:t>
          </a:r>
          <a:endParaRPr lang="en-US" sz="2100" kern="1200" dirty="0"/>
        </a:p>
      </dsp:txBody>
      <dsp:txXfrm>
        <a:off x="335062" y="690121"/>
        <a:ext cx="4206676" cy="559396"/>
      </dsp:txXfrm>
    </dsp:sp>
    <dsp:sp modelId="{3EF6F6A3-3D4F-40DF-B9A4-9F582086180C}">
      <dsp:nvSpPr>
        <dsp:cNvPr id="0" name=""/>
        <dsp:cNvSpPr/>
      </dsp:nvSpPr>
      <dsp:spPr>
        <a:xfrm>
          <a:off x="0" y="1922380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DA62-8AE8-4D73-BAEC-2148660D432F}">
      <dsp:nvSpPr>
        <dsp:cNvPr id="0" name=""/>
        <dsp:cNvSpPr/>
      </dsp:nvSpPr>
      <dsp:spPr>
        <a:xfrm>
          <a:off x="304800" y="1612419"/>
          <a:ext cx="426720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SEASON SUPPORT</a:t>
          </a:r>
          <a:endParaRPr lang="en-US" sz="2100" kern="1200" dirty="0"/>
        </a:p>
      </dsp:txBody>
      <dsp:txXfrm>
        <a:off x="335062" y="1642681"/>
        <a:ext cx="4206676" cy="559396"/>
      </dsp:txXfrm>
    </dsp:sp>
    <dsp:sp modelId="{F075AB73-526C-40D8-ADFE-2F9192ACCDC3}">
      <dsp:nvSpPr>
        <dsp:cNvPr id="0" name=""/>
        <dsp:cNvSpPr/>
      </dsp:nvSpPr>
      <dsp:spPr>
        <a:xfrm>
          <a:off x="0" y="2874940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FA5E4-416E-4224-87C8-7871ED9BC922}">
      <dsp:nvSpPr>
        <dsp:cNvPr id="0" name=""/>
        <dsp:cNvSpPr/>
      </dsp:nvSpPr>
      <dsp:spPr>
        <a:xfrm>
          <a:off x="304800" y="2564979"/>
          <a:ext cx="426720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FUNDRAISING/SPONSORS</a:t>
          </a:r>
          <a:endParaRPr lang="en-US" sz="2100" kern="1200" dirty="0"/>
        </a:p>
      </dsp:txBody>
      <dsp:txXfrm>
        <a:off x="335062" y="2595241"/>
        <a:ext cx="42066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C4EAB83-CCE8-4724-916B-995A79871268}" type="datetimeFigureOut">
              <a:rPr lang="en-US" smtClean="0"/>
              <a:t>10/8/2013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D233ADB-642B-4A9C-9E47-3321EAD6744C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6477000" cy="201389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An Essential Part of a Smooth  </a:t>
            </a:r>
            <a:r>
              <a:rPr lang="en-US" sz="4400" dirty="0"/>
              <a:t>R</a:t>
            </a:r>
            <a:r>
              <a:rPr lang="en-US" sz="4400" dirty="0" smtClean="0"/>
              <a:t>unning Team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5137"/>
            <a:ext cx="6477000" cy="16419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600" dirty="0" smtClean="0"/>
              <a:t>Parent &amp; </a:t>
            </a:r>
            <a:r>
              <a:rPr lang="en-US" dirty="0" smtClean="0"/>
              <a:t>Community Support</a:t>
            </a:r>
            <a:endParaRPr lang="en-US" dirty="0"/>
          </a:p>
        </p:txBody>
      </p:sp>
      <p:pic>
        <p:nvPicPr>
          <p:cNvPr id="102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27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3" y="2318984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86" y="4602193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308">
        <p:fade/>
      </p:transition>
    </mc:Choice>
    <mc:Fallback xmlns="">
      <p:transition spd="med" advTm="643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11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748188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PARENT MEETING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755900"/>
            <a:ext cx="6629400" cy="914400"/>
          </a:xfrm>
          <a:prstGeom prst="rect">
            <a:avLst/>
          </a:prstGeom>
        </p:spPr>
        <p:txBody>
          <a:bodyPr wrap="square">
            <a:prstTxWarp prst="textChevron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WELL INFORMED PARENTS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343400"/>
            <a:ext cx="6705600" cy="838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INVOLVED PARENTS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3557" y="3475335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6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08">
        <p:fade/>
      </p:transition>
    </mc:Choice>
    <mc:Fallback xmlns="">
      <p:transition spd="med" advTm="129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218" y="613893"/>
            <a:ext cx="5274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THE PARENT HANDBOOK</a:t>
            </a:r>
          </a:p>
        </p:txBody>
      </p:sp>
      <p:pic>
        <p:nvPicPr>
          <p:cNvPr id="1843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30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2895600"/>
            <a:ext cx="6493188" cy="7637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9399" y="4165600"/>
            <a:ext cx="6493189" cy="1066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never makes it home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863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25">
        <p:fade/>
      </p:transition>
    </mc:Choice>
    <mc:Fallback xmlns="">
      <p:transition spd="med" advTm="214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75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03524" y="762000"/>
            <a:ext cx="6264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TO INCLUDE IN YOUR PARENT HANDBOOK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590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BASICS – WHAT IS ROBOTICS - WHAT IS FIRST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HOW DOES THE TEAM RUN/WHEN DO WE MEET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EVENTS/COMPETITIONS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WHO DO I 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WHERE DO I  GO FOR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80">
        <p:fade/>
      </p:transition>
    </mc:Choice>
    <mc:Fallback xmlns="">
      <p:transition spd="med" advTm="468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9400" y="6096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PARENT MEETING</a:t>
            </a:r>
            <a:endParaRPr lang="en-US" sz="2400" dirty="0" smtClean="0"/>
          </a:p>
          <a:p>
            <a:pPr algn="ctr"/>
            <a:r>
              <a:rPr lang="en-US" sz="2400" dirty="0" smtClean="0"/>
              <a:t>WHAT DO I COVER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21003"/>
              </p:ext>
            </p:extLst>
          </p:nvPr>
        </p:nvGraphicFramePr>
        <p:xfrm>
          <a:off x="838200" y="2362200"/>
          <a:ext cx="7863840" cy="3505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38600"/>
                <a:gridCol w="3825240"/>
              </a:tblGrid>
              <a:tr h="27432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 smtClean="0"/>
                        <a:t>PARENT HANDBOOK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 smtClean="0"/>
                        <a:t>TEAM SCHEDULE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TEAM APPAREL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BUILD SEASON COMMITMENT</a:t>
                      </a:r>
                      <a:endParaRPr lang="en-US" sz="2000" b="1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TEAM</a:t>
                      </a:r>
                      <a:r>
                        <a:rPr lang="en-US" sz="2000" b="1" baseline="0" dirty="0" smtClean="0"/>
                        <a:t> TRAVEL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CONTACT</a:t>
                      </a:r>
                      <a:r>
                        <a:rPr lang="en-US" sz="2000" b="1" baseline="0" dirty="0" smtClean="0"/>
                        <a:t> INFORMATION</a:t>
                      </a:r>
                      <a:endParaRPr lang="en-US" sz="2000" b="1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FINANCIAL</a:t>
                      </a:r>
                      <a:r>
                        <a:rPr lang="en-US" sz="2000" b="1" baseline="0" dirty="0" smtClean="0"/>
                        <a:t> COMMITMENT</a:t>
                      </a:r>
                      <a:endParaRPr lang="en-US" sz="2000" b="1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HOW CAN PARENTS HELP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 smtClean="0"/>
                        <a:t>FUNDRAISING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SPONSOR/MENTOR</a:t>
                      </a:r>
                      <a:r>
                        <a:rPr lang="en-US" sz="2000" b="1" baseline="0" dirty="0" smtClean="0"/>
                        <a:t> SEARCH</a:t>
                      </a:r>
                      <a:endParaRPr lang="en-US" sz="20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79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867">
        <p:fade/>
      </p:transition>
    </mc:Choice>
    <mc:Fallback xmlns="">
      <p:transition spd="med" advTm="1388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609600"/>
            <a:ext cx="1997075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2671070"/>
            <a:ext cx="6188076" cy="1524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 Coordinator</a:t>
            </a:r>
          </a:p>
        </p:txBody>
      </p:sp>
    </p:spTree>
    <p:extLst>
      <p:ext uri="{BB962C8B-B14F-4D97-AF65-F5344CB8AC3E}">
        <p14:creationId xmlns:p14="http://schemas.microsoft.com/office/powerpoint/2010/main" val="18747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89">
        <p:fade/>
      </p:transition>
    </mc:Choice>
    <mc:Fallback xmlns="">
      <p:transition spd="med" advTm="77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7" y="228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3124198"/>
            <a:ext cx="4876800" cy="766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Your Link to 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449" y="3890665"/>
            <a:ext cx="7204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Parents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 Supporters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09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90">
        <p:fade/>
      </p:transition>
    </mc:Choice>
    <mc:Fallback xmlns="">
      <p:transition spd="med" advTm="8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78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GETTING THE INFORMATION OUT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2286000"/>
            <a:ext cx="8614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MAINTAIN PARENT CONTACT AT LEAST TWICE A MONTH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BE SURE AND KEEP YOUR SPONSORS/DONORS INFORMED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cc THE COACH ON ALL EMAILS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6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810">
        <p:fade/>
      </p:transition>
    </mc:Choice>
    <mc:Fallback xmlns="">
      <p:transition spd="med" advTm="28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2274838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DO NOT OVERLOAD YOUR EMAILS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SHORT AND CONCISE  SOUND BITES</a:t>
            </a:r>
          </a:p>
        </p:txBody>
      </p:sp>
    </p:spTree>
    <p:extLst>
      <p:ext uri="{BB962C8B-B14F-4D97-AF65-F5344CB8AC3E}">
        <p14:creationId xmlns:p14="http://schemas.microsoft.com/office/powerpoint/2010/main" val="22104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785">
        <p:fade/>
      </p:transition>
    </mc:Choice>
    <mc:Fallback xmlns="">
      <p:transition spd="med" advTm="247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838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ASK FOR HELP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KEEP THE REQUEST SIMPLE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GIVE THE PARENT CHOICES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EVERYONE KNOW S WHAT THE OTHERS ARE DOING: REPLY ALL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BE THE CHEERLEADER – PRAISE ALL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1829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714">
        <p:fade/>
      </p:transition>
    </mc:Choice>
    <mc:Fallback xmlns="">
      <p:transition spd="med" advTm="847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90094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DO I ASK FOR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7391400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DONATIONS OF ITEMS THE TEAM NEEDS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FOOD FOR BUILD SEASON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ASSISTANCE WITH LUNCHES FOR LOCAL EVENTS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SEARCH FOR SPONSORS AND MENTORS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FUNDRAISING IDEAS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5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7978">
        <p:fade/>
      </p:transition>
    </mc:Choice>
    <mc:Fallback xmlns="">
      <p:transition spd="med" advTm="1979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55152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003" y="304800"/>
            <a:ext cx="662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BENEFITS</a:t>
            </a:r>
            <a:endParaRPr lang="en-US" sz="6600" dirty="0"/>
          </a:p>
        </p:txBody>
      </p:sp>
      <p:pic>
        <p:nvPicPr>
          <p:cNvPr id="307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" y="1981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4" y="303683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4" y="403537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9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656">
        <p:fade/>
      </p:transition>
    </mc:Choice>
    <mc:Fallback xmlns="">
      <p:transition spd="med" advTm="716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97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6858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TEAM BUILDING EVENTS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KICK OFF EVENT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YEAR END PARTY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MENTOR APPRECIATION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0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702">
        <p:fade/>
      </p:transition>
    </mc:Choice>
    <mc:Fallback xmlns="">
      <p:transition spd="med" advTm="297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567035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PARENT INCLUSION EVENTS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89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PARENT INFORMATIONAL MEETING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KICK OFF BREAKFAST AND VIDEO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INVITE PARENTS, SPONSORS AND DONORS TO COMPETITIONS/EXHIBITIONS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 smtClean="0"/>
              <a:t>INVITE PARENTS, SPONSORS </a:t>
            </a:r>
            <a:r>
              <a:rPr lang="en-US" sz="2200" dirty="0"/>
              <a:t>&amp;</a:t>
            </a:r>
            <a:r>
              <a:rPr lang="en-US" sz="2200" dirty="0" smtClean="0"/>
              <a:t> DONORS TO FUNDRAISING EVENTS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INVITE PARENTS AND SPONSORS TO YEAR END PARTY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43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905">
        <p:fade/>
      </p:transition>
    </mc:Choice>
    <mc:Fallback xmlns="">
      <p:transition spd="med" advTm="449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600" y="1943100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Forming a 501C3 Not for Profit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807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0" y="10287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DO I START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590800"/>
            <a:ext cx="701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Set up </a:t>
            </a:r>
            <a:r>
              <a:rPr lang="en-US" sz="2800" dirty="0" smtClean="0"/>
              <a:t>Bylaws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Elect Officers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File Corporation Application with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Obtain EIN from IRS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Apply for Tax Exempt status with IRS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85900" y="2286000"/>
            <a:ext cx="6934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Creates a strong support mechanism for your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Formation will require officers …. Instant base for your parent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Provides a way for sponsors and patrons to make tax deductible donation to your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Provides an accounting and tracking mechanism  for fundraising activities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7620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549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7620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HELPFUL WEBSITES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9560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600" dirty="0" smtClean="0"/>
              <a:t>http:/www.sos.mo.gov/forms/corp/corp52.pdf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600" dirty="0" smtClean="0"/>
              <a:t> http://extension.missouri.edu/notprofit/notprofit.aspx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872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609600"/>
            <a:ext cx="1997075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400" y="2967334"/>
            <a:ext cx="5022092" cy="1071265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FUNDRAISING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191000"/>
            <a:ext cx="4876799" cy="10668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SPONSORS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7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33">
        <p:fade/>
      </p:transition>
    </mc:Choice>
    <mc:Fallback xmlns="">
      <p:transition spd="med" advTm="31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34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1608" y="29718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4400" dirty="0" smtClean="0"/>
              <a:t>ASK YOUR PARENTS</a:t>
            </a:r>
          </a:p>
          <a:p>
            <a:pPr lvl="2" algn="ctr"/>
            <a:r>
              <a:rPr lang="en-US" sz="4400" dirty="0" smtClean="0"/>
              <a:t> FOR IDEAS</a:t>
            </a:r>
          </a:p>
        </p:txBody>
      </p:sp>
    </p:spTree>
    <p:extLst>
      <p:ext uri="{BB962C8B-B14F-4D97-AF65-F5344CB8AC3E}">
        <p14:creationId xmlns:p14="http://schemas.microsoft.com/office/powerpoint/2010/main" val="111872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316">
        <p:fade/>
      </p:transition>
    </mc:Choice>
    <mc:Fallback xmlns="">
      <p:transition spd="med" advTm="303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29718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START SIMPLE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365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259">
        <p:fade/>
      </p:transition>
    </mc:Choice>
    <mc:Fallback xmlns="">
      <p:transition spd="med" advTm="1042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2133600"/>
            <a:ext cx="687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MOVE UP  TO</a:t>
            </a:r>
          </a:p>
          <a:p>
            <a:pPr algn="ctr"/>
            <a:r>
              <a:rPr lang="en-US" sz="4800" dirty="0" smtClean="0"/>
              <a:t> MORE INVOLVED FUNDRAISERS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89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7">
        <p:fade/>
      </p:transition>
    </mc:Choice>
    <mc:Fallback xmlns="">
      <p:transition spd="med" advTm="191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02679" y="2967335"/>
            <a:ext cx="513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Do I Start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53">
        <p:fade/>
      </p:transition>
    </mc:Choice>
    <mc:Fallback xmlns="">
      <p:transition spd="med" advTm="182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63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3393" y="2908300"/>
            <a:ext cx="8490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GETTING THE WORD OUT</a:t>
            </a:r>
            <a:endParaRPr lang="en-US" sz="5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2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668">
        <p:fade/>
      </p:transition>
    </mc:Choice>
    <mc:Fallback xmlns="">
      <p:transition spd="med" advTm="63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6672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1200" y="3105835"/>
            <a:ext cx="797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LOOK AT WHAT WORKS</a:t>
            </a:r>
          </a:p>
          <a:p>
            <a:pPr algn="ctr"/>
            <a:r>
              <a:rPr lang="en-US" sz="4400" dirty="0" smtClean="0"/>
              <a:t> FOR OTHER TEAMS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17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05">
        <p:fade/>
      </p:transition>
    </mc:Choice>
    <mc:Fallback xmlns="">
      <p:transition spd="med" advTm="180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0680" y="2967335"/>
            <a:ext cx="3802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SPONSORS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628" name="Picture 4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63488" y="4114800"/>
            <a:ext cx="341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MENTORS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8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72">
        <p:fade/>
      </p:transition>
    </mc:Choice>
    <mc:Fallback xmlns="">
      <p:transition spd="med" advTm="99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0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27432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ASK IF THEIR CORPORATION OFFERS ANY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FUNDING OR MENTOR CANDIDATES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ASK IF THEY BELONG TO ORGANIZAIONS THAT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FUND OR MIGHT HAVE MENTOR CANDIDATES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ASK IF ANY FAMILY MEMBERS HAVE CONTACTS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9906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PARENTS ARE A GREAT SOURCE</a:t>
            </a:r>
          </a:p>
        </p:txBody>
      </p:sp>
    </p:spTree>
    <p:extLst>
      <p:ext uri="{BB962C8B-B14F-4D97-AF65-F5344CB8AC3E}">
        <p14:creationId xmlns:p14="http://schemas.microsoft.com/office/powerpoint/2010/main" val="39455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468">
        <p:fade/>
      </p:transition>
    </mc:Choice>
    <mc:Fallback xmlns="">
      <p:transition spd="med" advTm="444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0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895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PARENTS WANT TO HELP</a:t>
            </a:r>
          </a:p>
          <a:p>
            <a:r>
              <a:rPr lang="en-US" sz="3600" dirty="0" smtClean="0"/>
              <a:t>ALL YOU HAVE TO DO IS ASK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58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30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25908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 A STRONG PARENT COORDINATOR WILL BUILD THE BRIDGE OF COMMUNICATION BETWEEN YOU AND YOUR PARENTS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53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91">
        <p:fade/>
      </p:transition>
    </mc:Choice>
    <mc:Fallback xmlns="">
      <p:transition spd="med" advTm="20291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54" y="1721008"/>
            <a:ext cx="51844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GREAT PARENTS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MAKE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GREAT TEAM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2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934">
        <p:fade/>
      </p:transition>
    </mc:Choice>
    <mc:Fallback xmlns="">
      <p:transition spd="med" advTm="269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7714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SET UP AN EMAIL ACCOUNT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DEDICATED FOR CONTACTING TEAM PARTICIPANTS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SET UP GROUPS TO MAKE EMAILING EASIER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272">
        <p:fade/>
      </p:transition>
    </mc:Choice>
    <mc:Fallback xmlns="">
      <p:transition spd="med" advTm="69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84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60306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DEVELOP</a:t>
            </a:r>
            <a:r>
              <a:rPr lang="en-US" sz="4000" dirty="0" smtClean="0"/>
              <a:t>  EMAIL DATABASE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434" y="2196452"/>
            <a:ext cx="617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PARENT EMAIL ADDRESSES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STUDENT EMAIL ADDRESSES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MENTOR EMAIL ADDRESSES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ALUMNI EMAIL ADDRESSES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SPONSOR/DONOR EMAIL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5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8240">
        <p:fade/>
      </p:transition>
    </mc:Choice>
    <mc:Fallback xmlns="">
      <p:transition spd="med" advTm="982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8" y="29130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838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SOCIAL MEDIA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120106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GOOGLE CALENDAR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FACEBOOK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TWITTER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YOU TUBE ACCOUNT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TEAM WEBSITE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478">
        <p:fade/>
      </p:transition>
    </mc:Choice>
    <mc:Fallback xmlns="">
      <p:transition spd="med" advTm="924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43305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SELECT A PARENT COORDINATOR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71800"/>
            <a:ext cx="8091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TRY TO CHOOSE A SEASONED PARENT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SECOND OR THIRD YEAR TEAM MEMBER IS HELPFUL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452">
        <p:fade/>
      </p:transition>
    </mc:Choice>
    <mc:Fallback xmlns="">
      <p:transition spd="med" advTm="46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3622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LIST WHAT YOU NEED FROM PARENT SUPPORT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LOOK FOR AN ASSISTANT  COORDINATOR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SET UP A PARENT MEETING EARLY IN THE YEAR</a:t>
            </a:r>
          </a:p>
          <a:p>
            <a:pPr>
              <a:lnSpc>
                <a:spcPct val="200000"/>
              </a:lnSpc>
            </a:pPr>
            <a:endParaRPr lang="en-US" sz="2400" dirty="0" smtClean="0"/>
          </a:p>
        </p:txBody>
      </p:sp>
      <p:pic>
        <p:nvPicPr>
          <p:cNvPr id="6146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54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41242" y="556007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 OUT SLOW</a:t>
            </a:r>
          </a:p>
        </p:txBody>
      </p:sp>
    </p:spTree>
    <p:extLst>
      <p:ext uri="{BB962C8B-B14F-4D97-AF65-F5344CB8AC3E}">
        <p14:creationId xmlns:p14="http://schemas.microsoft.com/office/powerpoint/2010/main" val="40608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800">
        <p:fade/>
      </p:transition>
    </mc:Choice>
    <mc:Fallback xmlns="">
      <p:transition spd="med" advTm="52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ebbie\AppData\Local\Microsoft\Windows\Temporary Internet Files\Content.IE5\47KU1KC3\MC90043155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609600"/>
            <a:ext cx="1997075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31924" y="3082944"/>
            <a:ext cx="6625259" cy="14522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Parent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18747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66">
        <p:fade/>
      </p:transition>
    </mc:Choice>
    <mc:Fallback xmlns="">
      <p:transition spd="med" advTm="60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Custom 1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1393</TotalTime>
  <Words>531</Words>
  <Application>Microsoft Office PowerPoint</Application>
  <PresentationFormat>On-screen Show (4:3)</PresentationFormat>
  <Paragraphs>126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Mylar</vt:lpstr>
      <vt:lpstr>Parent &amp; Community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 Support</dc:title>
  <dc:creator>Debbie</dc:creator>
  <cp:lastModifiedBy>Williamson, Debbie</cp:lastModifiedBy>
  <cp:revision>36</cp:revision>
  <dcterms:created xsi:type="dcterms:W3CDTF">2013-10-02T00:39:22Z</dcterms:created>
  <dcterms:modified xsi:type="dcterms:W3CDTF">2013-10-08T21:49:53Z</dcterms:modified>
</cp:coreProperties>
</file>