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4" r:id="rId9"/>
    <p:sldId id="268" r:id="rId10"/>
    <p:sldId id="263" r:id="rId11"/>
    <p:sldId id="265" r:id="rId12"/>
    <p:sldId id="261" r:id="rId13"/>
    <p:sldId id="26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2" autoAdjust="0"/>
    <p:restoredTop sz="94690" autoAdjust="0"/>
  </p:normalViewPr>
  <p:slideViewPr>
    <p:cSldViewPr>
      <p:cViewPr varScale="1">
        <p:scale>
          <a:sx n="127" d="100"/>
          <a:sy n="127" d="100"/>
        </p:scale>
        <p:origin x="-104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3E19C66-71A8-434B-B137-A4942661CF28}" type="datetimeFigureOut">
              <a:rPr lang="en-US" smtClean="0"/>
              <a:pPr/>
              <a:t>10/12/12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598F954-61FA-449A-9EDA-2DC57F1A14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Morgan Hayter</a:t>
            </a:r>
          </a:p>
          <a:p>
            <a:r>
              <a:rPr lang="en-US" dirty="0" smtClean="0"/>
              <a:t>Amanda Brown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 Award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848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Cost of robot</a:t>
            </a:r>
          </a:p>
          <a:p>
            <a:r>
              <a:rPr lang="en-US" sz="2800" dirty="0" smtClean="0"/>
              <a:t>Travel expenses to events</a:t>
            </a:r>
            <a:endParaRPr lang="en-US" sz="2800" dirty="0"/>
          </a:p>
          <a:p>
            <a:r>
              <a:rPr lang="en-US" sz="2800" dirty="0" smtClean="0"/>
              <a:t>Past three years</a:t>
            </a:r>
          </a:p>
          <a:p>
            <a:pPr lvl="1"/>
            <a:r>
              <a:rPr lang="en-US" sz="2800" dirty="0" smtClean="0"/>
              <a:t>To show</a:t>
            </a:r>
          </a:p>
          <a:p>
            <a:pPr lvl="2"/>
            <a:r>
              <a:rPr lang="en-US" sz="2800" dirty="0" smtClean="0"/>
              <a:t>i.e. budget cuts, sponsor funds, etc.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290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Sponsors logos</a:t>
            </a:r>
          </a:p>
          <a:p>
            <a:pPr lvl="1"/>
            <a:r>
              <a:rPr lang="en-US" sz="2800" dirty="0" smtClean="0"/>
              <a:t>Show them in levels</a:t>
            </a:r>
          </a:p>
          <a:p>
            <a:pPr lvl="2"/>
            <a:r>
              <a:rPr lang="en-US" sz="2800" dirty="0" smtClean="0"/>
              <a:t>Depending on amount</a:t>
            </a:r>
          </a:p>
          <a:p>
            <a:pPr lvl="2"/>
            <a:endParaRPr lang="en-US" sz="2800" dirty="0"/>
          </a:p>
          <a:p>
            <a:r>
              <a:rPr lang="en-US" sz="2800" dirty="0" smtClean="0"/>
              <a:t>What does your team do for them?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3"/>
            <a:endParaRPr lang="en-US" sz="2800" dirty="0"/>
          </a:p>
          <a:p>
            <a:pPr lvl="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36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Challenges team faced</a:t>
            </a:r>
          </a:p>
          <a:p>
            <a:pPr lvl="1"/>
            <a:r>
              <a:rPr lang="en-US" sz="2800" dirty="0" smtClean="0"/>
              <a:t>i.e. Having members not being able to travel due to grades</a:t>
            </a:r>
          </a:p>
          <a:p>
            <a:r>
              <a:rPr lang="en-US" sz="2800" dirty="0" smtClean="0"/>
              <a:t>Could it have been avoided?</a:t>
            </a:r>
          </a:p>
          <a:p>
            <a:r>
              <a:rPr lang="en-US" sz="2800" dirty="0" smtClean="0"/>
              <a:t>Can it be avoided next time?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710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Outcome of risks</a:t>
            </a:r>
          </a:p>
          <a:p>
            <a:r>
              <a:rPr lang="en-US" sz="2800" dirty="0" smtClean="0"/>
              <a:t>Experiences from the season</a:t>
            </a:r>
          </a:p>
          <a:p>
            <a:r>
              <a:rPr lang="en-US" sz="2800" dirty="0" smtClean="0"/>
              <a:t>Things that need to be changed/improved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740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09800"/>
            <a:ext cx="7924800" cy="1066800"/>
          </a:xfrm>
        </p:spPr>
        <p:txBody>
          <a:bodyPr/>
          <a:lstStyle/>
          <a:p>
            <a:pPr algn="ctr"/>
            <a:r>
              <a:rPr lang="en-US" sz="5000" dirty="0" smtClean="0"/>
              <a:t>Questions?</a:t>
            </a:r>
            <a:endParaRPr lang="en-US" sz="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 Interviews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2628901" y="-266700"/>
            <a:ext cx="3962399" cy="8001002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What the judges are looking for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Education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High school grades (</a:t>
            </a:r>
            <a:r>
              <a:rPr lang="en-US" dirty="0" err="1" smtClean="0"/>
              <a:t>fr.-sr</a:t>
            </a:r>
            <a:r>
              <a:rPr lang="en-US" dirty="0" smtClean="0"/>
              <a:t>.)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College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% of members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%STEM studies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Continuation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Funds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Sponsorship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Community outreach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SHOW PAGES IN BUSINESS PLAN!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09800"/>
            <a:ext cx="7924800" cy="1066800"/>
          </a:xfrm>
        </p:spPr>
        <p:txBody>
          <a:bodyPr/>
          <a:lstStyle/>
          <a:p>
            <a:pPr algn="ctr"/>
            <a:r>
              <a:rPr lang="en-US" sz="5000" dirty="0" smtClean="0"/>
              <a:t>Questions?</a:t>
            </a:r>
            <a:endParaRPr lang="en-US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Executive </a:t>
            </a:r>
            <a:r>
              <a:rPr lang="en-US" sz="2800" dirty="0" smtClean="0"/>
              <a:t>Summary</a:t>
            </a:r>
          </a:p>
          <a:p>
            <a:r>
              <a:rPr lang="en-US" sz="2800" dirty="0" smtClean="0"/>
              <a:t>Team History</a:t>
            </a:r>
          </a:p>
          <a:p>
            <a:r>
              <a:rPr lang="en-US" sz="2800" dirty="0" smtClean="0"/>
              <a:t>Goals</a:t>
            </a:r>
          </a:p>
          <a:p>
            <a:r>
              <a:rPr lang="en-US" sz="2800" dirty="0" smtClean="0"/>
              <a:t>Team </a:t>
            </a:r>
            <a:r>
              <a:rPr lang="en-US" sz="2800" dirty="0" smtClean="0"/>
              <a:t>Structure</a:t>
            </a:r>
          </a:p>
          <a:p>
            <a:r>
              <a:rPr lang="en-US" sz="2800" dirty="0" smtClean="0"/>
              <a:t>Design 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672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need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Community Relations</a:t>
            </a:r>
            <a:endParaRPr lang="en-US" sz="2800" dirty="0" smtClean="0"/>
          </a:p>
          <a:p>
            <a:r>
              <a:rPr lang="en-US" sz="2800" dirty="0" smtClean="0"/>
              <a:t>Budget</a:t>
            </a:r>
            <a:endParaRPr lang="en-US" sz="2800" dirty="0" smtClean="0"/>
          </a:p>
          <a:p>
            <a:r>
              <a:rPr lang="en-US" sz="2800" dirty="0" smtClean="0"/>
              <a:t>Sponsors</a:t>
            </a:r>
          </a:p>
          <a:p>
            <a:r>
              <a:rPr lang="en-US" sz="2800" dirty="0" smtClean="0"/>
              <a:t>Risks</a:t>
            </a:r>
            <a:endParaRPr lang="en-US" sz="2800" dirty="0" smtClean="0"/>
          </a:p>
          <a:p>
            <a:r>
              <a:rPr lang="en-US" sz="2800" dirty="0" smtClean="0"/>
              <a:t>Lessons Learned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40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Mission Statement</a:t>
            </a:r>
          </a:p>
          <a:p>
            <a:r>
              <a:rPr lang="en-US" sz="2400" dirty="0" smtClean="0"/>
              <a:t>Team start</a:t>
            </a:r>
          </a:p>
          <a:p>
            <a:pPr lvl="1"/>
            <a:r>
              <a:rPr lang="en-US" sz="2400" dirty="0" smtClean="0"/>
              <a:t>Founding Sponsors</a:t>
            </a:r>
          </a:p>
          <a:p>
            <a:pPr lvl="1"/>
            <a:r>
              <a:rPr lang="en-US" sz="2400" dirty="0" smtClean="0"/>
              <a:t>location, # of team members/mentors</a:t>
            </a:r>
          </a:p>
          <a:p>
            <a:r>
              <a:rPr lang="en-US" sz="2400" dirty="0" smtClean="0"/>
              <a:t>What do we do for the Community and Sponsors</a:t>
            </a:r>
          </a:p>
          <a:p>
            <a:r>
              <a:rPr lang="en-US" sz="2400" dirty="0" smtClean="0"/>
              <a:t>Team Growth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159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did your team start?</a:t>
            </a:r>
          </a:p>
          <a:p>
            <a:pPr lvl="1"/>
            <a:r>
              <a:rPr lang="en-US" dirty="0" smtClean="0"/>
              <a:t>Year, member count, founding sponsors</a:t>
            </a:r>
          </a:p>
          <a:p>
            <a:r>
              <a:rPr lang="en-US" dirty="0" smtClean="0"/>
              <a:t>What games were played?</a:t>
            </a:r>
          </a:p>
          <a:p>
            <a:pPr lvl="1"/>
            <a:r>
              <a:rPr lang="en-US" dirty="0" smtClean="0"/>
              <a:t>Rebound </a:t>
            </a:r>
            <a:r>
              <a:rPr lang="en-US" dirty="0" smtClean="0"/>
              <a:t>Rumble, Breakaway, etc. </a:t>
            </a:r>
          </a:p>
          <a:p>
            <a:r>
              <a:rPr lang="en-US" dirty="0" smtClean="0"/>
              <a:t>What competitions did the team go to each year?</a:t>
            </a:r>
          </a:p>
          <a:p>
            <a:pPr lvl="1"/>
            <a:r>
              <a:rPr lang="en-US" dirty="0" smtClean="0"/>
              <a:t>Kansas City Regional, Denver Regional, etc.</a:t>
            </a:r>
          </a:p>
          <a:p>
            <a:r>
              <a:rPr lang="en-US" dirty="0" smtClean="0"/>
              <a:t>What awards have the team won?</a:t>
            </a:r>
          </a:p>
          <a:p>
            <a:pPr lvl="1"/>
            <a:r>
              <a:rPr lang="en-US" dirty="0" smtClean="0"/>
              <a:t>Regional, Chairman’s, Engineering inspiration, etc.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611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Team setup</a:t>
            </a:r>
          </a:p>
          <a:p>
            <a:pPr lvl="1"/>
            <a:r>
              <a:rPr lang="en-US" sz="2800" dirty="0" smtClean="0"/>
              <a:t>I.e.. Leads, Chiefs, and regular members</a:t>
            </a:r>
          </a:p>
          <a:p>
            <a:r>
              <a:rPr lang="en-US" sz="2800" dirty="0" smtClean="0"/>
              <a:t>How it works</a:t>
            </a:r>
          </a:p>
          <a:p>
            <a:pPr lvl="1"/>
            <a:r>
              <a:rPr lang="en-US" sz="2800" dirty="0" smtClean="0"/>
              <a:t>I.e. Sections</a:t>
            </a:r>
          </a:p>
          <a:p>
            <a:pPr lvl="2"/>
            <a:r>
              <a:rPr lang="en-US" sz="2800" dirty="0" smtClean="0"/>
              <a:t>What they cover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088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Your plan</a:t>
            </a:r>
          </a:p>
          <a:p>
            <a:pPr lvl="1"/>
            <a:r>
              <a:rPr lang="en-US" sz="2800" dirty="0" smtClean="0"/>
              <a:t>How do you design your robot?</a:t>
            </a:r>
          </a:p>
          <a:p>
            <a:pPr lvl="2"/>
            <a:r>
              <a:rPr lang="en-US" sz="2800" dirty="0" smtClean="0"/>
              <a:t>What’s the process?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17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This year</a:t>
            </a:r>
          </a:p>
          <a:p>
            <a:pPr lvl="1"/>
            <a:r>
              <a:rPr lang="en-US" sz="2000" dirty="0" smtClean="0"/>
              <a:t>What you want to accomplish during the season</a:t>
            </a:r>
          </a:p>
          <a:p>
            <a:r>
              <a:rPr lang="en-US" sz="2000" dirty="0" smtClean="0"/>
              <a:t>Next Year</a:t>
            </a:r>
          </a:p>
          <a:p>
            <a:pPr lvl="1"/>
            <a:r>
              <a:rPr lang="en-US" sz="2000" dirty="0" smtClean="0"/>
              <a:t>What you want to accomplish during the following season</a:t>
            </a:r>
          </a:p>
          <a:p>
            <a:r>
              <a:rPr lang="en-US" sz="2000" dirty="0" smtClean="0"/>
              <a:t>X#  years from now</a:t>
            </a:r>
          </a:p>
          <a:p>
            <a:pPr lvl="1"/>
            <a:r>
              <a:rPr lang="en-US" sz="2000" dirty="0" smtClean="0"/>
              <a:t>Where you want to see the team down the road</a:t>
            </a:r>
            <a:endParaRPr lang="en-US" sz="2000" dirty="0"/>
          </a:p>
          <a:p>
            <a:pPr lvl="2"/>
            <a:r>
              <a:rPr lang="en-US" sz="2000" dirty="0" smtClean="0"/>
              <a:t>i.e. Community outreach events, SMART goals, etc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745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Things you do to affect the community</a:t>
            </a:r>
          </a:p>
          <a:p>
            <a:pPr lvl="1"/>
            <a:r>
              <a:rPr lang="en-US" sz="2400" dirty="0" smtClean="0"/>
              <a:t>Awareness/presentations, volunteer work, education, etc.</a:t>
            </a:r>
          </a:p>
          <a:p>
            <a:r>
              <a:rPr lang="en-US" sz="2400" dirty="0" smtClean="0"/>
              <a:t>Things you do to affect other FIRST teams</a:t>
            </a:r>
          </a:p>
          <a:p>
            <a:pPr lvl="1"/>
            <a:r>
              <a:rPr lang="en-US" sz="2400" dirty="0" smtClean="0"/>
              <a:t>Hosting events, mentoring</a:t>
            </a:r>
          </a:p>
          <a:p>
            <a:pPr lvl="1"/>
            <a:r>
              <a:rPr lang="en-US" sz="2400" dirty="0" smtClean="0"/>
              <a:t>Gracious professionalism, </a:t>
            </a:r>
            <a:r>
              <a:rPr lang="en-US" sz="2400" dirty="0" err="1" smtClean="0"/>
              <a:t>coopertition</a:t>
            </a:r>
            <a:endParaRPr lang="en-US" sz="2400" dirty="0" smtClean="0"/>
          </a:p>
          <a:p>
            <a:r>
              <a:rPr lang="en-US" sz="2400" dirty="0" smtClean="0"/>
              <a:t>How these things affect your team</a:t>
            </a:r>
          </a:p>
          <a:p>
            <a:pPr lvl="1"/>
            <a:r>
              <a:rPr lang="en-US" sz="2400" dirty="0" smtClean="0"/>
              <a:t>Team building, character</a:t>
            </a:r>
          </a:p>
          <a:p>
            <a:r>
              <a:rPr lang="en-US" sz="2400" dirty="0" smtClean="0"/>
              <a:t>Why is it relevant?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838262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217</TotalTime>
  <Words>388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Entrepreneurship Award</vt:lpstr>
      <vt:lpstr>What do you need</vt:lpstr>
      <vt:lpstr>What do you need (cont.)</vt:lpstr>
      <vt:lpstr>Executive Summary</vt:lpstr>
      <vt:lpstr>TEAM HISTORY</vt:lpstr>
      <vt:lpstr>Team Structure</vt:lpstr>
      <vt:lpstr>Design Process</vt:lpstr>
      <vt:lpstr>GOALS</vt:lpstr>
      <vt:lpstr>Community Relations</vt:lpstr>
      <vt:lpstr>Budget</vt:lpstr>
      <vt:lpstr>SPONSORS</vt:lpstr>
      <vt:lpstr>Risks</vt:lpstr>
      <vt:lpstr>Lessons Learned</vt:lpstr>
      <vt:lpstr>Questions?</vt:lpstr>
      <vt:lpstr>Pit Interviews</vt:lpstr>
      <vt:lpstr>Questions?</vt:lpstr>
    </vt:vector>
  </TitlesOfParts>
  <Company>Liberty Public Schools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Award</dc:title>
  <dc:creator>Hayter, Morgan N</dc:creator>
  <cp:lastModifiedBy>Terry Hayter</cp:lastModifiedBy>
  <cp:revision>14</cp:revision>
  <dcterms:created xsi:type="dcterms:W3CDTF">2012-10-12T16:28:27Z</dcterms:created>
  <dcterms:modified xsi:type="dcterms:W3CDTF">2012-10-12T18:19:56Z</dcterms:modified>
</cp:coreProperties>
</file>