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61" r:id="rId5"/>
    <p:sldId id="263" r:id="rId6"/>
    <p:sldId id="260" r:id="rId7"/>
    <p:sldId id="264" r:id="rId8"/>
    <p:sldId id="265" r:id="rId9"/>
    <p:sldId id="268" r:id="rId10"/>
    <p:sldId id="269" r:id="rId11"/>
    <p:sldId id="267"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2/17/2020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1484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79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9437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2123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10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3068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9694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6603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4034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170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2/17/2020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712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saturation sat="400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2/17/2020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068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api.jquery.com/jQuery.ajax/" TargetMode="External"/><Relationship Id="rId2" Type="http://schemas.openxmlformats.org/officeDocument/2006/relationships/hyperlink" Target="https://github.com/axios/axios"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API/Fetch_AP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andomuser.me/api/?results=10&amp;inc=name"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1A268-9ACC-438B-939E-8F2938603D34}"/>
              </a:ext>
            </a:extLst>
          </p:cNvPr>
          <p:cNvSpPr>
            <a:spLocks noGrp="1"/>
          </p:cNvSpPr>
          <p:nvPr>
            <p:ph type="ctrTitle"/>
          </p:nvPr>
        </p:nvSpPr>
        <p:spPr/>
        <p:txBody>
          <a:bodyPr>
            <a:normAutofit/>
          </a:bodyPr>
          <a:lstStyle/>
          <a:p>
            <a:r>
              <a:rPr lang="en-IN" b="1" dirty="0">
                <a:solidFill>
                  <a:schemeClr val="accent1">
                    <a:lumMod val="75000"/>
                  </a:schemeClr>
                </a:solidFill>
              </a:rPr>
              <a:t>AJAX and API</a:t>
            </a:r>
            <a:endParaRPr lang="en-IN" dirty="0">
              <a:solidFill>
                <a:schemeClr val="accent1">
                  <a:lumMod val="75000"/>
                </a:schemeClr>
              </a:solidFill>
            </a:endParaRPr>
          </a:p>
        </p:txBody>
      </p:sp>
      <p:pic>
        <p:nvPicPr>
          <p:cNvPr id="4" name="Picture 3" descr="A close up of a logo&#10;&#10;Description automatically generated">
            <a:extLst>
              <a:ext uri="{FF2B5EF4-FFF2-40B4-BE49-F238E27FC236}">
                <a16:creationId xmlns:a16="http://schemas.microsoft.com/office/drawing/2014/main" id="{A0A5AB3C-1831-4E2C-8151-587AE3AA0347}"/>
              </a:ext>
            </a:extLst>
          </p:cNvPr>
          <p:cNvPicPr>
            <a:picLocks noChangeAspect="1"/>
          </p:cNvPicPr>
          <p:nvPr/>
        </p:nvPicPr>
        <p:blipFill>
          <a:blip r:embed="rId2"/>
          <a:stretch>
            <a:fillRect/>
          </a:stretch>
        </p:blipFill>
        <p:spPr>
          <a:xfrm>
            <a:off x="8912886" y="4913610"/>
            <a:ext cx="3279114" cy="1040150"/>
          </a:xfrm>
          <a:prstGeom prst="rect">
            <a:avLst/>
          </a:prstGeom>
        </p:spPr>
      </p:pic>
    </p:spTree>
    <p:extLst>
      <p:ext uri="{BB962C8B-B14F-4D97-AF65-F5344CB8AC3E}">
        <p14:creationId xmlns:p14="http://schemas.microsoft.com/office/powerpoint/2010/main" val="279297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D61FC-E87C-4E94-BEDD-A7B304358521}"/>
              </a:ext>
            </a:extLst>
          </p:cNvPr>
          <p:cNvSpPr>
            <a:spLocks noGrp="1"/>
          </p:cNvSpPr>
          <p:nvPr>
            <p:ph type="title"/>
          </p:nvPr>
        </p:nvSpPr>
        <p:spPr/>
        <p:txBody>
          <a:bodyPr/>
          <a:lstStyle/>
          <a:p>
            <a:r>
              <a:rPr lang="en-IN" dirty="0"/>
              <a:t>Continue…</a:t>
            </a:r>
          </a:p>
        </p:txBody>
      </p:sp>
      <p:sp>
        <p:nvSpPr>
          <p:cNvPr id="3" name="Content Placeholder 2">
            <a:extLst>
              <a:ext uri="{FF2B5EF4-FFF2-40B4-BE49-F238E27FC236}">
                <a16:creationId xmlns:a16="http://schemas.microsoft.com/office/drawing/2014/main" id="{7B6ECD30-FA3D-43F5-BA08-63D73F092E16}"/>
              </a:ext>
            </a:extLst>
          </p:cNvPr>
          <p:cNvSpPr>
            <a:spLocks noGrp="1"/>
          </p:cNvSpPr>
          <p:nvPr>
            <p:ph idx="1"/>
          </p:nvPr>
        </p:nvSpPr>
        <p:spPr/>
        <p:txBody>
          <a:bodyPr>
            <a:normAutofit fontScale="85000" lnSpcReduction="20000"/>
          </a:bodyPr>
          <a:lstStyle/>
          <a:p>
            <a:pPr marL="0" indent="0">
              <a:buNone/>
            </a:pPr>
            <a:r>
              <a:rPr lang="en-US" b="1" dirty="0"/>
              <a:t>We only want to fetch data when the component mounts.</a:t>
            </a:r>
            <a:r>
              <a:rPr lang="en-US" dirty="0"/>
              <a:t> That's why you can provide an empty array as second argument to the effect hook to avoid activating it on component updates but only for the mounting of the component.</a:t>
            </a:r>
          </a:p>
          <a:p>
            <a:endParaRPr lang="en-US" dirty="0"/>
          </a:p>
          <a:p>
            <a:pPr marL="0" indent="0">
              <a:buNone/>
            </a:pPr>
            <a:r>
              <a:rPr lang="en-US" dirty="0"/>
              <a:t>setData(result.data);</a:t>
            </a:r>
          </a:p>
          <a:p>
            <a:pPr marL="0" indent="0">
              <a:buNone/>
            </a:pPr>
            <a:r>
              <a:rPr lang="en-US" dirty="0"/>
              <a:t>}, []);</a:t>
            </a:r>
          </a:p>
          <a:p>
            <a:pPr marL="0" indent="0">
              <a:buNone/>
            </a:pPr>
            <a:endParaRPr lang="en-US" dirty="0"/>
          </a:p>
          <a:p>
            <a:pPr marL="0" indent="0">
              <a:buNone/>
            </a:pPr>
            <a:r>
              <a:rPr lang="en-US" dirty="0"/>
              <a:t>The second argument can be used to define all the variables (allocated in this array) on which the hook depends. If one of the variables changes, the hook runs again. If the array with the variables is empty, the hook doesn't run when updating the component at all, because it doesn't have to watch any variables.</a:t>
            </a:r>
          </a:p>
          <a:p>
            <a:endParaRPr lang="en-US" dirty="0"/>
          </a:p>
          <a:p>
            <a:endParaRPr lang="en-IN" dirty="0"/>
          </a:p>
        </p:txBody>
      </p:sp>
    </p:spTree>
    <p:extLst>
      <p:ext uri="{BB962C8B-B14F-4D97-AF65-F5344CB8AC3E}">
        <p14:creationId xmlns:p14="http://schemas.microsoft.com/office/powerpoint/2010/main" val="239533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592AB5-5CF6-4C5D-BD49-0C24B00733BF}"/>
              </a:ext>
            </a:extLst>
          </p:cNvPr>
          <p:cNvSpPr>
            <a:spLocks noChangeArrowheads="1"/>
          </p:cNvSpPr>
          <p:nvPr/>
        </p:nvSpPr>
        <p:spPr bwMode="auto">
          <a:xfrm>
            <a:off x="1042737" y="582727"/>
            <a:ext cx="10106526" cy="4893647"/>
          </a:xfrm>
          <a:prstGeom prst="rect">
            <a:avLst/>
          </a:prstGeom>
          <a:solidFill>
            <a:srgbClr val="0116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7FDBCA"/>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7FDBCA"/>
                </a:solidFill>
                <a:effectLst/>
                <a:latin typeface="Arial Unicode MS"/>
              </a:rPr>
              <a:t>import</a:t>
            </a:r>
            <a:r>
              <a:rPr kumimoji="0" lang="en-US" altLang="en-US" sz="1200" b="0" i="0" u="none" strike="noStrike" cap="none" normalizeH="0" baseline="0" dirty="0">
                <a:ln>
                  <a:noFill/>
                </a:ln>
                <a:solidFill>
                  <a:srgbClr val="D6DEEB"/>
                </a:solidFill>
                <a:effectLst/>
                <a:latin typeface="Arial Unicode MS"/>
              </a:rPr>
              <a:t> React</a:t>
            </a:r>
            <a:r>
              <a:rPr kumimoji="0" lang="en-US" altLang="en-US" sz="1200" b="0" i="0" u="none" strike="noStrike" cap="none" normalizeH="0" baseline="0" dirty="0">
                <a:ln>
                  <a:noFill/>
                </a:ln>
                <a:solidFill>
                  <a:srgbClr val="C792EA"/>
                </a:solidFill>
                <a:effectLst/>
                <a:latin typeface="Arial Unicode MS"/>
              </a:rPr>
              <a:t>,</a:t>
            </a:r>
            <a:r>
              <a:rPr kumimoji="0" lang="en-US" altLang="en-US" sz="1200" b="0" i="0" u="none" strike="noStrike" cap="none" normalizeH="0" baseline="0" dirty="0">
                <a:ln>
                  <a:noFill/>
                </a:ln>
                <a:solidFill>
                  <a:srgbClr val="D6DEEB"/>
                </a:solidFill>
                <a:effectLst/>
                <a:latin typeface="Arial Unicode MS"/>
              </a:rPr>
              <a:t> </a:t>
            </a:r>
            <a:r>
              <a:rPr kumimoji="0" lang="en-US" altLang="en-US" sz="1200" b="0" i="0" u="none" strike="noStrike" cap="none" normalizeH="0" baseline="0" dirty="0">
                <a:ln>
                  <a:noFill/>
                </a:ln>
                <a:solidFill>
                  <a:srgbClr val="C792EA"/>
                </a:solidFill>
                <a:effectLst/>
                <a:latin typeface="Arial Unicode MS"/>
              </a:rPr>
              <a:t>{</a:t>
            </a:r>
            <a:r>
              <a:rPr kumimoji="0" lang="en-US" altLang="en-US" sz="1200" b="0" i="0" u="none" strike="noStrike" cap="none" normalizeH="0" baseline="0" dirty="0">
                <a:ln>
                  <a:noFill/>
                </a:ln>
                <a:solidFill>
                  <a:srgbClr val="D6DEEB"/>
                </a:solidFill>
                <a:effectLst/>
                <a:latin typeface="Arial Unicode MS"/>
              </a:rPr>
              <a:t> </a:t>
            </a:r>
            <a:r>
              <a:rPr kumimoji="0" lang="en-US" altLang="en-US" sz="1200" b="0" i="0" u="none" strike="noStrike" cap="none" normalizeH="0" baseline="0" dirty="0" err="1">
                <a:ln>
                  <a:noFill/>
                </a:ln>
                <a:solidFill>
                  <a:srgbClr val="D6DEEB"/>
                </a:solidFill>
                <a:effectLst/>
                <a:latin typeface="Arial Unicode MS"/>
              </a:rPr>
              <a:t>useState</a:t>
            </a:r>
            <a:r>
              <a:rPr kumimoji="0" lang="en-US" altLang="en-US" sz="1200" b="0" i="0" u="none" strike="noStrike" cap="none" normalizeH="0" baseline="0" dirty="0">
                <a:ln>
                  <a:noFill/>
                </a:ln>
                <a:solidFill>
                  <a:srgbClr val="C792EA"/>
                </a:solidFill>
                <a:effectLst/>
                <a:latin typeface="Arial Unicode MS"/>
              </a:rPr>
              <a:t>,</a:t>
            </a:r>
            <a:r>
              <a:rPr kumimoji="0" lang="en-US" altLang="en-US" sz="1200" b="0" i="0" u="none" strike="noStrike" cap="none" normalizeH="0" baseline="0" dirty="0">
                <a:ln>
                  <a:noFill/>
                </a:ln>
                <a:solidFill>
                  <a:srgbClr val="D6DEEB"/>
                </a:solidFill>
                <a:effectLst/>
                <a:latin typeface="Arial Unicode MS"/>
              </a:rPr>
              <a:t> useEffect </a:t>
            </a:r>
            <a:r>
              <a:rPr kumimoji="0" lang="en-US" altLang="en-US" sz="1200" b="0" i="0" u="none" strike="noStrike" cap="none" normalizeH="0" baseline="0" dirty="0">
                <a:ln>
                  <a:noFill/>
                </a:ln>
                <a:solidFill>
                  <a:srgbClr val="C792EA"/>
                </a:solidFill>
                <a:effectLst/>
                <a:latin typeface="Arial Unicode MS"/>
              </a:rPr>
              <a:t>}</a:t>
            </a:r>
            <a:r>
              <a:rPr kumimoji="0" lang="en-US" altLang="en-US" sz="1200" b="0" i="0" u="none" strike="noStrike" cap="none" normalizeH="0" baseline="0" dirty="0">
                <a:ln>
                  <a:noFill/>
                </a:ln>
                <a:solidFill>
                  <a:srgbClr val="D6DEEB"/>
                </a:solidFill>
                <a:effectLst/>
                <a:latin typeface="Arial Unicode MS"/>
              </a:rPr>
              <a:t> </a:t>
            </a:r>
            <a:r>
              <a:rPr kumimoji="0" lang="en-US" altLang="en-US" sz="1200" b="0" i="0" u="none" strike="noStrike" cap="none" normalizeH="0" baseline="0" dirty="0">
                <a:ln>
                  <a:noFill/>
                </a:ln>
                <a:solidFill>
                  <a:srgbClr val="7FDBCA"/>
                </a:solidFill>
                <a:effectLst/>
                <a:latin typeface="Arial Unicode MS"/>
              </a:rPr>
              <a:t>from</a:t>
            </a:r>
            <a:r>
              <a:rPr kumimoji="0" lang="en-US" altLang="en-US" sz="1200" b="0" i="0" u="none" strike="noStrike" cap="none" normalizeH="0" baseline="0" dirty="0">
                <a:ln>
                  <a:noFill/>
                </a:ln>
                <a:solidFill>
                  <a:srgbClr val="D6DEEB"/>
                </a:solidFill>
                <a:effectLst/>
                <a:latin typeface="Arial Unicode MS"/>
              </a:rPr>
              <a:t> </a:t>
            </a:r>
            <a:r>
              <a:rPr kumimoji="0" lang="en-US" altLang="en-US" sz="1200" b="0" i="0" u="none" strike="noStrike" cap="none" normalizeH="0" baseline="0" dirty="0">
                <a:ln>
                  <a:noFill/>
                </a:ln>
                <a:solidFill>
                  <a:srgbClr val="ADDB67"/>
                </a:solidFill>
                <a:effectLst/>
                <a:latin typeface="Arial Unicode MS"/>
              </a:rPr>
              <a:t>'react'</a:t>
            </a:r>
            <a:r>
              <a:rPr kumimoji="0" lang="en-US" altLang="en-US" sz="1200" b="0" i="0" u="none" strike="noStrike" cap="none" normalizeH="0" baseline="0" dirty="0">
                <a:ln>
                  <a:noFill/>
                </a:ln>
                <a:solidFill>
                  <a:srgbClr val="C792EA"/>
                </a:solidFill>
                <a:effectLst/>
                <a:latin typeface="Arial Unicode MS"/>
              </a:rPr>
              <a:t>;</a:t>
            </a:r>
            <a:endParaRPr kumimoji="0" lang="en-US" altLang="en-US" sz="1200" b="0" i="0" u="none" strike="noStrike" cap="none" normalizeH="0" baseline="0" dirty="0">
              <a:ln>
                <a:noFill/>
              </a:ln>
              <a:solidFill>
                <a:srgbClr val="D6DEEB"/>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7FDBCA"/>
                </a:solidFill>
                <a:effectLst/>
                <a:latin typeface="Arial Unicode MS"/>
              </a:rPr>
              <a:t>import</a:t>
            </a:r>
            <a:r>
              <a:rPr kumimoji="0" lang="en-US" altLang="en-US" sz="1200" b="0" i="0" u="none" strike="noStrike" cap="none" normalizeH="0" baseline="0" dirty="0">
                <a:ln>
                  <a:noFill/>
                </a:ln>
                <a:solidFill>
                  <a:srgbClr val="D6DEEB"/>
                </a:solidFill>
                <a:effectLst/>
                <a:latin typeface="Arial Unicode MS"/>
              </a:rPr>
              <a:t> </a:t>
            </a:r>
            <a:r>
              <a:rPr kumimoji="0" lang="en-US" altLang="en-US" sz="1200" b="0" i="0" u="none" strike="noStrike" cap="none" normalizeH="0" baseline="0" dirty="0" err="1">
                <a:ln>
                  <a:noFill/>
                </a:ln>
                <a:solidFill>
                  <a:srgbClr val="D6DEEB"/>
                </a:solidFill>
                <a:effectLst/>
                <a:latin typeface="Arial Unicode MS"/>
              </a:rPr>
              <a:t>axios</a:t>
            </a:r>
            <a:r>
              <a:rPr kumimoji="0" lang="en-US" altLang="en-US" sz="1200" b="0" i="0" u="none" strike="noStrike" cap="none" normalizeH="0" baseline="0" dirty="0">
                <a:ln>
                  <a:noFill/>
                </a:ln>
                <a:solidFill>
                  <a:srgbClr val="D6DEEB"/>
                </a:solidFill>
                <a:effectLst/>
                <a:latin typeface="Arial Unicode MS"/>
              </a:rPr>
              <a:t> </a:t>
            </a:r>
            <a:r>
              <a:rPr kumimoji="0" lang="en-US" altLang="en-US" sz="1200" b="0" i="0" u="none" strike="noStrike" cap="none" normalizeH="0" baseline="0" dirty="0">
                <a:ln>
                  <a:noFill/>
                </a:ln>
                <a:solidFill>
                  <a:srgbClr val="7FDBCA"/>
                </a:solidFill>
                <a:effectLst/>
                <a:latin typeface="Arial Unicode MS"/>
              </a:rPr>
              <a:t>from</a:t>
            </a:r>
            <a:r>
              <a:rPr kumimoji="0" lang="en-US" altLang="en-US" sz="1200" b="0" i="0" u="none" strike="noStrike" cap="none" normalizeH="0" baseline="0" dirty="0">
                <a:ln>
                  <a:noFill/>
                </a:ln>
                <a:solidFill>
                  <a:srgbClr val="D6DEEB"/>
                </a:solidFill>
                <a:effectLst/>
                <a:latin typeface="Arial Unicode MS"/>
              </a:rPr>
              <a:t> </a:t>
            </a:r>
            <a:r>
              <a:rPr kumimoji="0" lang="en-US" altLang="en-US" sz="1200" b="0" i="0" u="none" strike="noStrike" cap="none" normalizeH="0" baseline="0" dirty="0">
                <a:ln>
                  <a:noFill/>
                </a:ln>
                <a:solidFill>
                  <a:srgbClr val="ADDB67"/>
                </a:solidFill>
                <a:effectLst/>
                <a:latin typeface="Arial Unicode MS"/>
              </a:rPr>
              <a:t>'</a:t>
            </a:r>
            <a:r>
              <a:rPr kumimoji="0" lang="en-US" altLang="en-US" sz="1200" b="0" i="0" u="none" strike="noStrike" cap="none" normalizeH="0" baseline="0" dirty="0" err="1">
                <a:ln>
                  <a:noFill/>
                </a:ln>
                <a:solidFill>
                  <a:srgbClr val="ADDB67"/>
                </a:solidFill>
                <a:effectLst/>
                <a:latin typeface="Arial Unicode MS"/>
              </a:rPr>
              <a:t>axios</a:t>
            </a:r>
            <a:r>
              <a:rPr kumimoji="0" lang="en-US" altLang="en-US" sz="1200" b="0" i="0" u="none" strike="noStrike" cap="none" normalizeH="0" baseline="0" dirty="0">
                <a:ln>
                  <a:noFill/>
                </a:ln>
                <a:solidFill>
                  <a:srgbClr val="ADDB67"/>
                </a:solidFill>
                <a:effectLst/>
                <a:latin typeface="Arial Unicode MS"/>
              </a:rPr>
              <a:t>’</a:t>
            </a:r>
            <a:r>
              <a:rPr kumimoji="0" lang="en-US" altLang="en-US" sz="1200" b="0" i="0" u="none" strike="noStrike" cap="none" normalizeH="0" baseline="0" dirty="0">
                <a:ln>
                  <a:noFill/>
                </a:ln>
                <a:solidFill>
                  <a:srgbClr val="C792EA"/>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D6DEEB"/>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7FDBCA"/>
                </a:solidFill>
                <a:effectLst/>
                <a:latin typeface="Arial Unicode MS"/>
              </a:rPr>
              <a:t>function</a:t>
            </a:r>
            <a:r>
              <a:rPr kumimoji="0" lang="en-US" altLang="en-US" sz="1200" b="0" i="0" u="none" strike="noStrike" cap="none" normalizeH="0" baseline="0" dirty="0">
                <a:ln>
                  <a:noFill/>
                </a:ln>
                <a:solidFill>
                  <a:srgbClr val="D6DEEB"/>
                </a:solidFill>
                <a:effectLst/>
                <a:latin typeface="Arial Unicode MS"/>
              </a:rPr>
              <a:t> </a:t>
            </a:r>
            <a:r>
              <a:rPr kumimoji="0" lang="en-US" altLang="en-US" sz="1200" b="0" i="0" u="none" strike="noStrike" cap="none" normalizeH="0" baseline="0" dirty="0">
                <a:ln>
                  <a:noFill/>
                </a:ln>
                <a:solidFill>
                  <a:srgbClr val="82AAFF"/>
                </a:solidFill>
                <a:effectLst/>
                <a:latin typeface="Arial Unicode MS"/>
              </a:rPr>
              <a:t>App</a:t>
            </a:r>
            <a:r>
              <a:rPr kumimoji="0" lang="en-US" altLang="en-US" sz="1200" b="0" i="0" u="none" strike="noStrike" cap="none" normalizeH="0" baseline="0" dirty="0">
                <a:ln>
                  <a:noFill/>
                </a:ln>
                <a:solidFill>
                  <a:srgbClr val="C792EA"/>
                </a:solidFill>
                <a:effectLst/>
                <a:latin typeface="Arial Unicode MS"/>
              </a:rPr>
              <a:t>()</a:t>
            </a:r>
            <a:r>
              <a:rPr kumimoji="0" lang="en-US" altLang="en-US" sz="1200" b="0" i="0" u="none" strike="noStrike" cap="none" normalizeH="0" baseline="0" dirty="0">
                <a:ln>
                  <a:noFill/>
                </a:ln>
                <a:solidFill>
                  <a:srgbClr val="D6DEEB"/>
                </a:solidFill>
                <a:effectLst/>
                <a:latin typeface="Arial Unicode MS"/>
              </a:rPr>
              <a:t> </a:t>
            </a:r>
            <a:r>
              <a:rPr kumimoji="0" lang="en-US" altLang="en-US" sz="1200" b="0" i="0" u="none" strike="noStrike" cap="none" normalizeH="0" baseline="0" dirty="0">
                <a:ln>
                  <a:noFill/>
                </a:ln>
                <a:solidFill>
                  <a:srgbClr val="C792EA"/>
                </a:solidFill>
                <a:effectLst/>
                <a:latin typeface="Arial Unicode MS"/>
              </a:rPr>
              <a:t>{</a:t>
            </a:r>
            <a:endParaRPr kumimoji="0" lang="en-US" altLang="en-US" sz="1200" b="0" i="0" u="none" strike="noStrike" cap="none" normalizeH="0" baseline="0" dirty="0">
              <a:ln>
                <a:noFill/>
              </a:ln>
              <a:solidFill>
                <a:srgbClr val="D6DEEB"/>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7FDBCA"/>
                </a:solidFill>
                <a:effectLst/>
                <a:latin typeface="Arial Unicode MS"/>
              </a:rPr>
              <a:t>const</a:t>
            </a:r>
            <a:r>
              <a:rPr kumimoji="0" lang="en-US" altLang="en-US" sz="1200" b="0" i="0" u="none" strike="noStrike" cap="none" normalizeH="0" baseline="0" dirty="0">
                <a:ln>
                  <a:noFill/>
                </a:ln>
                <a:solidFill>
                  <a:srgbClr val="D6DEEB"/>
                </a:solidFill>
                <a:effectLst/>
                <a:latin typeface="Arial Unicode MS"/>
              </a:rPr>
              <a:t> </a:t>
            </a:r>
            <a:r>
              <a:rPr kumimoji="0" lang="en-US" altLang="en-US" sz="1200" b="0" i="0" u="none" strike="noStrike" cap="none" normalizeH="0" baseline="0" dirty="0">
                <a:ln>
                  <a:noFill/>
                </a:ln>
                <a:solidFill>
                  <a:srgbClr val="C792EA"/>
                </a:solidFill>
                <a:effectLst/>
                <a:latin typeface="Arial Unicode MS"/>
              </a:rPr>
              <a:t>[</a:t>
            </a:r>
            <a:r>
              <a:rPr kumimoji="0" lang="en-US" altLang="en-US" sz="1200" b="0" i="0" u="none" strike="noStrike" cap="none" normalizeH="0" baseline="0" dirty="0">
                <a:ln>
                  <a:noFill/>
                </a:ln>
                <a:solidFill>
                  <a:srgbClr val="D6DEEB"/>
                </a:solidFill>
                <a:effectLst/>
                <a:latin typeface="Arial Unicode MS"/>
              </a:rPr>
              <a:t>data</a:t>
            </a:r>
            <a:r>
              <a:rPr kumimoji="0" lang="en-US" altLang="en-US" sz="1200" b="0" i="0" u="none" strike="noStrike" cap="none" normalizeH="0" baseline="0" dirty="0">
                <a:ln>
                  <a:noFill/>
                </a:ln>
                <a:solidFill>
                  <a:srgbClr val="C792EA"/>
                </a:solidFill>
                <a:effectLst/>
                <a:latin typeface="Arial Unicode MS"/>
              </a:rPr>
              <a:t>,</a:t>
            </a:r>
            <a:r>
              <a:rPr kumimoji="0" lang="en-US" altLang="en-US" sz="1200" b="0" i="0" u="none" strike="noStrike" cap="none" normalizeH="0" baseline="0" dirty="0">
                <a:ln>
                  <a:noFill/>
                </a:ln>
                <a:solidFill>
                  <a:srgbClr val="D6DEEB"/>
                </a:solidFill>
                <a:effectLst/>
                <a:latin typeface="Arial Unicode MS"/>
              </a:rPr>
              <a:t> setData</a:t>
            </a:r>
            <a:r>
              <a:rPr kumimoji="0" lang="en-US" altLang="en-US" sz="1200" b="0" i="0" u="none" strike="noStrike" cap="none" normalizeH="0" baseline="0" dirty="0">
                <a:ln>
                  <a:noFill/>
                </a:ln>
                <a:solidFill>
                  <a:srgbClr val="C792EA"/>
                </a:solidFill>
                <a:effectLst/>
                <a:latin typeface="Arial Unicode MS"/>
              </a:rPr>
              <a:t>]</a:t>
            </a:r>
            <a:r>
              <a:rPr kumimoji="0" lang="en-US" altLang="en-US" sz="1200" b="0" i="0" u="none" strike="noStrike" cap="none" normalizeH="0" baseline="0" dirty="0">
                <a:ln>
                  <a:noFill/>
                </a:ln>
                <a:solidFill>
                  <a:srgbClr val="D6DEEB"/>
                </a:solidFill>
                <a:effectLst/>
                <a:latin typeface="Arial Unicode MS"/>
              </a:rPr>
              <a:t> </a:t>
            </a:r>
            <a:r>
              <a:rPr kumimoji="0" lang="en-US" altLang="en-US" sz="1200" b="0" i="0" u="none" strike="noStrike" cap="none" normalizeH="0" baseline="0" dirty="0">
                <a:ln>
                  <a:noFill/>
                </a:ln>
                <a:solidFill>
                  <a:srgbClr val="7FDBCA"/>
                </a:solidFill>
                <a:effectLst/>
                <a:latin typeface="Arial Unicode MS"/>
              </a:rPr>
              <a:t>=</a:t>
            </a:r>
            <a:r>
              <a:rPr kumimoji="0" lang="en-US" altLang="en-US" sz="1200" b="0" i="0" u="none" strike="noStrike" cap="none" normalizeH="0" baseline="0" dirty="0">
                <a:ln>
                  <a:noFill/>
                </a:ln>
                <a:solidFill>
                  <a:srgbClr val="D6DEEB"/>
                </a:solidFill>
                <a:effectLst/>
                <a:latin typeface="Arial Unicode MS"/>
              </a:rPr>
              <a:t> </a:t>
            </a:r>
            <a:r>
              <a:rPr kumimoji="0" lang="en-US" altLang="en-US" sz="1200" b="0" i="0" u="none" strike="noStrike" cap="none" normalizeH="0" baseline="0" dirty="0" err="1">
                <a:ln>
                  <a:noFill/>
                </a:ln>
                <a:solidFill>
                  <a:srgbClr val="82AAFF"/>
                </a:solidFill>
                <a:effectLst/>
                <a:latin typeface="Arial Unicode MS"/>
              </a:rPr>
              <a:t>useState</a:t>
            </a:r>
            <a:r>
              <a:rPr kumimoji="0" lang="en-US" altLang="en-US" sz="1200" b="0" i="0" u="none" strike="noStrike" cap="none" normalizeH="0" baseline="0" dirty="0">
                <a:ln>
                  <a:noFill/>
                </a:ln>
                <a:solidFill>
                  <a:srgbClr val="C792EA"/>
                </a:solidFill>
                <a:effectLst/>
                <a:latin typeface="Arial Unicode MS"/>
              </a:rPr>
              <a:t>({</a:t>
            </a:r>
            <a:r>
              <a:rPr kumimoji="0" lang="en-US" altLang="en-US" sz="1200" b="0" i="0" u="none" strike="noStrike" cap="none" normalizeH="0" baseline="0" dirty="0">
                <a:ln>
                  <a:noFill/>
                </a:ln>
                <a:solidFill>
                  <a:srgbClr val="D6DEEB"/>
                </a:solidFill>
                <a:effectLst/>
                <a:latin typeface="Arial Unicode MS"/>
              </a:rPr>
              <a:t> hits</a:t>
            </a:r>
            <a:r>
              <a:rPr kumimoji="0" lang="en-US" altLang="en-US" sz="1200" b="0" i="0" u="none" strike="noStrike" cap="none" normalizeH="0" baseline="0" dirty="0">
                <a:ln>
                  <a:noFill/>
                </a:ln>
                <a:solidFill>
                  <a:srgbClr val="C792EA"/>
                </a:solidFill>
                <a:effectLst/>
                <a:latin typeface="Arial Unicode MS"/>
              </a:rPr>
              <a:t>:</a:t>
            </a:r>
            <a:r>
              <a:rPr kumimoji="0" lang="en-US" altLang="en-US" sz="1200" b="0" i="0" u="none" strike="noStrike" cap="none" normalizeH="0" baseline="0" dirty="0">
                <a:ln>
                  <a:noFill/>
                </a:ln>
                <a:solidFill>
                  <a:srgbClr val="D6DEEB"/>
                </a:solidFill>
                <a:effectLst/>
                <a:latin typeface="Arial Unicode MS"/>
              </a:rPr>
              <a:t> </a:t>
            </a:r>
            <a:r>
              <a:rPr kumimoji="0" lang="en-US" altLang="en-US" sz="1200" b="0" i="0" u="none" strike="noStrike" cap="none" normalizeH="0" baseline="0" dirty="0">
                <a:ln>
                  <a:noFill/>
                </a:ln>
                <a:solidFill>
                  <a:srgbClr val="C792EA"/>
                </a:solidFill>
                <a:effectLst/>
                <a:latin typeface="Arial Unicode MS"/>
              </a:rPr>
              <a:t>[]</a:t>
            </a:r>
            <a:r>
              <a:rPr kumimoji="0" lang="en-US" altLang="en-US" sz="1200" b="0" i="0" u="none" strike="noStrike" cap="none" normalizeH="0" baseline="0" dirty="0">
                <a:ln>
                  <a:noFill/>
                </a:ln>
                <a:solidFill>
                  <a:srgbClr val="D6DEEB"/>
                </a:solidFill>
                <a:effectLst/>
                <a:latin typeface="Arial Unicode MS"/>
              </a:rPr>
              <a:t> </a:t>
            </a:r>
            <a:r>
              <a:rPr kumimoji="0" lang="en-US" altLang="en-US" sz="1200" b="0" i="0" u="none" strike="noStrike" cap="none" normalizeH="0" baseline="0" dirty="0">
                <a:ln>
                  <a:noFill/>
                </a:ln>
                <a:solidFill>
                  <a:srgbClr val="C792EA"/>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D6DEEB"/>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2AAFF"/>
                </a:solidFill>
                <a:effectLst/>
                <a:latin typeface="Arial Unicode MS"/>
              </a:rPr>
              <a:t>useEffect</a:t>
            </a:r>
            <a:r>
              <a:rPr kumimoji="0" lang="en-US" altLang="en-US" sz="1200" b="0" i="0" u="none" strike="noStrike" cap="none" normalizeH="0" baseline="0" dirty="0">
                <a:ln>
                  <a:noFill/>
                </a:ln>
                <a:solidFill>
                  <a:srgbClr val="C792EA"/>
                </a:solidFill>
                <a:effectLst/>
                <a:latin typeface="Arial Unicode MS"/>
              </a:rPr>
              <a:t>(</a:t>
            </a:r>
            <a:r>
              <a:rPr kumimoji="0" lang="en-US" altLang="en-US" sz="1200" b="0" i="0" u="none" strike="noStrike" cap="none" normalizeH="0" baseline="0" dirty="0">
                <a:ln>
                  <a:noFill/>
                </a:ln>
                <a:solidFill>
                  <a:srgbClr val="7FDBCA"/>
                </a:solidFill>
                <a:effectLst/>
                <a:latin typeface="Arial Unicode MS"/>
              </a:rPr>
              <a:t>async</a:t>
            </a:r>
            <a:r>
              <a:rPr kumimoji="0" lang="en-US" altLang="en-US" sz="1200" b="0" i="0" u="none" strike="noStrike" cap="none" normalizeH="0" baseline="0" dirty="0">
                <a:ln>
                  <a:noFill/>
                </a:ln>
                <a:solidFill>
                  <a:srgbClr val="D6DEEB"/>
                </a:solidFill>
                <a:effectLst/>
                <a:latin typeface="Arial Unicode MS"/>
              </a:rPr>
              <a:t> </a:t>
            </a:r>
            <a:r>
              <a:rPr kumimoji="0" lang="en-US" altLang="en-US" sz="1200" b="0" i="0" u="none" strike="noStrike" cap="none" normalizeH="0" baseline="0" dirty="0">
                <a:ln>
                  <a:noFill/>
                </a:ln>
                <a:solidFill>
                  <a:srgbClr val="C792EA"/>
                </a:solidFill>
                <a:effectLst/>
                <a:latin typeface="Arial Unicode MS"/>
              </a:rPr>
              <a:t>()</a:t>
            </a:r>
            <a:r>
              <a:rPr kumimoji="0" lang="en-US" altLang="en-US" sz="1200" b="0" i="0" u="none" strike="noStrike" cap="none" normalizeH="0" baseline="0" dirty="0">
                <a:ln>
                  <a:noFill/>
                </a:ln>
                <a:solidFill>
                  <a:srgbClr val="D6DEEB"/>
                </a:solidFill>
                <a:effectLst/>
                <a:latin typeface="Arial Unicode MS"/>
              </a:rPr>
              <a:t> </a:t>
            </a:r>
            <a:r>
              <a:rPr kumimoji="0" lang="en-US" altLang="en-US" sz="1200" b="0" i="0" u="none" strike="noStrike" cap="none" normalizeH="0" baseline="0" dirty="0">
                <a:ln>
                  <a:noFill/>
                </a:ln>
                <a:solidFill>
                  <a:srgbClr val="7FDBCA"/>
                </a:solidFill>
                <a:effectLst/>
                <a:latin typeface="Arial Unicode MS"/>
              </a:rPr>
              <a:t>=&gt;</a:t>
            </a:r>
            <a:r>
              <a:rPr kumimoji="0" lang="en-US" altLang="en-US" sz="1200" b="0" i="0" u="none" strike="noStrike" cap="none" normalizeH="0" baseline="0" dirty="0">
                <a:ln>
                  <a:noFill/>
                </a:ln>
                <a:solidFill>
                  <a:srgbClr val="D6DEEB"/>
                </a:solidFill>
                <a:effectLst/>
                <a:latin typeface="Arial Unicode MS"/>
              </a:rPr>
              <a:t> </a:t>
            </a:r>
            <a:r>
              <a:rPr kumimoji="0" lang="en-US" altLang="en-US" sz="1200" b="0" i="0" u="none" strike="noStrike" cap="none" normalizeH="0" baseline="0" dirty="0">
                <a:ln>
                  <a:noFill/>
                </a:ln>
                <a:solidFill>
                  <a:srgbClr val="C792EA"/>
                </a:solidFill>
                <a:effectLst/>
                <a:latin typeface="Arial Unicode MS"/>
              </a:rPr>
              <a:t>{</a:t>
            </a:r>
            <a:endParaRPr kumimoji="0" lang="en-US" altLang="en-US" sz="1200" b="0" i="0" u="none" strike="noStrike" cap="none" normalizeH="0" baseline="0" dirty="0">
              <a:ln>
                <a:noFill/>
              </a:ln>
              <a:solidFill>
                <a:srgbClr val="D6DEEB"/>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7FDBCA"/>
                </a:solidFill>
                <a:effectLst/>
                <a:latin typeface="Arial Unicode MS"/>
              </a:rPr>
              <a:t>const</a:t>
            </a:r>
            <a:r>
              <a:rPr kumimoji="0" lang="en-US" altLang="en-US" sz="1200" b="0" i="0" u="none" strike="noStrike" cap="none" normalizeH="0" baseline="0" dirty="0">
                <a:ln>
                  <a:noFill/>
                </a:ln>
                <a:solidFill>
                  <a:srgbClr val="D6DEEB"/>
                </a:solidFill>
                <a:effectLst/>
                <a:latin typeface="Arial Unicode MS"/>
              </a:rPr>
              <a:t> result </a:t>
            </a:r>
            <a:r>
              <a:rPr kumimoji="0" lang="en-US" altLang="en-US" sz="1200" b="0" i="0" u="none" strike="noStrike" cap="none" normalizeH="0" baseline="0" dirty="0">
                <a:ln>
                  <a:noFill/>
                </a:ln>
                <a:solidFill>
                  <a:srgbClr val="7FDBCA"/>
                </a:solidFill>
                <a:effectLst/>
                <a:latin typeface="Arial Unicode MS"/>
              </a:rPr>
              <a:t>=</a:t>
            </a:r>
            <a:r>
              <a:rPr kumimoji="0" lang="en-US" altLang="en-US" sz="1200" b="0" i="0" u="none" strike="noStrike" cap="none" normalizeH="0" baseline="0" dirty="0">
                <a:ln>
                  <a:noFill/>
                </a:ln>
                <a:solidFill>
                  <a:srgbClr val="D6DEEB"/>
                </a:solidFill>
                <a:effectLst/>
                <a:latin typeface="Arial Unicode MS"/>
              </a:rPr>
              <a:t> </a:t>
            </a:r>
            <a:r>
              <a:rPr kumimoji="0" lang="en-US" altLang="en-US" sz="1200" b="0" i="0" u="none" strike="noStrike" cap="none" normalizeH="0" baseline="0" dirty="0">
                <a:ln>
                  <a:noFill/>
                </a:ln>
                <a:solidFill>
                  <a:srgbClr val="7FDBCA"/>
                </a:solidFill>
                <a:effectLst/>
                <a:latin typeface="Arial Unicode MS"/>
              </a:rPr>
              <a:t>await</a:t>
            </a:r>
            <a:r>
              <a:rPr kumimoji="0" lang="en-US" altLang="en-US" sz="1200" b="0" i="0" u="none" strike="noStrike" cap="none" normalizeH="0" baseline="0" dirty="0">
                <a:ln>
                  <a:noFill/>
                </a:ln>
                <a:solidFill>
                  <a:srgbClr val="D6DEEB"/>
                </a:solidFill>
                <a:effectLst/>
                <a:latin typeface="Arial Unicode MS"/>
              </a:rPr>
              <a:t> </a:t>
            </a:r>
            <a:r>
              <a:rPr kumimoji="0" lang="en-US" altLang="en-US" sz="1200" b="0" i="0" u="none" strike="noStrike" cap="none" normalizeH="0" baseline="0" dirty="0" err="1">
                <a:ln>
                  <a:noFill/>
                </a:ln>
                <a:solidFill>
                  <a:srgbClr val="82AAFF"/>
                </a:solidFill>
                <a:effectLst/>
                <a:latin typeface="Arial Unicode MS"/>
              </a:rPr>
              <a:t>axios</a:t>
            </a:r>
            <a:r>
              <a:rPr kumimoji="0" lang="en-US" altLang="en-US" sz="1200" b="0" i="0" u="none" strike="noStrike" cap="none" normalizeH="0" baseline="0" dirty="0">
                <a:ln>
                  <a:noFill/>
                </a:ln>
                <a:solidFill>
                  <a:srgbClr val="C792EA"/>
                </a:solidFill>
                <a:effectLst/>
                <a:latin typeface="Arial Unicode MS"/>
              </a:rPr>
              <a:t>(</a:t>
            </a:r>
            <a:endParaRPr kumimoji="0" lang="en-US" altLang="en-US" sz="1200" b="0" i="0" u="none" strike="noStrike" cap="none" normalizeH="0" baseline="0" dirty="0">
              <a:ln>
                <a:noFill/>
              </a:ln>
              <a:solidFill>
                <a:srgbClr val="D6DEEB"/>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DDB67"/>
                </a:solidFill>
                <a:effectLst/>
                <a:latin typeface="Arial Unicode MS"/>
              </a:rPr>
              <a:t>'https://hn.algolia.com/</a:t>
            </a:r>
            <a:r>
              <a:rPr kumimoji="0" lang="en-US" altLang="en-US" sz="1200" b="0" i="0" u="none" strike="noStrike" cap="none" normalizeH="0" baseline="0" dirty="0" err="1">
                <a:ln>
                  <a:noFill/>
                </a:ln>
                <a:solidFill>
                  <a:srgbClr val="ADDB67"/>
                </a:solidFill>
                <a:effectLst/>
                <a:latin typeface="Arial Unicode MS"/>
              </a:rPr>
              <a:t>api</a:t>
            </a:r>
            <a:r>
              <a:rPr kumimoji="0" lang="en-US" altLang="en-US" sz="1200" b="0" i="0" u="none" strike="noStrike" cap="none" normalizeH="0" baseline="0" dirty="0">
                <a:ln>
                  <a:noFill/>
                </a:ln>
                <a:solidFill>
                  <a:srgbClr val="ADDB67"/>
                </a:solidFill>
                <a:effectLst/>
                <a:latin typeface="Arial Unicode MS"/>
              </a:rPr>
              <a:t>/v1/</a:t>
            </a:r>
            <a:r>
              <a:rPr kumimoji="0" lang="en-US" altLang="en-US" sz="1200" b="0" i="0" u="none" strike="noStrike" cap="none" normalizeH="0" baseline="0" dirty="0" err="1">
                <a:ln>
                  <a:noFill/>
                </a:ln>
                <a:solidFill>
                  <a:srgbClr val="ADDB67"/>
                </a:solidFill>
                <a:effectLst/>
                <a:latin typeface="Arial Unicode MS"/>
              </a:rPr>
              <a:t>search?query</a:t>
            </a:r>
            <a:r>
              <a:rPr kumimoji="0" lang="en-US" altLang="en-US" sz="1200" b="0" i="0" u="none" strike="noStrike" cap="none" normalizeH="0" baseline="0" dirty="0">
                <a:ln>
                  <a:noFill/>
                </a:ln>
                <a:solidFill>
                  <a:srgbClr val="ADDB67"/>
                </a:solidFill>
                <a:effectLst/>
                <a:latin typeface="Arial Unicode MS"/>
              </a:rPr>
              <a:t>=redux'</a:t>
            </a:r>
            <a:r>
              <a:rPr kumimoji="0" lang="en-US" altLang="en-US" sz="1200" b="0" i="0" u="none" strike="noStrike" cap="none" normalizeH="0" baseline="0" dirty="0">
                <a:ln>
                  <a:noFill/>
                </a:ln>
                <a:solidFill>
                  <a:srgbClr val="C792EA"/>
                </a:solidFill>
                <a:effectLst/>
                <a:latin typeface="Arial Unicode MS"/>
              </a:rPr>
              <a:t>,</a:t>
            </a:r>
            <a:endParaRPr kumimoji="0" lang="en-US" altLang="en-US" sz="1200" b="0" i="0" u="none" strike="noStrike" cap="none" normalizeH="0" baseline="0" dirty="0">
              <a:ln>
                <a:noFill/>
              </a:ln>
              <a:solidFill>
                <a:srgbClr val="D6DEEB"/>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792EA"/>
                </a:solidFill>
                <a:effectLst/>
                <a:latin typeface="Arial Unicode MS"/>
              </a:rPr>
              <a:t>);</a:t>
            </a:r>
            <a:endParaRPr kumimoji="0" lang="en-US" altLang="en-US" sz="1200" b="0" i="0" u="none" strike="noStrike" cap="none" normalizeH="0" baseline="0" dirty="0">
              <a:ln>
                <a:noFill/>
              </a:ln>
              <a:solidFill>
                <a:srgbClr val="D6DEEB"/>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2AAFF"/>
                </a:solidFill>
                <a:effectLst/>
                <a:latin typeface="Arial Unicode MS"/>
              </a:rPr>
              <a:t>setData</a:t>
            </a:r>
            <a:r>
              <a:rPr kumimoji="0" lang="en-US" altLang="en-US" sz="1200" b="0" i="0" u="none" strike="noStrike" cap="none" normalizeH="0" baseline="0" dirty="0">
                <a:ln>
                  <a:noFill/>
                </a:ln>
                <a:solidFill>
                  <a:srgbClr val="C792EA"/>
                </a:solidFill>
                <a:effectLst/>
                <a:latin typeface="Arial Unicode MS"/>
              </a:rPr>
              <a:t>(</a:t>
            </a:r>
            <a:r>
              <a:rPr kumimoji="0" lang="en-US" altLang="en-US" sz="1200" b="0" i="0" u="none" strike="noStrike" cap="none" normalizeH="0" baseline="0" dirty="0" err="1">
                <a:ln>
                  <a:noFill/>
                </a:ln>
                <a:solidFill>
                  <a:srgbClr val="D6DEEB"/>
                </a:solidFill>
                <a:effectLst/>
                <a:latin typeface="Arial Unicode MS"/>
              </a:rPr>
              <a:t>result</a:t>
            </a:r>
            <a:r>
              <a:rPr kumimoji="0" lang="en-US" altLang="en-US" sz="1200" b="0" i="0" u="none" strike="noStrike" cap="none" normalizeH="0" baseline="0" dirty="0" err="1">
                <a:ln>
                  <a:noFill/>
                </a:ln>
                <a:solidFill>
                  <a:srgbClr val="C792EA"/>
                </a:solidFill>
                <a:effectLst/>
                <a:latin typeface="Arial Unicode MS"/>
              </a:rPr>
              <a:t>.</a:t>
            </a:r>
            <a:r>
              <a:rPr kumimoji="0" lang="en-US" altLang="en-US" sz="1200" b="0" i="0" u="none" strike="noStrike" cap="none" normalizeH="0" baseline="0" dirty="0" err="1">
                <a:ln>
                  <a:noFill/>
                </a:ln>
                <a:solidFill>
                  <a:srgbClr val="D6DEEB"/>
                </a:solidFill>
                <a:effectLst/>
                <a:latin typeface="Arial Unicode MS"/>
              </a:rPr>
              <a:t>data</a:t>
            </a:r>
            <a:r>
              <a:rPr kumimoji="0" lang="en-US" altLang="en-US" sz="1200" b="0" i="0" u="none" strike="noStrike" cap="none" normalizeH="0" baseline="0" dirty="0">
                <a:ln>
                  <a:noFill/>
                </a:ln>
                <a:solidFill>
                  <a:srgbClr val="C792EA"/>
                </a:solidFill>
                <a:effectLst/>
                <a:latin typeface="Arial Unicode MS"/>
              </a:rPr>
              <a:t>);</a:t>
            </a:r>
            <a:endParaRPr kumimoji="0" lang="en-US" altLang="en-US" sz="1200" b="0" i="0" u="none" strike="noStrike" cap="none" normalizeH="0" baseline="0" dirty="0">
              <a:ln>
                <a:noFill/>
              </a:ln>
              <a:solidFill>
                <a:srgbClr val="D6DEEB"/>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792EA"/>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D6DEEB"/>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7FDBCA"/>
                </a:solidFill>
                <a:effectLst/>
                <a:latin typeface="Arial Unicode MS"/>
              </a:rPr>
              <a:t>return</a:t>
            </a:r>
            <a:r>
              <a:rPr kumimoji="0" lang="en-US" altLang="en-US" sz="1200" b="0" i="0" u="none" strike="noStrike" cap="none" normalizeH="0" baseline="0" dirty="0">
                <a:ln>
                  <a:noFill/>
                </a:ln>
                <a:solidFill>
                  <a:srgbClr val="D6DEEB"/>
                </a:solidFill>
                <a:effectLst/>
                <a:latin typeface="Arial Unicode MS"/>
              </a:rPr>
              <a:t> </a:t>
            </a:r>
            <a:r>
              <a:rPr kumimoji="0" lang="en-US" altLang="en-US" sz="1200" b="0" i="0" u="none" strike="noStrike" cap="none" normalizeH="0" baseline="0" dirty="0">
                <a:ln>
                  <a:noFill/>
                </a:ln>
                <a:solidFill>
                  <a:srgbClr val="C792EA"/>
                </a:solidFill>
                <a:effectLst/>
                <a:latin typeface="Arial Unicode MS"/>
              </a:rPr>
              <a:t>(</a:t>
            </a:r>
            <a:endParaRPr kumimoji="0" lang="en-US" altLang="en-US" sz="1200" b="0" i="0" u="none" strike="noStrike" cap="none" normalizeH="0" baseline="0" dirty="0">
              <a:ln>
                <a:noFill/>
              </a:ln>
              <a:solidFill>
                <a:srgbClr val="D6DEEB"/>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792EA"/>
                </a:solidFill>
                <a:effectLst/>
                <a:latin typeface="Arial Unicode MS"/>
              </a:rPr>
              <a:t>&lt;</a:t>
            </a:r>
            <a:r>
              <a:rPr kumimoji="0" lang="en-US" altLang="en-US" sz="1200" b="0" i="0" u="none" strike="noStrike" cap="none" normalizeH="0" baseline="0" dirty="0">
                <a:ln>
                  <a:noFill/>
                </a:ln>
                <a:solidFill>
                  <a:srgbClr val="7FDBCA"/>
                </a:solidFill>
                <a:effectLst/>
                <a:latin typeface="Arial Unicode MS"/>
              </a:rPr>
              <a:t>ul</a:t>
            </a:r>
            <a:r>
              <a:rPr kumimoji="0" lang="en-US" altLang="en-US" sz="1200" b="0" i="0" u="none" strike="noStrike" cap="none" normalizeH="0" baseline="0" dirty="0">
                <a:ln>
                  <a:noFill/>
                </a:ln>
                <a:solidFill>
                  <a:srgbClr val="C792EA"/>
                </a:solidFill>
                <a:effectLst/>
                <a:latin typeface="Arial Unicode MS"/>
              </a:rPr>
              <a:t>&gt;</a:t>
            </a:r>
            <a:endParaRPr kumimoji="0" lang="en-US" altLang="en-US" sz="1200" b="0" i="0" u="none" strike="noStrike" cap="none" normalizeH="0" baseline="0" dirty="0">
              <a:ln>
                <a:noFill/>
              </a:ln>
              <a:solidFill>
                <a:srgbClr val="D6DEEB"/>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792EA"/>
                </a:solidFill>
                <a:effectLst/>
                <a:latin typeface="Arial Unicode MS"/>
              </a:rPr>
              <a:t>{</a:t>
            </a:r>
            <a:r>
              <a:rPr kumimoji="0" lang="en-US" altLang="en-US" sz="1200" b="0" i="0" u="none" strike="noStrike" cap="none" normalizeH="0" baseline="0" dirty="0" err="1">
                <a:ln>
                  <a:noFill/>
                </a:ln>
                <a:solidFill>
                  <a:srgbClr val="D6DEEB"/>
                </a:solidFill>
                <a:effectLst/>
                <a:latin typeface="Arial Unicode MS"/>
              </a:rPr>
              <a:t>data</a:t>
            </a:r>
            <a:r>
              <a:rPr kumimoji="0" lang="en-US" altLang="en-US" sz="1200" b="0" i="0" u="none" strike="noStrike" cap="none" normalizeH="0" baseline="0" dirty="0" err="1">
                <a:ln>
                  <a:noFill/>
                </a:ln>
                <a:solidFill>
                  <a:srgbClr val="C792EA"/>
                </a:solidFill>
                <a:effectLst/>
                <a:latin typeface="Arial Unicode MS"/>
              </a:rPr>
              <a:t>.</a:t>
            </a:r>
            <a:r>
              <a:rPr kumimoji="0" lang="en-US" altLang="en-US" sz="1200" b="0" i="0" u="none" strike="noStrike" cap="none" normalizeH="0" baseline="0" dirty="0" err="1">
                <a:ln>
                  <a:noFill/>
                </a:ln>
                <a:solidFill>
                  <a:srgbClr val="D6DEEB"/>
                </a:solidFill>
                <a:effectLst/>
                <a:latin typeface="Arial Unicode MS"/>
              </a:rPr>
              <a:t>hits</a:t>
            </a:r>
            <a:r>
              <a:rPr kumimoji="0" lang="en-US" altLang="en-US" sz="1200" b="0" i="0" u="none" strike="noStrike" cap="none" normalizeH="0" baseline="0" dirty="0" err="1">
                <a:ln>
                  <a:noFill/>
                </a:ln>
                <a:solidFill>
                  <a:srgbClr val="C792EA"/>
                </a:solidFill>
                <a:effectLst/>
                <a:latin typeface="Arial Unicode MS"/>
              </a:rPr>
              <a:t>.</a:t>
            </a:r>
            <a:r>
              <a:rPr kumimoji="0" lang="en-US" altLang="en-US" sz="1200" b="0" i="0" u="none" strike="noStrike" cap="none" normalizeH="0" baseline="0" dirty="0" err="1">
                <a:ln>
                  <a:noFill/>
                </a:ln>
                <a:solidFill>
                  <a:srgbClr val="82AAFF"/>
                </a:solidFill>
                <a:effectLst/>
                <a:latin typeface="Arial Unicode MS"/>
              </a:rPr>
              <a:t>map</a:t>
            </a:r>
            <a:r>
              <a:rPr kumimoji="0" lang="en-US" altLang="en-US" sz="1200" b="0" i="0" u="none" strike="noStrike" cap="none" normalizeH="0" baseline="0" dirty="0">
                <a:ln>
                  <a:noFill/>
                </a:ln>
                <a:solidFill>
                  <a:srgbClr val="C792EA"/>
                </a:solidFill>
                <a:effectLst/>
                <a:latin typeface="Arial Unicode MS"/>
              </a:rPr>
              <a:t>(</a:t>
            </a:r>
            <a:r>
              <a:rPr kumimoji="0" lang="en-US" altLang="en-US" sz="1200" b="0" i="0" u="none" strike="noStrike" cap="none" normalizeH="0" baseline="0" dirty="0">
                <a:ln>
                  <a:noFill/>
                </a:ln>
                <a:solidFill>
                  <a:srgbClr val="D6DEEB"/>
                </a:solidFill>
                <a:effectLst/>
                <a:latin typeface="Arial Unicode MS"/>
              </a:rPr>
              <a:t>item </a:t>
            </a:r>
            <a:r>
              <a:rPr kumimoji="0" lang="en-US" altLang="en-US" sz="1200" b="0" i="0" u="none" strike="noStrike" cap="none" normalizeH="0" baseline="0" dirty="0">
                <a:ln>
                  <a:noFill/>
                </a:ln>
                <a:solidFill>
                  <a:srgbClr val="7FDBCA"/>
                </a:solidFill>
                <a:effectLst/>
                <a:latin typeface="Arial Unicode MS"/>
              </a:rPr>
              <a:t>=&gt;</a:t>
            </a:r>
            <a:r>
              <a:rPr kumimoji="0" lang="en-US" altLang="en-US" sz="1200" b="0" i="0" u="none" strike="noStrike" cap="none" normalizeH="0" baseline="0" dirty="0">
                <a:ln>
                  <a:noFill/>
                </a:ln>
                <a:solidFill>
                  <a:srgbClr val="D6DEEB"/>
                </a:solidFill>
                <a:effectLst/>
                <a:latin typeface="Arial Unicode MS"/>
              </a:rPr>
              <a:t> </a:t>
            </a:r>
            <a:r>
              <a:rPr kumimoji="0" lang="en-US" altLang="en-US" sz="1200" b="0" i="0" u="none" strike="noStrike" cap="none" normalizeH="0" baseline="0" dirty="0">
                <a:ln>
                  <a:noFill/>
                </a:ln>
                <a:solidFill>
                  <a:srgbClr val="C792EA"/>
                </a:solidFill>
                <a:effectLst/>
                <a:latin typeface="Arial Unicode MS"/>
              </a:rPr>
              <a:t>(</a:t>
            </a:r>
            <a:endParaRPr kumimoji="0" lang="en-US" altLang="en-US" sz="1200" b="0" i="0" u="none" strike="noStrike" cap="none" normalizeH="0" baseline="0" dirty="0">
              <a:ln>
                <a:noFill/>
              </a:ln>
              <a:solidFill>
                <a:srgbClr val="D6DEEB"/>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792EA"/>
                </a:solidFill>
                <a:effectLst/>
                <a:latin typeface="Arial Unicode MS"/>
              </a:rPr>
              <a:t>&lt;</a:t>
            </a:r>
            <a:r>
              <a:rPr kumimoji="0" lang="en-US" altLang="en-US" sz="1200" b="0" i="0" u="none" strike="noStrike" cap="none" normalizeH="0" baseline="0" dirty="0">
                <a:ln>
                  <a:noFill/>
                </a:ln>
                <a:solidFill>
                  <a:srgbClr val="7FDBCA"/>
                </a:solidFill>
                <a:effectLst/>
                <a:latin typeface="Arial Unicode MS"/>
              </a:rPr>
              <a:t>li </a:t>
            </a:r>
            <a:r>
              <a:rPr kumimoji="0" lang="en-US" altLang="en-US" sz="1200" b="0" i="1" u="none" strike="noStrike" cap="none" normalizeH="0" baseline="0" dirty="0">
                <a:ln>
                  <a:noFill/>
                </a:ln>
                <a:solidFill>
                  <a:srgbClr val="ADDB67"/>
                </a:solidFill>
                <a:effectLst/>
                <a:latin typeface="Arial Unicode MS"/>
              </a:rPr>
              <a:t>key</a:t>
            </a:r>
            <a:r>
              <a:rPr kumimoji="0" lang="en-US" altLang="en-US" sz="1200" b="0" i="0" u="none" strike="noStrike" cap="none" normalizeH="0" baseline="0" dirty="0">
                <a:ln>
                  <a:noFill/>
                </a:ln>
                <a:solidFill>
                  <a:srgbClr val="C792EA"/>
                </a:solidFill>
                <a:effectLst/>
                <a:latin typeface="Arial Unicode MS"/>
              </a:rPr>
              <a:t>={</a:t>
            </a:r>
            <a:r>
              <a:rPr kumimoji="0" lang="en-US" altLang="en-US" sz="1200" b="0" i="0" u="none" strike="noStrike" cap="none" normalizeH="0" baseline="0" dirty="0" err="1">
                <a:ln>
                  <a:noFill/>
                </a:ln>
                <a:solidFill>
                  <a:srgbClr val="7FDBCA"/>
                </a:solidFill>
                <a:effectLst/>
                <a:latin typeface="Arial Unicode MS"/>
              </a:rPr>
              <a:t>item</a:t>
            </a:r>
            <a:r>
              <a:rPr kumimoji="0" lang="en-US" altLang="en-US" sz="1200" b="0" i="0" u="none" strike="noStrike" cap="none" normalizeH="0" baseline="0" dirty="0" err="1">
                <a:ln>
                  <a:noFill/>
                </a:ln>
                <a:solidFill>
                  <a:srgbClr val="C792EA"/>
                </a:solidFill>
                <a:effectLst/>
                <a:latin typeface="Arial Unicode MS"/>
              </a:rPr>
              <a:t>.</a:t>
            </a:r>
            <a:r>
              <a:rPr kumimoji="0" lang="en-US" altLang="en-US" sz="1200" b="0" i="0" u="none" strike="noStrike" cap="none" normalizeH="0" baseline="0" dirty="0" err="1">
                <a:ln>
                  <a:noFill/>
                </a:ln>
                <a:solidFill>
                  <a:srgbClr val="7FDBCA"/>
                </a:solidFill>
                <a:effectLst/>
                <a:latin typeface="Arial Unicode MS"/>
              </a:rPr>
              <a:t>objectID</a:t>
            </a:r>
            <a:r>
              <a:rPr kumimoji="0" lang="en-US" altLang="en-US" sz="1200" b="0" i="0" u="none" strike="noStrike" cap="none" normalizeH="0" baseline="0" dirty="0">
                <a:ln>
                  <a:noFill/>
                </a:ln>
                <a:solidFill>
                  <a:srgbClr val="C792EA"/>
                </a:solidFill>
                <a:effectLst/>
                <a:latin typeface="Arial Unicode MS"/>
              </a:rPr>
              <a:t>}&gt;</a:t>
            </a:r>
            <a:endParaRPr kumimoji="0" lang="en-US" altLang="en-US" sz="1200" b="0" i="0" u="none" strike="noStrike" cap="none" normalizeH="0" baseline="0" dirty="0">
              <a:ln>
                <a:noFill/>
              </a:ln>
              <a:solidFill>
                <a:srgbClr val="D6DEEB"/>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792EA"/>
                </a:solidFill>
                <a:effectLst/>
                <a:latin typeface="Arial Unicode MS"/>
              </a:rPr>
              <a:t>&lt;</a:t>
            </a:r>
            <a:r>
              <a:rPr kumimoji="0" lang="en-US" altLang="en-US" sz="1200" b="0" i="0" u="none" strike="noStrike" cap="none" normalizeH="0" baseline="0" dirty="0">
                <a:ln>
                  <a:noFill/>
                </a:ln>
                <a:solidFill>
                  <a:srgbClr val="7FDBCA"/>
                </a:solidFill>
                <a:effectLst/>
                <a:latin typeface="Arial Unicode MS"/>
              </a:rPr>
              <a:t>a </a:t>
            </a:r>
            <a:r>
              <a:rPr kumimoji="0" lang="en-US" altLang="en-US" sz="1200" b="0" i="1" u="none" strike="noStrike" cap="none" normalizeH="0" baseline="0" dirty="0" err="1">
                <a:ln>
                  <a:noFill/>
                </a:ln>
                <a:solidFill>
                  <a:srgbClr val="ADDB67"/>
                </a:solidFill>
                <a:effectLst/>
                <a:latin typeface="Arial Unicode MS"/>
              </a:rPr>
              <a:t>href</a:t>
            </a:r>
            <a:r>
              <a:rPr kumimoji="0" lang="en-US" altLang="en-US" sz="1200" b="0" i="0" u="none" strike="noStrike" cap="none" normalizeH="0" baseline="0" dirty="0">
                <a:ln>
                  <a:noFill/>
                </a:ln>
                <a:solidFill>
                  <a:srgbClr val="C792EA"/>
                </a:solidFill>
                <a:effectLst/>
                <a:latin typeface="Arial Unicode MS"/>
              </a:rPr>
              <a:t>={</a:t>
            </a:r>
            <a:r>
              <a:rPr kumimoji="0" lang="en-US" altLang="en-US" sz="1200" b="0" i="0" u="none" strike="noStrike" cap="none" normalizeH="0" baseline="0" dirty="0">
                <a:ln>
                  <a:noFill/>
                </a:ln>
                <a:solidFill>
                  <a:srgbClr val="7FDBCA"/>
                </a:solidFill>
                <a:effectLst/>
                <a:latin typeface="Arial Unicode MS"/>
              </a:rPr>
              <a:t>item</a:t>
            </a:r>
            <a:r>
              <a:rPr kumimoji="0" lang="en-US" altLang="en-US" sz="1200" b="0" i="0" u="none" strike="noStrike" cap="none" normalizeH="0" baseline="0" dirty="0">
                <a:ln>
                  <a:noFill/>
                </a:ln>
                <a:solidFill>
                  <a:srgbClr val="C792EA"/>
                </a:solidFill>
                <a:effectLst/>
                <a:latin typeface="Arial Unicode MS"/>
              </a:rPr>
              <a:t>.</a:t>
            </a:r>
            <a:r>
              <a:rPr kumimoji="0" lang="en-US" altLang="en-US" sz="1200" b="0" i="0" u="none" strike="noStrike" cap="none" normalizeH="0" baseline="0" dirty="0">
                <a:ln>
                  <a:noFill/>
                </a:ln>
                <a:solidFill>
                  <a:srgbClr val="7FDBCA"/>
                </a:solidFill>
                <a:effectLst/>
                <a:latin typeface="Arial Unicode MS"/>
              </a:rPr>
              <a:t>url</a:t>
            </a:r>
            <a:r>
              <a:rPr kumimoji="0" lang="en-US" altLang="en-US" sz="1200" b="0" i="0" u="none" strike="noStrike" cap="none" normalizeH="0" baseline="0" dirty="0">
                <a:ln>
                  <a:noFill/>
                </a:ln>
                <a:solidFill>
                  <a:srgbClr val="C792EA"/>
                </a:solidFill>
                <a:effectLst/>
                <a:latin typeface="Arial Unicode MS"/>
              </a:rPr>
              <a:t>}&gt;{</a:t>
            </a:r>
            <a:r>
              <a:rPr kumimoji="0" lang="en-US" altLang="en-US" sz="1200" b="0" i="0" u="none" strike="noStrike" cap="none" normalizeH="0" baseline="0" dirty="0" err="1">
                <a:ln>
                  <a:noFill/>
                </a:ln>
                <a:solidFill>
                  <a:srgbClr val="D6DEEB"/>
                </a:solidFill>
                <a:effectLst/>
                <a:latin typeface="Arial Unicode MS"/>
              </a:rPr>
              <a:t>item</a:t>
            </a:r>
            <a:r>
              <a:rPr kumimoji="0" lang="en-US" altLang="en-US" sz="1200" b="0" i="0" u="none" strike="noStrike" cap="none" normalizeH="0" baseline="0" dirty="0" err="1">
                <a:ln>
                  <a:noFill/>
                </a:ln>
                <a:solidFill>
                  <a:srgbClr val="C792EA"/>
                </a:solidFill>
                <a:effectLst/>
                <a:latin typeface="Arial Unicode MS"/>
              </a:rPr>
              <a:t>.</a:t>
            </a:r>
            <a:r>
              <a:rPr kumimoji="0" lang="en-US" altLang="en-US" sz="1200" b="0" i="0" u="none" strike="noStrike" cap="none" normalizeH="0" baseline="0" dirty="0" err="1">
                <a:ln>
                  <a:noFill/>
                </a:ln>
                <a:solidFill>
                  <a:srgbClr val="D6DEEB"/>
                </a:solidFill>
                <a:effectLst/>
                <a:latin typeface="Arial Unicode MS"/>
              </a:rPr>
              <a:t>title</a:t>
            </a:r>
            <a:r>
              <a:rPr kumimoji="0" lang="en-US" altLang="en-US" sz="1200" b="0" i="0" u="none" strike="noStrike" cap="none" normalizeH="0" baseline="0" dirty="0">
                <a:ln>
                  <a:noFill/>
                </a:ln>
                <a:solidFill>
                  <a:srgbClr val="C792EA"/>
                </a:solidFill>
                <a:effectLst/>
                <a:latin typeface="Arial Unicode MS"/>
              </a:rPr>
              <a:t>}&lt;/</a:t>
            </a:r>
            <a:r>
              <a:rPr kumimoji="0" lang="en-US" altLang="en-US" sz="1200" b="0" i="0" u="none" strike="noStrike" cap="none" normalizeH="0" baseline="0" dirty="0">
                <a:ln>
                  <a:noFill/>
                </a:ln>
                <a:solidFill>
                  <a:srgbClr val="7FDBCA"/>
                </a:solidFill>
                <a:effectLst/>
                <a:latin typeface="Arial Unicode MS"/>
              </a:rPr>
              <a:t>a</a:t>
            </a:r>
            <a:r>
              <a:rPr kumimoji="0" lang="en-US" altLang="en-US" sz="1200" b="0" i="0" u="none" strike="noStrike" cap="none" normalizeH="0" baseline="0" dirty="0">
                <a:ln>
                  <a:noFill/>
                </a:ln>
                <a:solidFill>
                  <a:srgbClr val="C792EA"/>
                </a:solidFill>
                <a:effectLst/>
                <a:latin typeface="Arial Unicode MS"/>
              </a:rPr>
              <a:t>&gt;</a:t>
            </a:r>
            <a:endParaRPr kumimoji="0" lang="en-US" altLang="en-US" sz="1200" b="0" i="0" u="none" strike="noStrike" cap="none" normalizeH="0" baseline="0" dirty="0">
              <a:ln>
                <a:noFill/>
              </a:ln>
              <a:solidFill>
                <a:srgbClr val="D6DEEB"/>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792EA"/>
                </a:solidFill>
                <a:effectLst/>
                <a:latin typeface="Arial Unicode MS"/>
              </a:rPr>
              <a:t>&lt;/</a:t>
            </a:r>
            <a:r>
              <a:rPr kumimoji="0" lang="en-US" altLang="en-US" sz="1200" b="0" i="0" u="none" strike="noStrike" cap="none" normalizeH="0" baseline="0" dirty="0">
                <a:ln>
                  <a:noFill/>
                </a:ln>
                <a:solidFill>
                  <a:srgbClr val="7FDBCA"/>
                </a:solidFill>
                <a:effectLst/>
                <a:latin typeface="Arial Unicode MS"/>
              </a:rPr>
              <a:t>li</a:t>
            </a:r>
            <a:r>
              <a:rPr kumimoji="0" lang="en-US" altLang="en-US" sz="1200" b="0" i="0" u="none" strike="noStrike" cap="none" normalizeH="0" baseline="0" dirty="0">
                <a:ln>
                  <a:noFill/>
                </a:ln>
                <a:solidFill>
                  <a:srgbClr val="C792EA"/>
                </a:solidFill>
                <a:effectLst/>
                <a:latin typeface="Arial Unicode MS"/>
              </a:rPr>
              <a:t>&gt;</a:t>
            </a:r>
            <a:endParaRPr kumimoji="0" lang="en-US" altLang="en-US" sz="1200" b="0" i="0" u="none" strike="noStrike" cap="none" normalizeH="0" baseline="0" dirty="0">
              <a:ln>
                <a:noFill/>
              </a:ln>
              <a:solidFill>
                <a:srgbClr val="D6DEEB"/>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792EA"/>
                </a:solidFill>
                <a:effectLst/>
                <a:latin typeface="Arial Unicode MS"/>
              </a:rPr>
              <a:t>))}</a:t>
            </a:r>
            <a:endParaRPr kumimoji="0" lang="en-US" altLang="en-US" sz="1200" b="0" i="0" u="none" strike="noStrike" cap="none" normalizeH="0" baseline="0" dirty="0">
              <a:ln>
                <a:noFill/>
              </a:ln>
              <a:solidFill>
                <a:srgbClr val="D6DEEB"/>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792EA"/>
                </a:solidFill>
                <a:effectLst/>
                <a:latin typeface="Arial Unicode MS"/>
              </a:rPr>
              <a:t>&lt;/</a:t>
            </a:r>
            <a:r>
              <a:rPr kumimoji="0" lang="en-US" altLang="en-US" sz="1200" b="0" i="0" u="none" strike="noStrike" cap="none" normalizeH="0" baseline="0" dirty="0">
                <a:ln>
                  <a:noFill/>
                </a:ln>
                <a:solidFill>
                  <a:srgbClr val="7FDBCA"/>
                </a:solidFill>
                <a:effectLst/>
                <a:latin typeface="Arial Unicode MS"/>
              </a:rPr>
              <a:t>ul</a:t>
            </a:r>
            <a:r>
              <a:rPr kumimoji="0" lang="en-US" altLang="en-US" sz="1200" b="0" i="0" u="none" strike="noStrike" cap="none" normalizeH="0" baseline="0" dirty="0">
                <a:ln>
                  <a:noFill/>
                </a:ln>
                <a:solidFill>
                  <a:srgbClr val="C792EA"/>
                </a:solidFill>
                <a:effectLst/>
                <a:latin typeface="Arial Unicode MS"/>
              </a:rPr>
              <a:t>&gt;</a:t>
            </a:r>
            <a:endParaRPr kumimoji="0" lang="en-US" altLang="en-US" sz="1200" b="0" i="0" u="none" strike="noStrike" cap="none" normalizeH="0" baseline="0" dirty="0">
              <a:ln>
                <a:noFill/>
              </a:ln>
              <a:solidFill>
                <a:srgbClr val="D6DEEB"/>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792EA"/>
                </a:solidFill>
                <a:effectLst/>
                <a:latin typeface="Arial Unicode MS"/>
              </a:rPr>
              <a:t>);</a:t>
            </a:r>
            <a:endParaRPr kumimoji="0" lang="en-US" altLang="en-US" sz="1200" b="0" i="0" u="none" strike="noStrike" cap="none" normalizeH="0" baseline="0" dirty="0">
              <a:ln>
                <a:noFill/>
              </a:ln>
              <a:solidFill>
                <a:srgbClr val="D6DEEB"/>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792EA"/>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D6DEEB"/>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7FDBCA"/>
                </a:solidFill>
                <a:effectLst/>
                <a:latin typeface="Arial Unicode MS"/>
              </a:rPr>
              <a:t>export</a:t>
            </a:r>
            <a:r>
              <a:rPr kumimoji="0" lang="en-US" altLang="en-US" sz="1200" b="0" i="0" u="none" strike="noStrike" cap="none" normalizeH="0" baseline="0" dirty="0">
                <a:ln>
                  <a:noFill/>
                </a:ln>
                <a:solidFill>
                  <a:srgbClr val="D6DEEB"/>
                </a:solidFill>
                <a:effectLst/>
                <a:latin typeface="Arial Unicode MS"/>
              </a:rPr>
              <a:t> </a:t>
            </a:r>
            <a:r>
              <a:rPr kumimoji="0" lang="en-US" altLang="en-US" sz="1200" b="0" i="0" u="none" strike="noStrike" cap="none" normalizeH="0" baseline="0" dirty="0">
                <a:ln>
                  <a:noFill/>
                </a:ln>
                <a:solidFill>
                  <a:srgbClr val="7FDBCA"/>
                </a:solidFill>
                <a:effectLst/>
                <a:latin typeface="Arial Unicode MS"/>
              </a:rPr>
              <a:t>default</a:t>
            </a:r>
            <a:r>
              <a:rPr kumimoji="0" lang="en-US" altLang="en-US" sz="1200" b="0" i="0" u="none" strike="noStrike" cap="none" normalizeH="0" baseline="0" dirty="0">
                <a:ln>
                  <a:noFill/>
                </a:ln>
                <a:solidFill>
                  <a:srgbClr val="D6DEEB"/>
                </a:solidFill>
                <a:effectLst/>
                <a:latin typeface="Arial Unicode MS"/>
              </a:rPr>
              <a:t> App</a:t>
            </a:r>
            <a:r>
              <a:rPr kumimoji="0" lang="en-US" altLang="en-US" sz="1200" b="0" i="0" u="none" strike="noStrike" cap="none" normalizeH="0" baseline="0" dirty="0">
                <a:ln>
                  <a:noFill/>
                </a:ln>
                <a:solidFill>
                  <a:srgbClr val="C792EA"/>
                </a:solidFill>
                <a:effectLst/>
                <a:latin typeface="Arial Unicode MS"/>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9068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ECAAD-17D3-4496-85B7-E14C5E92C6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9111AB5-516D-49BF-A3C0-D7583A1C7BA8}"/>
              </a:ext>
            </a:extLst>
          </p:cNvPr>
          <p:cNvSpPr>
            <a:spLocks noGrp="1"/>
          </p:cNvSpPr>
          <p:nvPr>
            <p:ph idx="1"/>
          </p:nvPr>
        </p:nvSpPr>
        <p:spPr/>
        <p:txBody>
          <a:bodyPr/>
          <a:lstStyle/>
          <a:p>
            <a:r>
              <a:rPr lang="en-US" dirty="0"/>
              <a:t>In the code, we are using async/await to fetch data from a third-party API. According to the documentation every function annotated with async returns an implicit promise: </a:t>
            </a:r>
            <a:r>
              <a:rPr lang="en-US" i="1" dirty="0"/>
              <a:t>"The async function declaration defines an asynchronous function, which returns an </a:t>
            </a:r>
            <a:r>
              <a:rPr lang="en-US" i="1" dirty="0" err="1"/>
              <a:t>AsyncFunction</a:t>
            </a:r>
            <a:r>
              <a:rPr lang="en-US" i="1" dirty="0"/>
              <a:t> object. An asynchronous function is a function which operates asynchronously via the event loop, using an implicit Promise to return its result. "</a:t>
            </a:r>
            <a:r>
              <a:rPr lang="en-US" dirty="0"/>
              <a:t>. However, an effect hook should return nothing or a clean up function.</a:t>
            </a:r>
          </a:p>
          <a:p>
            <a:pPr marL="0" indent="0">
              <a:buNone/>
            </a:pPr>
            <a:endParaRPr lang="en-US" dirty="0"/>
          </a:p>
          <a:p>
            <a:r>
              <a:rPr lang="en-US" dirty="0"/>
              <a:t>That's why using async directly in the useEffect function isn't allowed</a:t>
            </a:r>
          </a:p>
          <a:p>
            <a:endParaRPr lang="en-US" dirty="0"/>
          </a:p>
          <a:p>
            <a:endParaRPr lang="en-IN" dirty="0"/>
          </a:p>
        </p:txBody>
      </p:sp>
    </p:spTree>
    <p:extLst>
      <p:ext uri="{BB962C8B-B14F-4D97-AF65-F5344CB8AC3E}">
        <p14:creationId xmlns:p14="http://schemas.microsoft.com/office/powerpoint/2010/main" val="1367074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76F072-C0A7-4F36-96B1-9EDF30030E8E}"/>
              </a:ext>
            </a:extLst>
          </p:cNvPr>
          <p:cNvSpPr/>
          <p:nvPr/>
        </p:nvSpPr>
        <p:spPr>
          <a:xfrm>
            <a:off x="2733575" y="2136339"/>
            <a:ext cx="8316227" cy="2585323"/>
          </a:xfrm>
          <a:prstGeom prst="rect">
            <a:avLst/>
          </a:prstGeom>
        </p:spPr>
        <p:txBody>
          <a:bodyPr wrap="square">
            <a:spAutoFit/>
          </a:bodyPr>
          <a:lstStyle/>
          <a:p>
            <a:r>
              <a:rPr lang="en-IN" dirty="0"/>
              <a:t> useEffect(() =&gt; {</a:t>
            </a:r>
          </a:p>
          <a:p>
            <a:r>
              <a:rPr lang="en-IN" dirty="0"/>
              <a:t>    const fetchData = async () =&gt; {</a:t>
            </a:r>
          </a:p>
          <a:p>
            <a:r>
              <a:rPr lang="en-IN" dirty="0"/>
              <a:t>      const result = await axios(</a:t>
            </a:r>
          </a:p>
          <a:p>
            <a:r>
              <a:rPr lang="en-IN" dirty="0"/>
              <a:t>        'https://hn.algolia.com/api/v1/search?query=redux',</a:t>
            </a:r>
          </a:p>
          <a:p>
            <a:r>
              <a:rPr lang="en-IN" dirty="0"/>
              <a:t>      );</a:t>
            </a:r>
          </a:p>
          <a:p>
            <a:r>
              <a:rPr lang="en-IN" dirty="0"/>
              <a:t>      setData(result.data);</a:t>
            </a:r>
          </a:p>
          <a:p>
            <a:r>
              <a:rPr lang="en-IN" dirty="0"/>
              <a:t>    };</a:t>
            </a:r>
          </a:p>
          <a:p>
            <a:r>
              <a:rPr lang="en-IN" dirty="0"/>
              <a:t>    fetchData();</a:t>
            </a:r>
          </a:p>
          <a:p>
            <a:r>
              <a:rPr lang="en-IN" dirty="0"/>
              <a:t>  }, []);</a:t>
            </a:r>
          </a:p>
        </p:txBody>
      </p:sp>
    </p:spTree>
    <p:extLst>
      <p:ext uri="{BB962C8B-B14F-4D97-AF65-F5344CB8AC3E}">
        <p14:creationId xmlns:p14="http://schemas.microsoft.com/office/powerpoint/2010/main" val="3779247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4F46-1E49-40A6-A8D4-1A13E382D0EE}"/>
              </a:ext>
            </a:extLst>
          </p:cNvPr>
          <p:cNvSpPr>
            <a:spLocks noGrp="1"/>
          </p:cNvSpPr>
          <p:nvPr>
            <p:ph type="title"/>
          </p:nvPr>
        </p:nvSpPr>
        <p:spPr>
          <a:xfrm>
            <a:off x="1451579" y="676275"/>
            <a:ext cx="9603275" cy="1095375"/>
          </a:xfrm>
        </p:spPr>
        <p:txBody>
          <a:bodyPr>
            <a:normAutofit fontScale="90000"/>
          </a:bodyPr>
          <a:lstStyle/>
          <a:p>
            <a:br>
              <a:rPr lang="en-IN" sz="4400" dirty="0">
                <a:solidFill>
                  <a:schemeClr val="accent1">
                    <a:lumMod val="75000"/>
                  </a:schemeClr>
                </a:solidFill>
              </a:rPr>
            </a:br>
            <a:r>
              <a:rPr lang="en-IN" sz="4400" dirty="0">
                <a:solidFill>
                  <a:schemeClr val="accent1">
                    <a:lumMod val="75000"/>
                  </a:schemeClr>
                </a:solidFill>
              </a:rPr>
              <a:t>Thank You </a:t>
            </a:r>
            <a:r>
              <a:rPr lang="en-IN" sz="4400" dirty="0">
                <a:solidFill>
                  <a:schemeClr val="accent1">
                    <a:lumMod val="75000"/>
                  </a:schemeClr>
                </a:solidFill>
                <a:sym typeface="Wingdings" panose="05000000000000000000" pitchFamily="2" charset="2"/>
              </a:rPr>
              <a:t></a:t>
            </a:r>
            <a:endParaRPr lang="en-IN" sz="4400" dirty="0">
              <a:solidFill>
                <a:schemeClr val="accent1">
                  <a:lumMod val="75000"/>
                </a:schemeClr>
              </a:solidFill>
            </a:endParaRPr>
          </a:p>
        </p:txBody>
      </p:sp>
    </p:spTree>
    <p:extLst>
      <p:ext uri="{BB962C8B-B14F-4D97-AF65-F5344CB8AC3E}">
        <p14:creationId xmlns:p14="http://schemas.microsoft.com/office/powerpoint/2010/main" val="3891382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38312-93D0-4C3C-A513-25051E21BB0E}"/>
              </a:ext>
            </a:extLst>
          </p:cNvPr>
          <p:cNvSpPr>
            <a:spLocks noGrp="1"/>
          </p:cNvSpPr>
          <p:nvPr>
            <p:ph type="title"/>
          </p:nvPr>
        </p:nvSpPr>
        <p:spPr/>
        <p:txBody>
          <a:bodyPr/>
          <a:lstStyle/>
          <a:p>
            <a:r>
              <a:rPr lang="en-US" dirty="0"/>
              <a:t>How can I make an AJAX call?</a:t>
            </a:r>
            <a:br>
              <a:rPr lang="en-US" dirty="0"/>
            </a:br>
            <a:endParaRPr lang="en-IN" dirty="0"/>
          </a:p>
        </p:txBody>
      </p:sp>
      <p:sp>
        <p:nvSpPr>
          <p:cNvPr id="3" name="Content Placeholder 2">
            <a:extLst>
              <a:ext uri="{FF2B5EF4-FFF2-40B4-BE49-F238E27FC236}">
                <a16:creationId xmlns:a16="http://schemas.microsoft.com/office/drawing/2014/main" id="{86126BE4-A8C2-459B-895E-34270C29AECA}"/>
              </a:ext>
            </a:extLst>
          </p:cNvPr>
          <p:cNvSpPr>
            <a:spLocks noGrp="1"/>
          </p:cNvSpPr>
          <p:nvPr>
            <p:ph idx="1"/>
          </p:nvPr>
        </p:nvSpPr>
        <p:spPr/>
        <p:txBody>
          <a:bodyPr/>
          <a:lstStyle/>
          <a:p>
            <a:r>
              <a:rPr lang="en-US" dirty="0"/>
              <a:t>You can use any AJAX library you like with React. Some popular ones are </a:t>
            </a:r>
            <a:r>
              <a:rPr lang="en-US" dirty="0" err="1">
                <a:hlinkClick r:id="rId2"/>
              </a:rPr>
              <a:t>Axios</a:t>
            </a:r>
            <a:r>
              <a:rPr lang="en-US" dirty="0"/>
              <a:t>,  </a:t>
            </a:r>
            <a:r>
              <a:rPr lang="en-US" dirty="0">
                <a:hlinkClick r:id="rId3"/>
              </a:rPr>
              <a:t>jQuery AJAX</a:t>
            </a:r>
            <a:r>
              <a:rPr lang="en-US" dirty="0"/>
              <a:t>, and the browser built-in </a:t>
            </a:r>
            <a:r>
              <a:rPr lang="en-US" dirty="0">
                <a:hlinkClick r:id="rId4"/>
              </a:rPr>
              <a:t>Fetch</a:t>
            </a:r>
            <a:r>
              <a:rPr lang="en-US" dirty="0"/>
              <a:t>.</a:t>
            </a:r>
          </a:p>
          <a:p>
            <a:pPr marL="0" indent="0">
              <a:buNone/>
            </a:pPr>
            <a:br>
              <a:rPr lang="en-US" dirty="0"/>
            </a:br>
            <a:endParaRPr lang="en-IN" dirty="0"/>
          </a:p>
        </p:txBody>
      </p:sp>
    </p:spTree>
    <p:extLst>
      <p:ext uri="{BB962C8B-B14F-4D97-AF65-F5344CB8AC3E}">
        <p14:creationId xmlns:p14="http://schemas.microsoft.com/office/powerpoint/2010/main" val="3759460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2062C-A8BF-4057-91F0-60F68A0D9C60}"/>
              </a:ext>
            </a:extLst>
          </p:cNvPr>
          <p:cNvSpPr>
            <a:spLocks noGrp="1"/>
          </p:cNvSpPr>
          <p:nvPr>
            <p:ph type="title"/>
          </p:nvPr>
        </p:nvSpPr>
        <p:spPr/>
        <p:txBody>
          <a:bodyPr>
            <a:normAutofit fontScale="90000"/>
          </a:bodyPr>
          <a:lstStyle/>
          <a:p>
            <a:r>
              <a:rPr lang="en-US" b="1" dirty="0"/>
              <a:t>Where in the component lifecycle should I make an AJAX call?</a:t>
            </a:r>
            <a:br>
              <a:rPr lang="en-US" b="1" dirty="0"/>
            </a:br>
            <a:br>
              <a:rPr lang="en-US" b="1" dirty="0"/>
            </a:br>
            <a:endParaRPr lang="en-IN" dirty="0"/>
          </a:p>
        </p:txBody>
      </p:sp>
      <p:sp>
        <p:nvSpPr>
          <p:cNvPr id="3" name="Content Placeholder 2">
            <a:extLst>
              <a:ext uri="{FF2B5EF4-FFF2-40B4-BE49-F238E27FC236}">
                <a16:creationId xmlns:a16="http://schemas.microsoft.com/office/drawing/2014/main" id="{907ACEA8-5D15-4382-93AE-1ECF5CD05944}"/>
              </a:ext>
            </a:extLst>
          </p:cNvPr>
          <p:cNvSpPr>
            <a:spLocks noGrp="1"/>
          </p:cNvSpPr>
          <p:nvPr>
            <p:ph idx="1"/>
          </p:nvPr>
        </p:nvSpPr>
        <p:spPr/>
        <p:txBody>
          <a:bodyPr/>
          <a:lstStyle/>
          <a:p>
            <a:r>
              <a:rPr lang="en-US" dirty="0"/>
              <a:t>You should populate data with AJAX calls in the componentDidMount lifecycle method. This is so you can use setState to update your component when the data is retrieved.</a:t>
            </a:r>
          </a:p>
          <a:p>
            <a:pPr marL="0" indent="0">
              <a:buNone/>
            </a:pPr>
            <a:br>
              <a:rPr lang="en-US" dirty="0"/>
            </a:br>
            <a:endParaRPr lang="en-IN" dirty="0"/>
          </a:p>
        </p:txBody>
      </p:sp>
    </p:spTree>
    <p:extLst>
      <p:ext uri="{BB962C8B-B14F-4D97-AF65-F5344CB8AC3E}">
        <p14:creationId xmlns:p14="http://schemas.microsoft.com/office/powerpoint/2010/main" val="1169559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A89CE-155A-408D-A2D5-ABD58B65D2DD}"/>
              </a:ext>
            </a:extLst>
          </p:cNvPr>
          <p:cNvSpPr>
            <a:spLocks noGrp="1"/>
          </p:cNvSpPr>
          <p:nvPr>
            <p:ph type="title"/>
          </p:nvPr>
        </p:nvSpPr>
        <p:spPr/>
        <p:txBody>
          <a:bodyPr>
            <a:normAutofit/>
          </a:bodyPr>
          <a:lstStyle/>
          <a:p>
            <a:r>
              <a:rPr lang="en-IN" sz="6000" dirty="0"/>
              <a:t>Fetch</a:t>
            </a:r>
          </a:p>
        </p:txBody>
      </p:sp>
    </p:spTree>
    <p:extLst>
      <p:ext uri="{BB962C8B-B14F-4D97-AF65-F5344CB8AC3E}">
        <p14:creationId xmlns:p14="http://schemas.microsoft.com/office/powerpoint/2010/main" val="3047501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FDF267-066B-4D6C-906C-180671F4579F}"/>
              </a:ext>
            </a:extLst>
          </p:cNvPr>
          <p:cNvSpPr/>
          <p:nvPr/>
        </p:nvSpPr>
        <p:spPr>
          <a:xfrm>
            <a:off x="3048000" y="474345"/>
            <a:ext cx="6096000" cy="5293757"/>
          </a:xfrm>
          <a:prstGeom prst="rect">
            <a:avLst/>
          </a:prstGeom>
        </p:spPr>
        <p:txBody>
          <a:bodyPr>
            <a:spAutoFit/>
          </a:bodyPr>
          <a:lstStyle/>
          <a:p>
            <a:r>
              <a:rPr lang="en-IN" dirty="0"/>
              <a:t> </a:t>
            </a:r>
            <a:r>
              <a:rPr lang="en-IN" sz="1600" dirty="0" err="1"/>
              <a:t>componentDidMount</a:t>
            </a:r>
            <a:r>
              <a:rPr lang="en-IN" sz="1600" dirty="0"/>
              <a:t>() {</a:t>
            </a:r>
          </a:p>
          <a:p>
            <a:r>
              <a:rPr lang="en-IN" sz="1600" dirty="0"/>
              <a:t>    fetch("https://api.example.com/items")</a:t>
            </a:r>
          </a:p>
          <a:p>
            <a:r>
              <a:rPr lang="en-IN" sz="1600" dirty="0"/>
              <a:t>      .then(res =&gt; </a:t>
            </a:r>
            <a:r>
              <a:rPr lang="en-IN" sz="1600" dirty="0" err="1"/>
              <a:t>res.json</a:t>
            </a:r>
            <a:r>
              <a:rPr lang="en-IN" sz="1600" dirty="0"/>
              <a:t>())</a:t>
            </a:r>
          </a:p>
          <a:p>
            <a:r>
              <a:rPr lang="en-IN" sz="1600" dirty="0"/>
              <a:t>      .then(</a:t>
            </a:r>
          </a:p>
          <a:p>
            <a:r>
              <a:rPr lang="en-IN" sz="1600" dirty="0"/>
              <a:t>        (result) =&gt; {</a:t>
            </a:r>
          </a:p>
          <a:p>
            <a:r>
              <a:rPr lang="en-IN" sz="1600" dirty="0"/>
              <a:t>          </a:t>
            </a:r>
            <a:r>
              <a:rPr lang="en-IN" sz="1600" dirty="0" err="1"/>
              <a:t>this.setState</a:t>
            </a:r>
            <a:r>
              <a:rPr lang="en-IN" sz="1600" dirty="0"/>
              <a:t>({</a:t>
            </a:r>
          </a:p>
          <a:p>
            <a:r>
              <a:rPr lang="en-IN" sz="1600" dirty="0"/>
              <a:t>            </a:t>
            </a:r>
            <a:r>
              <a:rPr lang="en-IN" sz="1600" dirty="0" err="1"/>
              <a:t>isLoaded</a:t>
            </a:r>
            <a:r>
              <a:rPr lang="en-IN" sz="1600" dirty="0"/>
              <a:t>: true,</a:t>
            </a:r>
          </a:p>
          <a:p>
            <a:r>
              <a:rPr lang="en-IN" sz="1600" dirty="0"/>
              <a:t>            items: </a:t>
            </a:r>
            <a:r>
              <a:rPr lang="en-IN" sz="1600" dirty="0" err="1"/>
              <a:t>result.items</a:t>
            </a:r>
            <a:endParaRPr lang="en-IN" sz="1600" dirty="0"/>
          </a:p>
          <a:p>
            <a:r>
              <a:rPr lang="en-IN" sz="1600" dirty="0"/>
              <a:t>          });</a:t>
            </a:r>
          </a:p>
          <a:p>
            <a:r>
              <a:rPr lang="en-IN" sz="1600" dirty="0"/>
              <a:t>        },</a:t>
            </a:r>
          </a:p>
          <a:p>
            <a:r>
              <a:rPr lang="en-IN" sz="1600" dirty="0"/>
              <a:t>        // Note: it's important to handle errors here</a:t>
            </a:r>
          </a:p>
          <a:p>
            <a:r>
              <a:rPr lang="en-IN" sz="1600" dirty="0"/>
              <a:t>        // instead of a catch() block so that we don't swallow</a:t>
            </a:r>
          </a:p>
          <a:p>
            <a:r>
              <a:rPr lang="en-IN" sz="1600" dirty="0"/>
              <a:t>        // exceptions from actual bugs in components.</a:t>
            </a:r>
          </a:p>
          <a:p>
            <a:r>
              <a:rPr lang="en-IN" sz="1600" dirty="0"/>
              <a:t>        (error) =&gt; {</a:t>
            </a:r>
          </a:p>
          <a:p>
            <a:r>
              <a:rPr lang="en-IN" sz="1600" dirty="0"/>
              <a:t>          </a:t>
            </a:r>
            <a:r>
              <a:rPr lang="en-IN" sz="1600" dirty="0" err="1"/>
              <a:t>this.setState</a:t>
            </a:r>
            <a:r>
              <a:rPr lang="en-IN" sz="1600" dirty="0"/>
              <a:t>({</a:t>
            </a:r>
          </a:p>
          <a:p>
            <a:r>
              <a:rPr lang="en-IN" sz="1600" dirty="0"/>
              <a:t>            </a:t>
            </a:r>
            <a:r>
              <a:rPr lang="en-IN" sz="1600" dirty="0" err="1"/>
              <a:t>isLoaded</a:t>
            </a:r>
            <a:r>
              <a:rPr lang="en-IN" sz="1600" dirty="0"/>
              <a:t>: true,</a:t>
            </a:r>
          </a:p>
          <a:p>
            <a:r>
              <a:rPr lang="en-IN" sz="1600" dirty="0"/>
              <a:t>            error</a:t>
            </a:r>
          </a:p>
          <a:p>
            <a:r>
              <a:rPr lang="en-IN" sz="1600" dirty="0"/>
              <a:t>          });</a:t>
            </a:r>
          </a:p>
          <a:p>
            <a:r>
              <a:rPr lang="en-IN" sz="1600" dirty="0"/>
              <a:t>        }</a:t>
            </a:r>
          </a:p>
          <a:p>
            <a:r>
              <a:rPr lang="en-IN" sz="1600" dirty="0"/>
              <a:t>      )</a:t>
            </a:r>
          </a:p>
          <a:p>
            <a:r>
              <a:rPr lang="en-IN" sz="1600" dirty="0"/>
              <a:t>  }</a:t>
            </a:r>
          </a:p>
        </p:txBody>
      </p:sp>
    </p:spTree>
    <p:extLst>
      <p:ext uri="{BB962C8B-B14F-4D97-AF65-F5344CB8AC3E}">
        <p14:creationId xmlns:p14="http://schemas.microsoft.com/office/powerpoint/2010/main" val="3969809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F5401-321B-4243-9B91-4969606532E0}"/>
              </a:ext>
            </a:extLst>
          </p:cNvPr>
          <p:cNvSpPr>
            <a:spLocks noGrp="1"/>
          </p:cNvSpPr>
          <p:nvPr>
            <p:ph type="title"/>
          </p:nvPr>
        </p:nvSpPr>
        <p:spPr/>
        <p:txBody>
          <a:bodyPr>
            <a:normAutofit/>
          </a:bodyPr>
          <a:lstStyle/>
          <a:p>
            <a:r>
              <a:rPr lang="en-IN" sz="6000" dirty="0"/>
              <a:t>Axios</a:t>
            </a:r>
          </a:p>
        </p:txBody>
      </p:sp>
    </p:spTree>
    <p:extLst>
      <p:ext uri="{BB962C8B-B14F-4D97-AF65-F5344CB8AC3E}">
        <p14:creationId xmlns:p14="http://schemas.microsoft.com/office/powerpoint/2010/main" val="1485379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E9BBC3-F62D-48AE-BCE1-B6E76F9CFB4E}"/>
              </a:ext>
            </a:extLst>
          </p:cNvPr>
          <p:cNvSpPr/>
          <p:nvPr/>
        </p:nvSpPr>
        <p:spPr>
          <a:xfrm>
            <a:off x="1058779" y="2690336"/>
            <a:ext cx="10019899" cy="1200329"/>
          </a:xfrm>
          <a:prstGeom prst="rect">
            <a:avLst/>
          </a:prstGeom>
        </p:spPr>
        <p:txBody>
          <a:bodyPr wrap="square">
            <a:spAutoFit/>
          </a:bodyPr>
          <a:lstStyle/>
          <a:p>
            <a:pPr lvl="0" defTabSz="914400" eaLnBrk="0" fontAlgn="base" hangingPunct="0">
              <a:spcBef>
                <a:spcPct val="0"/>
              </a:spcBef>
              <a:spcAft>
                <a:spcPct val="0"/>
              </a:spcAft>
            </a:pPr>
            <a:r>
              <a:rPr lang="en-US" altLang="en-US" dirty="0">
                <a:solidFill>
                  <a:srgbClr val="000000"/>
                </a:solidFill>
                <a:latin typeface="Calibri" panose="020F0502020204030204" pitchFamily="34" charset="0"/>
                <a:cs typeface="Calibri" panose="020F0502020204030204" pitchFamily="34" charset="0"/>
              </a:rPr>
              <a:t>componentDidMount(){</a:t>
            </a:r>
            <a:endParaRPr lang="en-US" altLang="en-US" dirty="0">
              <a:latin typeface="Calibri" panose="020F0502020204030204" pitchFamily="34" charset="0"/>
              <a:cs typeface="Calibri" panose="020F0502020204030204" pitchFamily="34" charset="0"/>
            </a:endParaRPr>
          </a:p>
          <a:p>
            <a:pPr lvl="0" defTabSz="914400" eaLnBrk="0" fontAlgn="base" hangingPunct="0">
              <a:spcBef>
                <a:spcPct val="0"/>
              </a:spcBef>
              <a:spcAft>
                <a:spcPct val="0"/>
              </a:spcAft>
            </a:pPr>
            <a:r>
              <a:rPr lang="en-US" altLang="en-US" dirty="0">
                <a:solidFill>
                  <a:srgbClr val="3A3A3A"/>
                </a:solidFill>
                <a:latin typeface="Calibri" panose="020F0502020204030204" pitchFamily="34" charset="0"/>
                <a:cs typeface="Calibri" panose="020F0502020204030204" pitchFamily="34" charset="0"/>
              </a:rPr>
              <a:t>  </a:t>
            </a:r>
            <a:r>
              <a:rPr lang="en-US" altLang="en-US" dirty="0" err="1">
                <a:solidFill>
                  <a:srgbClr val="000000"/>
                </a:solidFill>
                <a:latin typeface="Calibri" panose="020F0502020204030204" pitchFamily="34" charset="0"/>
                <a:cs typeface="Calibri" panose="020F0502020204030204" pitchFamily="34" charset="0"/>
              </a:rPr>
              <a:t>axios.get</a:t>
            </a:r>
            <a:r>
              <a:rPr lang="en-US" altLang="en-US" dirty="0">
                <a:solidFill>
                  <a:srgbClr val="000000"/>
                </a:solidFill>
                <a:latin typeface="Calibri" panose="020F0502020204030204" pitchFamily="34" charset="0"/>
                <a:cs typeface="Calibri" panose="020F0502020204030204" pitchFamily="34" charset="0"/>
              </a:rPr>
              <a:t>(</a:t>
            </a:r>
            <a:r>
              <a:rPr lang="en-US" altLang="en-US" dirty="0">
                <a:solidFill>
                  <a:srgbClr val="0000FF"/>
                </a:solidFill>
                <a:latin typeface="Calibri" panose="020F0502020204030204" pitchFamily="34" charset="0"/>
                <a:cs typeface="Calibri" panose="020F0502020204030204" pitchFamily="34" charset="0"/>
              </a:rPr>
              <a:t>'</a:t>
            </a:r>
            <a:r>
              <a:rPr lang="en-US" altLang="en-US" dirty="0">
                <a:solidFill>
                  <a:srgbClr val="0000FF"/>
                </a:solidFill>
                <a:latin typeface="Calibri" panose="020F0502020204030204" pitchFamily="34" charset="0"/>
                <a:cs typeface="Calibri" panose="020F0502020204030204" pitchFamily="34" charset="0"/>
                <a:hlinkClick r:id="rId2"/>
              </a:rPr>
              <a:t>https://randomuser.me/</a:t>
            </a:r>
            <a:r>
              <a:rPr lang="en-US" altLang="en-US" dirty="0" err="1">
                <a:solidFill>
                  <a:srgbClr val="0000FF"/>
                </a:solidFill>
                <a:latin typeface="Calibri" panose="020F0502020204030204" pitchFamily="34" charset="0"/>
                <a:cs typeface="Calibri" panose="020F0502020204030204" pitchFamily="34" charset="0"/>
                <a:hlinkClick r:id="rId2"/>
              </a:rPr>
              <a:t>api</a:t>
            </a:r>
            <a:r>
              <a:rPr lang="en-US" altLang="en-US" dirty="0">
                <a:solidFill>
                  <a:srgbClr val="0000FF"/>
                </a:solidFill>
                <a:latin typeface="Calibri" panose="020F0502020204030204" pitchFamily="34" charset="0"/>
                <a:cs typeface="Calibri" panose="020F0502020204030204" pitchFamily="34" charset="0"/>
                <a:hlinkClick r:id="rId2"/>
              </a:rPr>
              <a:t>/?results=10&amp;inc=</a:t>
            </a:r>
            <a:r>
              <a:rPr lang="en-US" altLang="en-US" dirty="0" err="1">
                <a:solidFill>
                  <a:srgbClr val="0000FF"/>
                </a:solidFill>
                <a:latin typeface="Calibri" panose="020F0502020204030204" pitchFamily="34" charset="0"/>
                <a:cs typeface="Calibri" panose="020F0502020204030204" pitchFamily="34" charset="0"/>
                <a:hlinkClick r:id="rId2"/>
              </a:rPr>
              <a:t>name</a:t>
            </a:r>
            <a:r>
              <a:rPr lang="en-US" altLang="en-US" dirty="0" err="1">
                <a:solidFill>
                  <a:srgbClr val="0000FF"/>
                </a:solidFill>
                <a:latin typeface="Calibri" panose="020F0502020204030204" pitchFamily="34" charset="0"/>
                <a:cs typeface="Calibri" panose="020F0502020204030204" pitchFamily="34" charset="0"/>
              </a:rPr>
              <a:t>,registered&amp;nat</a:t>
            </a:r>
            <a:r>
              <a:rPr lang="en-US" altLang="en-US" dirty="0">
                <a:solidFill>
                  <a:srgbClr val="0000FF"/>
                </a:solidFill>
                <a:latin typeface="Calibri" panose="020F0502020204030204" pitchFamily="34" charset="0"/>
                <a:cs typeface="Calibri" panose="020F0502020204030204" pitchFamily="34" charset="0"/>
              </a:rPr>
              <a:t>=</a:t>
            </a:r>
            <a:r>
              <a:rPr lang="en-US" altLang="en-US" dirty="0" err="1">
                <a:solidFill>
                  <a:srgbClr val="0000FF"/>
                </a:solidFill>
                <a:latin typeface="Calibri" panose="020F0502020204030204" pitchFamily="34" charset="0"/>
                <a:cs typeface="Calibri" panose="020F0502020204030204" pitchFamily="34" charset="0"/>
              </a:rPr>
              <a:t>fr</a:t>
            </a:r>
            <a:r>
              <a:rPr lang="en-US" altLang="en-US" dirty="0">
                <a:solidFill>
                  <a:srgbClr val="0000FF"/>
                </a:solidFill>
                <a:latin typeface="Calibri" panose="020F0502020204030204" pitchFamily="34" charset="0"/>
                <a:cs typeface="Calibri" panose="020F0502020204030204" pitchFamily="34" charset="0"/>
              </a:rPr>
              <a:t>'</a:t>
            </a:r>
            <a:r>
              <a:rPr lang="en-US" altLang="en-US" dirty="0">
                <a:solidFill>
                  <a:srgbClr val="000000"/>
                </a:solidFill>
                <a:latin typeface="Calibri" panose="020F0502020204030204" pitchFamily="34" charset="0"/>
                <a:cs typeface="Calibri" panose="020F0502020204030204" pitchFamily="34" charset="0"/>
              </a:rPr>
              <a:t>)</a:t>
            </a:r>
            <a:endParaRPr lang="en-US" altLang="en-US" dirty="0">
              <a:latin typeface="Calibri" panose="020F0502020204030204" pitchFamily="34" charset="0"/>
              <a:cs typeface="Calibri" panose="020F0502020204030204" pitchFamily="34" charset="0"/>
            </a:endParaRPr>
          </a:p>
          <a:p>
            <a:pPr lvl="0" defTabSz="914400" eaLnBrk="0" fontAlgn="base" hangingPunct="0">
              <a:spcBef>
                <a:spcPct val="0"/>
              </a:spcBef>
              <a:spcAft>
                <a:spcPct val="0"/>
              </a:spcAft>
            </a:pPr>
            <a:r>
              <a:rPr lang="en-US" altLang="en-US" dirty="0">
                <a:solidFill>
                  <a:srgbClr val="3A3A3A"/>
                </a:solidFill>
                <a:latin typeface="Calibri" panose="020F0502020204030204" pitchFamily="34" charset="0"/>
                <a:cs typeface="Calibri" panose="020F0502020204030204" pitchFamily="34" charset="0"/>
              </a:rPr>
              <a:t>  </a:t>
            </a:r>
            <a:r>
              <a:rPr lang="en-US" altLang="en-US" dirty="0">
                <a:solidFill>
                  <a:srgbClr val="000000"/>
                </a:solidFill>
                <a:latin typeface="Calibri" panose="020F0502020204030204" pitchFamily="34" charset="0"/>
                <a:cs typeface="Calibri" panose="020F0502020204030204" pitchFamily="34" charset="0"/>
              </a:rPr>
              <a:t>.then(json =&gt; console.log(json))</a:t>
            </a:r>
            <a:endParaRPr lang="en-US" altLang="en-US" dirty="0">
              <a:latin typeface="Calibri" panose="020F0502020204030204" pitchFamily="34" charset="0"/>
              <a:cs typeface="Calibri" panose="020F0502020204030204" pitchFamily="34" charset="0"/>
            </a:endParaRPr>
          </a:p>
          <a:p>
            <a:pPr lvl="0" defTabSz="914400" eaLnBrk="0" fontAlgn="base" hangingPunct="0">
              <a:spcBef>
                <a:spcPct val="0"/>
              </a:spcBef>
              <a:spcAft>
                <a:spcPct val="0"/>
              </a:spcAft>
            </a:pPr>
            <a:r>
              <a:rPr lang="en-US" altLang="en-US" dirty="0">
                <a:solidFill>
                  <a:srgbClr val="000000"/>
                </a:solidFill>
                <a:latin typeface="Calibri" panose="020F0502020204030204" pitchFamily="34" charset="0"/>
                <a:cs typeface="Calibri" panose="020F0502020204030204" pitchFamily="34" charset="0"/>
              </a:rPr>
              <a:t>}</a:t>
            </a:r>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236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C65B-290F-4E9B-B620-5E172F841BA7}"/>
              </a:ext>
            </a:extLst>
          </p:cNvPr>
          <p:cNvSpPr>
            <a:spLocks noGrp="1"/>
          </p:cNvSpPr>
          <p:nvPr>
            <p:ph type="title"/>
          </p:nvPr>
        </p:nvSpPr>
        <p:spPr/>
        <p:txBody>
          <a:bodyPr/>
          <a:lstStyle/>
          <a:p>
            <a:r>
              <a:rPr lang="en-IN" dirty="0"/>
              <a:t>Differences </a:t>
            </a:r>
          </a:p>
        </p:txBody>
      </p:sp>
      <p:sp>
        <p:nvSpPr>
          <p:cNvPr id="3" name="Text Placeholder 2">
            <a:extLst>
              <a:ext uri="{FF2B5EF4-FFF2-40B4-BE49-F238E27FC236}">
                <a16:creationId xmlns:a16="http://schemas.microsoft.com/office/drawing/2014/main" id="{24B10361-DA54-432E-ABF2-36E67D0549FD}"/>
              </a:ext>
            </a:extLst>
          </p:cNvPr>
          <p:cNvSpPr>
            <a:spLocks noGrp="1"/>
          </p:cNvSpPr>
          <p:nvPr>
            <p:ph type="body" idx="1"/>
          </p:nvPr>
        </p:nvSpPr>
        <p:spPr/>
        <p:txBody>
          <a:bodyPr/>
          <a:lstStyle/>
          <a:p>
            <a:r>
              <a:rPr lang="en-IN" dirty="0"/>
              <a:t>Fetch</a:t>
            </a:r>
          </a:p>
        </p:txBody>
      </p:sp>
      <p:sp>
        <p:nvSpPr>
          <p:cNvPr id="4" name="Content Placeholder 3">
            <a:extLst>
              <a:ext uri="{FF2B5EF4-FFF2-40B4-BE49-F238E27FC236}">
                <a16:creationId xmlns:a16="http://schemas.microsoft.com/office/drawing/2014/main" id="{45F934A3-D5DA-4754-BE41-6FD6B9EA6F85}"/>
              </a:ext>
            </a:extLst>
          </p:cNvPr>
          <p:cNvSpPr>
            <a:spLocks noGrp="1"/>
          </p:cNvSpPr>
          <p:nvPr>
            <p:ph sz="half" idx="2"/>
          </p:nvPr>
        </p:nvSpPr>
        <p:spPr/>
        <p:txBody>
          <a:bodyPr/>
          <a:lstStyle/>
          <a:p>
            <a:r>
              <a:rPr lang="en-IN" dirty="0"/>
              <a:t>Need to convert response to JSON</a:t>
            </a:r>
          </a:p>
          <a:p>
            <a:r>
              <a:rPr lang="en-IN" dirty="0"/>
              <a:t>Does not handles error responses</a:t>
            </a:r>
          </a:p>
          <a:p>
            <a:r>
              <a:rPr lang="en-IN" dirty="0"/>
              <a:t>Does not execute catch block when HTTP request returns 404 or 501.</a:t>
            </a:r>
          </a:p>
          <a:p>
            <a:endParaRPr lang="en-IN" dirty="0"/>
          </a:p>
        </p:txBody>
      </p:sp>
      <p:sp>
        <p:nvSpPr>
          <p:cNvPr id="5" name="Text Placeholder 4">
            <a:extLst>
              <a:ext uri="{FF2B5EF4-FFF2-40B4-BE49-F238E27FC236}">
                <a16:creationId xmlns:a16="http://schemas.microsoft.com/office/drawing/2014/main" id="{D75B170C-7CEA-44F2-9F79-5325AF3F393F}"/>
              </a:ext>
            </a:extLst>
          </p:cNvPr>
          <p:cNvSpPr>
            <a:spLocks noGrp="1"/>
          </p:cNvSpPr>
          <p:nvPr>
            <p:ph type="body" sz="quarter" idx="3"/>
          </p:nvPr>
        </p:nvSpPr>
        <p:spPr/>
        <p:txBody>
          <a:bodyPr/>
          <a:lstStyle/>
          <a:p>
            <a:r>
              <a:rPr lang="en-IN" dirty="0"/>
              <a:t>Axios</a:t>
            </a:r>
          </a:p>
        </p:txBody>
      </p:sp>
      <p:sp>
        <p:nvSpPr>
          <p:cNvPr id="6" name="Content Placeholder 5">
            <a:extLst>
              <a:ext uri="{FF2B5EF4-FFF2-40B4-BE49-F238E27FC236}">
                <a16:creationId xmlns:a16="http://schemas.microsoft.com/office/drawing/2014/main" id="{BF948C72-FFE7-4AAD-8D5B-42896848D464}"/>
              </a:ext>
            </a:extLst>
          </p:cNvPr>
          <p:cNvSpPr>
            <a:spLocks noGrp="1"/>
          </p:cNvSpPr>
          <p:nvPr>
            <p:ph sz="quarter" idx="4"/>
          </p:nvPr>
        </p:nvSpPr>
        <p:spPr/>
        <p:txBody>
          <a:bodyPr/>
          <a:lstStyle/>
          <a:p>
            <a:r>
              <a:rPr lang="en-IN" dirty="0"/>
              <a:t>By default the response is JSON</a:t>
            </a:r>
          </a:p>
          <a:p>
            <a:r>
              <a:rPr lang="en-IN" dirty="0"/>
              <a:t>Handles error responses </a:t>
            </a:r>
          </a:p>
          <a:p>
            <a:r>
              <a:rPr lang="en-IN" dirty="0"/>
              <a:t>Executes catch block when HTTP request returns 404 or 501.</a:t>
            </a:r>
          </a:p>
        </p:txBody>
      </p:sp>
    </p:spTree>
    <p:extLst>
      <p:ext uri="{BB962C8B-B14F-4D97-AF65-F5344CB8AC3E}">
        <p14:creationId xmlns:p14="http://schemas.microsoft.com/office/powerpoint/2010/main" val="1359143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6624F-3C0F-4B19-B623-94CA5DACA8FB}"/>
              </a:ext>
            </a:extLst>
          </p:cNvPr>
          <p:cNvSpPr>
            <a:spLocks noGrp="1"/>
          </p:cNvSpPr>
          <p:nvPr>
            <p:ph type="title"/>
          </p:nvPr>
        </p:nvSpPr>
        <p:spPr/>
        <p:txBody>
          <a:bodyPr/>
          <a:lstStyle/>
          <a:p>
            <a:r>
              <a:rPr lang="en-US" dirty="0"/>
              <a:t>Making API Calls with React Hooks</a:t>
            </a:r>
            <a:br>
              <a:rPr lang="en-US" dirty="0"/>
            </a:br>
            <a:endParaRPr lang="en-IN" dirty="0"/>
          </a:p>
        </p:txBody>
      </p:sp>
      <p:sp>
        <p:nvSpPr>
          <p:cNvPr id="3" name="Content Placeholder 2">
            <a:extLst>
              <a:ext uri="{FF2B5EF4-FFF2-40B4-BE49-F238E27FC236}">
                <a16:creationId xmlns:a16="http://schemas.microsoft.com/office/drawing/2014/main" id="{669A97F3-AF35-4C69-823D-A3C27EE371D1}"/>
              </a:ext>
            </a:extLst>
          </p:cNvPr>
          <p:cNvSpPr>
            <a:spLocks noGrp="1"/>
          </p:cNvSpPr>
          <p:nvPr>
            <p:ph idx="1"/>
          </p:nvPr>
        </p:nvSpPr>
        <p:spPr/>
        <p:txBody>
          <a:bodyPr/>
          <a:lstStyle/>
          <a:p>
            <a:r>
              <a:rPr lang="en-US" dirty="0"/>
              <a:t>The effect hook called useEffect is used to fetch the data with axios from the API and to set the data in the local state of the component with the state hook's update function. The promise resolving happens with async/await.</a:t>
            </a:r>
          </a:p>
          <a:p>
            <a:endParaRPr lang="en-US" dirty="0"/>
          </a:p>
          <a:p>
            <a:r>
              <a:rPr lang="en-US" dirty="0"/>
              <a:t> when you run your application, you should stumble into a nasty loop. The effect hook runs when the component mounts but also when the component updates. Because we are setting the state after every data fetch, the component updates and the effect runs again. It fetches the data again and again</a:t>
            </a:r>
            <a:endParaRPr lang="en-IN" dirty="0"/>
          </a:p>
        </p:txBody>
      </p:sp>
    </p:spTree>
    <p:extLst>
      <p:ext uri="{BB962C8B-B14F-4D97-AF65-F5344CB8AC3E}">
        <p14:creationId xmlns:p14="http://schemas.microsoft.com/office/powerpoint/2010/main" val="309871744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50</TotalTime>
  <Words>794</Words>
  <Application>Microsoft Office PowerPoint</Application>
  <PresentationFormat>Widescreen</PresentationFormat>
  <Paragraphs>93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Unicode MS</vt:lpstr>
      <vt:lpstr>Calibri</vt:lpstr>
      <vt:lpstr>Gill Sans MT</vt:lpstr>
      <vt:lpstr>Gallery</vt:lpstr>
      <vt:lpstr>AJAX and API</vt:lpstr>
      <vt:lpstr>How can I make an AJAX call? </vt:lpstr>
      <vt:lpstr>Where in the component lifecycle should I make an AJAX call?  </vt:lpstr>
      <vt:lpstr>Fetch</vt:lpstr>
      <vt:lpstr>PowerPoint Presentation</vt:lpstr>
      <vt:lpstr>Axios</vt:lpstr>
      <vt:lpstr>PowerPoint Presentation</vt:lpstr>
      <vt:lpstr>Differences </vt:lpstr>
      <vt:lpstr>Making API Calls with React Hooks </vt:lpstr>
      <vt:lpstr>Continue…</vt:lpstr>
      <vt:lpstr>PowerPoint Presentation</vt:lpstr>
      <vt:lpstr>PowerPoint Presentation</vt:lpstr>
      <vt:lpstr>PowerPoint Presentation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AJAX and APIs</dc:title>
  <dc:creator>Shubham Arora</dc:creator>
  <cp:lastModifiedBy>shubham arora</cp:lastModifiedBy>
  <cp:revision>14</cp:revision>
  <dcterms:created xsi:type="dcterms:W3CDTF">2019-10-14T18:29:48Z</dcterms:created>
  <dcterms:modified xsi:type="dcterms:W3CDTF">2020-02-17T02:00:40Z</dcterms:modified>
</cp:coreProperties>
</file>