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7"/>
  </p:notesMasterIdLst>
  <p:sldIdLst>
    <p:sldId id="352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53" r:id="rId18"/>
    <p:sldId id="276" r:id="rId19"/>
    <p:sldId id="277" r:id="rId20"/>
    <p:sldId id="256" r:id="rId21"/>
    <p:sldId id="257" r:id="rId22"/>
    <p:sldId id="258" r:id="rId23"/>
    <p:sldId id="260" r:id="rId24"/>
    <p:sldId id="259" r:id="rId25"/>
    <p:sldId id="35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appdividend.com/2018/03/10/webpack-4-tutorial-example-scratch/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appdividend.com/2018/03/10/webpack-4-tutorial-example-scratch/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svg"/><Relationship Id="rId1" Type="http://schemas.openxmlformats.org/officeDocument/2006/relationships/image" Target="../media/image30.png"/><Relationship Id="rId6" Type="http://schemas.openxmlformats.org/officeDocument/2006/relationships/image" Target="../media/image25.svg"/><Relationship Id="rId5" Type="http://schemas.openxmlformats.org/officeDocument/2006/relationships/image" Target="../media/image27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svg"/><Relationship Id="rId1" Type="http://schemas.openxmlformats.org/officeDocument/2006/relationships/image" Target="../media/image35.png"/><Relationship Id="rId6" Type="http://schemas.openxmlformats.org/officeDocument/2006/relationships/image" Target="../media/image20.svg"/><Relationship Id="rId5" Type="http://schemas.openxmlformats.org/officeDocument/2006/relationships/image" Target="../media/image21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image" Target="../media/image38.svg"/><Relationship Id="rId1" Type="http://schemas.openxmlformats.org/officeDocument/2006/relationships/image" Target="../media/image43.png"/><Relationship Id="rId6" Type="http://schemas.openxmlformats.org/officeDocument/2006/relationships/image" Target="../media/image42.svg"/><Relationship Id="rId5" Type="http://schemas.openxmlformats.org/officeDocument/2006/relationships/image" Target="../media/image45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31BAA-5DBA-4E91-A32E-70C9DAB6343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22A590-8F69-447A-A660-DF017DA982C2}">
      <dgm:prSet/>
      <dgm:spPr/>
      <dgm:t>
        <a:bodyPr/>
        <a:lstStyle/>
        <a:p>
          <a:r>
            <a:rPr lang="en-US"/>
            <a:t>Create</a:t>
          </a:r>
        </a:p>
      </dgm:t>
    </dgm:pt>
    <dgm:pt modelId="{A7BC544C-2A4C-473E-89A1-B47FF8F1987A}" type="parTrans" cxnId="{6773797A-131C-4624-B6BF-26426FE8872D}">
      <dgm:prSet/>
      <dgm:spPr/>
      <dgm:t>
        <a:bodyPr/>
        <a:lstStyle/>
        <a:p>
          <a:endParaRPr lang="en-US"/>
        </a:p>
      </dgm:t>
    </dgm:pt>
    <dgm:pt modelId="{5296F763-3D58-4919-BFAD-7AD99ABAB284}" type="sibTrans" cxnId="{6773797A-131C-4624-B6BF-26426FE8872D}">
      <dgm:prSet/>
      <dgm:spPr/>
      <dgm:t>
        <a:bodyPr/>
        <a:lstStyle/>
        <a:p>
          <a:endParaRPr lang="en-US"/>
        </a:p>
      </dgm:t>
    </dgm:pt>
    <dgm:pt modelId="{42D01ADF-1704-471A-9246-77F0581206FF}">
      <dgm:prSet/>
      <dgm:spPr/>
      <dgm:t>
        <a:bodyPr/>
        <a:lstStyle/>
        <a:p>
          <a:r>
            <a:rPr lang="en-US"/>
            <a:t>Create a project folder in your directory</a:t>
          </a:r>
        </a:p>
      </dgm:t>
    </dgm:pt>
    <dgm:pt modelId="{62B30167-9FD7-4EF7-855B-05791F18B3B3}" type="parTrans" cxnId="{47A0F306-C0C7-455E-A33C-E3EC773BA6A6}">
      <dgm:prSet/>
      <dgm:spPr/>
      <dgm:t>
        <a:bodyPr/>
        <a:lstStyle/>
        <a:p>
          <a:endParaRPr lang="en-US"/>
        </a:p>
      </dgm:t>
    </dgm:pt>
    <dgm:pt modelId="{4BC8F4AF-17B8-41DD-95EA-5F88C536BD4A}" type="sibTrans" cxnId="{47A0F306-C0C7-455E-A33C-E3EC773BA6A6}">
      <dgm:prSet/>
      <dgm:spPr/>
      <dgm:t>
        <a:bodyPr/>
        <a:lstStyle/>
        <a:p>
          <a:endParaRPr lang="en-US"/>
        </a:p>
      </dgm:t>
    </dgm:pt>
    <dgm:pt modelId="{16B5909E-A4F9-4FDC-AFE2-5969293DF7C7}">
      <dgm:prSet/>
      <dgm:spPr/>
      <dgm:t>
        <a:bodyPr/>
        <a:lstStyle/>
        <a:p>
          <a:r>
            <a:rPr lang="en-US"/>
            <a:t>mkdir react-environment</a:t>
          </a:r>
        </a:p>
      </dgm:t>
    </dgm:pt>
    <dgm:pt modelId="{109AC9C1-F066-4C0B-A98D-5214C6820687}" type="parTrans" cxnId="{DED42609-B864-4FB1-B236-ED43740E80B1}">
      <dgm:prSet/>
      <dgm:spPr/>
      <dgm:t>
        <a:bodyPr/>
        <a:lstStyle/>
        <a:p>
          <a:endParaRPr lang="en-US"/>
        </a:p>
      </dgm:t>
    </dgm:pt>
    <dgm:pt modelId="{45D4CD69-F240-4879-9356-0048114CCDE8}" type="sibTrans" cxnId="{DED42609-B864-4FB1-B236-ED43740E80B1}">
      <dgm:prSet/>
      <dgm:spPr/>
      <dgm:t>
        <a:bodyPr/>
        <a:lstStyle/>
        <a:p>
          <a:endParaRPr lang="en-US"/>
        </a:p>
      </dgm:t>
    </dgm:pt>
    <dgm:pt modelId="{D6718991-5B49-41E7-99DC-F17FA4E33D56}">
      <dgm:prSet/>
      <dgm:spPr/>
      <dgm:t>
        <a:bodyPr/>
        <a:lstStyle/>
        <a:p>
          <a:r>
            <a:rPr lang="en-US"/>
            <a:t>cd react-env</a:t>
          </a:r>
        </a:p>
      </dgm:t>
    </dgm:pt>
    <dgm:pt modelId="{FCE1A0BD-8157-4538-B76D-F139BD747073}" type="parTrans" cxnId="{516EADBF-FAA1-4DA0-8A73-EF2E5D8937EA}">
      <dgm:prSet/>
      <dgm:spPr/>
      <dgm:t>
        <a:bodyPr/>
        <a:lstStyle/>
        <a:p>
          <a:endParaRPr lang="en-US"/>
        </a:p>
      </dgm:t>
    </dgm:pt>
    <dgm:pt modelId="{FE01B1B0-1380-4262-948F-6EDF4D03012E}" type="sibTrans" cxnId="{516EADBF-FAA1-4DA0-8A73-EF2E5D8937EA}">
      <dgm:prSet/>
      <dgm:spPr/>
      <dgm:t>
        <a:bodyPr/>
        <a:lstStyle/>
        <a:p>
          <a:endParaRPr lang="en-US"/>
        </a:p>
      </dgm:t>
    </dgm:pt>
    <dgm:pt modelId="{3C971298-8C8D-4AF7-87B6-79E69E65195A}">
      <dgm:prSet/>
      <dgm:spPr/>
      <dgm:t>
        <a:bodyPr/>
        <a:lstStyle/>
        <a:p>
          <a:r>
            <a:rPr lang="en-US"/>
            <a:t>Create</a:t>
          </a:r>
        </a:p>
      </dgm:t>
    </dgm:pt>
    <dgm:pt modelId="{9BB35DC0-D566-4DA7-B33E-4D2A0B15E584}" type="parTrans" cxnId="{0CDB395E-BDAB-4CEA-B4F2-78200060A0D8}">
      <dgm:prSet/>
      <dgm:spPr/>
      <dgm:t>
        <a:bodyPr/>
        <a:lstStyle/>
        <a:p>
          <a:endParaRPr lang="en-US"/>
        </a:p>
      </dgm:t>
    </dgm:pt>
    <dgm:pt modelId="{14E01818-AC3E-4F91-9C69-5CD048EE02AC}" type="sibTrans" cxnId="{0CDB395E-BDAB-4CEA-B4F2-78200060A0D8}">
      <dgm:prSet/>
      <dgm:spPr/>
      <dgm:t>
        <a:bodyPr/>
        <a:lstStyle/>
        <a:p>
          <a:endParaRPr lang="en-US"/>
        </a:p>
      </dgm:t>
    </dgm:pt>
    <dgm:pt modelId="{ADDAAAE2-CC9D-43B6-8D07-E79E1D980E45}">
      <dgm:prSet/>
      <dgm:spPr/>
      <dgm:t>
        <a:bodyPr/>
        <a:lstStyle/>
        <a:p>
          <a:r>
            <a:rPr lang="en-US"/>
            <a:t>Create a package.json file to manage all the node dependencies.</a:t>
          </a:r>
        </a:p>
      </dgm:t>
    </dgm:pt>
    <dgm:pt modelId="{22BCDF1B-9CFD-446F-8B7E-F153A741F7CC}" type="parTrans" cxnId="{FE1E5432-B834-4610-BA93-03FA78852BB2}">
      <dgm:prSet/>
      <dgm:spPr/>
      <dgm:t>
        <a:bodyPr/>
        <a:lstStyle/>
        <a:p>
          <a:endParaRPr lang="en-US"/>
        </a:p>
      </dgm:t>
    </dgm:pt>
    <dgm:pt modelId="{A72D9F6A-A9C9-45DB-9869-45ECCDC9DF3D}" type="sibTrans" cxnId="{FE1E5432-B834-4610-BA93-03FA78852BB2}">
      <dgm:prSet/>
      <dgm:spPr/>
      <dgm:t>
        <a:bodyPr/>
        <a:lstStyle/>
        <a:p>
          <a:endParaRPr lang="en-US"/>
        </a:p>
      </dgm:t>
    </dgm:pt>
    <dgm:pt modelId="{CD1117C3-FDE0-461C-83D4-9CAC5E0AB605}">
      <dgm:prSet/>
      <dgm:spPr/>
      <dgm:t>
        <a:bodyPr/>
        <a:lstStyle/>
        <a:p>
          <a:r>
            <a:rPr lang="en-US"/>
            <a:t>npm init</a:t>
          </a:r>
        </a:p>
      </dgm:t>
    </dgm:pt>
    <dgm:pt modelId="{1D3349B4-CC9E-42F8-965D-CC811E7989CE}" type="parTrans" cxnId="{E33EFC1E-808A-4623-A7FC-5188853EE1D4}">
      <dgm:prSet/>
      <dgm:spPr/>
      <dgm:t>
        <a:bodyPr/>
        <a:lstStyle/>
        <a:p>
          <a:endParaRPr lang="en-US"/>
        </a:p>
      </dgm:t>
    </dgm:pt>
    <dgm:pt modelId="{1F0680B3-26C8-4630-A9D9-EDF902D23088}" type="sibTrans" cxnId="{E33EFC1E-808A-4623-A7FC-5188853EE1D4}">
      <dgm:prSet/>
      <dgm:spPr/>
      <dgm:t>
        <a:bodyPr/>
        <a:lstStyle/>
        <a:p>
          <a:endParaRPr lang="en-US"/>
        </a:p>
      </dgm:t>
    </dgm:pt>
    <dgm:pt modelId="{10305144-FA9B-42F8-A6A2-4A88784C9C30}" type="pres">
      <dgm:prSet presAssocID="{F5731BAA-5DBA-4E91-A32E-70C9DAB63435}" presName="Name0" presStyleCnt="0">
        <dgm:presLayoutVars>
          <dgm:dir/>
          <dgm:animLvl val="lvl"/>
          <dgm:resizeHandles val="exact"/>
        </dgm:presLayoutVars>
      </dgm:prSet>
      <dgm:spPr/>
    </dgm:pt>
    <dgm:pt modelId="{FBF477F3-0291-4D1C-8744-0AEFF32BD933}" type="pres">
      <dgm:prSet presAssocID="{3C971298-8C8D-4AF7-87B6-79E69E65195A}" presName="boxAndChildren" presStyleCnt="0"/>
      <dgm:spPr/>
    </dgm:pt>
    <dgm:pt modelId="{410B22AC-26A5-464C-9FDA-E101B144C82B}" type="pres">
      <dgm:prSet presAssocID="{3C971298-8C8D-4AF7-87B6-79E69E65195A}" presName="parentTextBox" presStyleLbl="alignNode1" presStyleIdx="0" presStyleCnt="2"/>
      <dgm:spPr/>
    </dgm:pt>
    <dgm:pt modelId="{23B874DE-B2AF-43A7-9FB4-882C3985DF35}" type="pres">
      <dgm:prSet presAssocID="{3C971298-8C8D-4AF7-87B6-79E69E65195A}" presName="descendantBox" presStyleLbl="bgAccFollowNode1" presStyleIdx="0" presStyleCnt="2"/>
      <dgm:spPr/>
    </dgm:pt>
    <dgm:pt modelId="{7950F4DD-D830-47FD-8232-B8948DDB30B1}" type="pres">
      <dgm:prSet presAssocID="{5296F763-3D58-4919-BFAD-7AD99ABAB284}" presName="sp" presStyleCnt="0"/>
      <dgm:spPr/>
    </dgm:pt>
    <dgm:pt modelId="{4CB783DD-43A7-4BB6-ACF1-C64EBC6BE5A1}" type="pres">
      <dgm:prSet presAssocID="{8E22A590-8F69-447A-A660-DF017DA982C2}" presName="arrowAndChildren" presStyleCnt="0"/>
      <dgm:spPr/>
    </dgm:pt>
    <dgm:pt modelId="{888105BF-F1FE-4760-BFB7-027200A0B904}" type="pres">
      <dgm:prSet presAssocID="{8E22A590-8F69-447A-A660-DF017DA982C2}" presName="parentTextArrow" presStyleLbl="node1" presStyleIdx="0" presStyleCnt="0"/>
      <dgm:spPr/>
    </dgm:pt>
    <dgm:pt modelId="{23A0DE64-6CEB-4D54-A233-49C6AA342727}" type="pres">
      <dgm:prSet presAssocID="{8E22A590-8F69-447A-A660-DF017DA982C2}" presName="arrow" presStyleLbl="alignNode1" presStyleIdx="1" presStyleCnt="2"/>
      <dgm:spPr/>
    </dgm:pt>
    <dgm:pt modelId="{F0D7D251-AD3F-43BF-A027-8CB8BB6043CE}" type="pres">
      <dgm:prSet presAssocID="{8E22A590-8F69-447A-A660-DF017DA982C2}" presName="descendantArrow" presStyleLbl="bgAccFollowNode1" presStyleIdx="1" presStyleCnt="2"/>
      <dgm:spPr/>
    </dgm:pt>
  </dgm:ptLst>
  <dgm:cxnLst>
    <dgm:cxn modelId="{EE0EF204-59DD-4C5B-9AB3-83DCE9693B3F}" type="presOf" srcId="{ADDAAAE2-CC9D-43B6-8D07-E79E1D980E45}" destId="{23B874DE-B2AF-43A7-9FB4-882C3985DF35}" srcOrd="0" destOrd="0" presId="urn:microsoft.com/office/officeart/2016/7/layout/VerticalDownArrowProcess"/>
    <dgm:cxn modelId="{47A0F306-C0C7-455E-A33C-E3EC773BA6A6}" srcId="{8E22A590-8F69-447A-A660-DF017DA982C2}" destId="{42D01ADF-1704-471A-9246-77F0581206FF}" srcOrd="0" destOrd="0" parTransId="{62B30167-9FD7-4EF7-855B-05791F18B3B3}" sibTransId="{4BC8F4AF-17B8-41DD-95EA-5F88C536BD4A}"/>
    <dgm:cxn modelId="{DED42609-B864-4FB1-B236-ED43740E80B1}" srcId="{42D01ADF-1704-471A-9246-77F0581206FF}" destId="{16B5909E-A4F9-4FDC-AFE2-5969293DF7C7}" srcOrd="0" destOrd="0" parTransId="{109AC9C1-F066-4C0B-A98D-5214C6820687}" sibTransId="{45D4CD69-F240-4879-9356-0048114CCDE8}"/>
    <dgm:cxn modelId="{9AF43117-74B1-4DA7-9784-AB4F0E18123F}" type="presOf" srcId="{8E22A590-8F69-447A-A660-DF017DA982C2}" destId="{888105BF-F1FE-4760-BFB7-027200A0B904}" srcOrd="0" destOrd="0" presId="urn:microsoft.com/office/officeart/2016/7/layout/VerticalDownArrowProcess"/>
    <dgm:cxn modelId="{AE922B19-4795-494D-93EF-8DF916FB4B81}" type="presOf" srcId="{F5731BAA-5DBA-4E91-A32E-70C9DAB63435}" destId="{10305144-FA9B-42F8-A6A2-4A88784C9C30}" srcOrd="0" destOrd="0" presId="urn:microsoft.com/office/officeart/2016/7/layout/VerticalDownArrowProcess"/>
    <dgm:cxn modelId="{E33EFC1E-808A-4623-A7FC-5188853EE1D4}" srcId="{ADDAAAE2-CC9D-43B6-8D07-E79E1D980E45}" destId="{CD1117C3-FDE0-461C-83D4-9CAC5E0AB605}" srcOrd="0" destOrd="0" parTransId="{1D3349B4-CC9E-42F8-965D-CC811E7989CE}" sibTransId="{1F0680B3-26C8-4630-A9D9-EDF902D23088}"/>
    <dgm:cxn modelId="{FE1E5432-B834-4610-BA93-03FA78852BB2}" srcId="{3C971298-8C8D-4AF7-87B6-79E69E65195A}" destId="{ADDAAAE2-CC9D-43B6-8D07-E79E1D980E45}" srcOrd="0" destOrd="0" parTransId="{22BCDF1B-9CFD-446F-8B7E-F153A741F7CC}" sibTransId="{A72D9F6A-A9C9-45DB-9869-45ECCDC9DF3D}"/>
    <dgm:cxn modelId="{0CDB395E-BDAB-4CEA-B4F2-78200060A0D8}" srcId="{F5731BAA-5DBA-4E91-A32E-70C9DAB63435}" destId="{3C971298-8C8D-4AF7-87B6-79E69E65195A}" srcOrd="1" destOrd="0" parTransId="{9BB35DC0-D566-4DA7-B33E-4D2A0B15E584}" sibTransId="{14E01818-AC3E-4F91-9C69-5CD048EE02AC}"/>
    <dgm:cxn modelId="{14FEAB67-388D-447A-8899-07222EE4998C}" type="presOf" srcId="{3C971298-8C8D-4AF7-87B6-79E69E65195A}" destId="{410B22AC-26A5-464C-9FDA-E101B144C82B}" srcOrd="0" destOrd="0" presId="urn:microsoft.com/office/officeart/2016/7/layout/VerticalDownArrowProcess"/>
    <dgm:cxn modelId="{28A9AE70-8793-42DA-82D3-18D6DFA5E332}" type="presOf" srcId="{16B5909E-A4F9-4FDC-AFE2-5969293DF7C7}" destId="{F0D7D251-AD3F-43BF-A027-8CB8BB6043CE}" srcOrd="0" destOrd="1" presId="urn:microsoft.com/office/officeart/2016/7/layout/VerticalDownArrowProcess"/>
    <dgm:cxn modelId="{94602473-12CB-40E1-814C-59934B33B9B9}" type="presOf" srcId="{8E22A590-8F69-447A-A660-DF017DA982C2}" destId="{23A0DE64-6CEB-4D54-A233-49C6AA342727}" srcOrd="1" destOrd="0" presId="urn:microsoft.com/office/officeart/2016/7/layout/VerticalDownArrowProcess"/>
    <dgm:cxn modelId="{042E4F73-1BB1-405B-80C2-A38B9ABAC843}" type="presOf" srcId="{CD1117C3-FDE0-461C-83D4-9CAC5E0AB605}" destId="{23B874DE-B2AF-43A7-9FB4-882C3985DF35}" srcOrd="0" destOrd="1" presId="urn:microsoft.com/office/officeart/2016/7/layout/VerticalDownArrowProcess"/>
    <dgm:cxn modelId="{6773797A-131C-4624-B6BF-26426FE8872D}" srcId="{F5731BAA-5DBA-4E91-A32E-70C9DAB63435}" destId="{8E22A590-8F69-447A-A660-DF017DA982C2}" srcOrd="0" destOrd="0" parTransId="{A7BC544C-2A4C-473E-89A1-B47FF8F1987A}" sibTransId="{5296F763-3D58-4919-BFAD-7AD99ABAB284}"/>
    <dgm:cxn modelId="{33C1AAA3-DD7A-4A5B-97F4-3A739EDB434C}" type="presOf" srcId="{D6718991-5B49-41E7-99DC-F17FA4E33D56}" destId="{F0D7D251-AD3F-43BF-A027-8CB8BB6043CE}" srcOrd="0" destOrd="2" presId="urn:microsoft.com/office/officeart/2016/7/layout/VerticalDownArrowProcess"/>
    <dgm:cxn modelId="{516EADBF-FAA1-4DA0-8A73-EF2E5D8937EA}" srcId="{42D01ADF-1704-471A-9246-77F0581206FF}" destId="{D6718991-5B49-41E7-99DC-F17FA4E33D56}" srcOrd="1" destOrd="0" parTransId="{FCE1A0BD-8157-4538-B76D-F139BD747073}" sibTransId="{FE01B1B0-1380-4262-948F-6EDF4D03012E}"/>
    <dgm:cxn modelId="{61A98CD7-9FEF-427A-BAD0-8AD72A8B0531}" type="presOf" srcId="{42D01ADF-1704-471A-9246-77F0581206FF}" destId="{F0D7D251-AD3F-43BF-A027-8CB8BB6043CE}" srcOrd="0" destOrd="0" presId="urn:microsoft.com/office/officeart/2016/7/layout/VerticalDownArrowProcess"/>
    <dgm:cxn modelId="{E4C970B5-FC9B-4180-9A83-0A48AEC71AB0}" type="presParOf" srcId="{10305144-FA9B-42F8-A6A2-4A88784C9C30}" destId="{FBF477F3-0291-4D1C-8744-0AEFF32BD933}" srcOrd="0" destOrd="0" presId="urn:microsoft.com/office/officeart/2016/7/layout/VerticalDownArrowProcess"/>
    <dgm:cxn modelId="{4D4CE25C-7F3C-45D7-AA4D-EBA1D1153CB5}" type="presParOf" srcId="{FBF477F3-0291-4D1C-8744-0AEFF32BD933}" destId="{410B22AC-26A5-464C-9FDA-E101B144C82B}" srcOrd="0" destOrd="0" presId="urn:microsoft.com/office/officeart/2016/7/layout/VerticalDownArrowProcess"/>
    <dgm:cxn modelId="{06D3E426-CB1A-4A20-8B99-6F8D998F6E22}" type="presParOf" srcId="{FBF477F3-0291-4D1C-8744-0AEFF32BD933}" destId="{23B874DE-B2AF-43A7-9FB4-882C3985DF35}" srcOrd="1" destOrd="0" presId="urn:microsoft.com/office/officeart/2016/7/layout/VerticalDownArrowProcess"/>
    <dgm:cxn modelId="{1A9395E4-8CB0-4A02-91FA-F09F433F2C07}" type="presParOf" srcId="{10305144-FA9B-42F8-A6A2-4A88784C9C30}" destId="{7950F4DD-D830-47FD-8232-B8948DDB30B1}" srcOrd="1" destOrd="0" presId="urn:microsoft.com/office/officeart/2016/7/layout/VerticalDownArrowProcess"/>
    <dgm:cxn modelId="{180783B2-02D7-4E5B-80AE-3E563FFD6BD6}" type="presParOf" srcId="{10305144-FA9B-42F8-A6A2-4A88784C9C30}" destId="{4CB783DD-43A7-4BB6-ACF1-C64EBC6BE5A1}" srcOrd="2" destOrd="0" presId="urn:microsoft.com/office/officeart/2016/7/layout/VerticalDownArrowProcess"/>
    <dgm:cxn modelId="{28C826B2-AEDA-4B8D-9455-6921E0E5B3FF}" type="presParOf" srcId="{4CB783DD-43A7-4BB6-ACF1-C64EBC6BE5A1}" destId="{888105BF-F1FE-4760-BFB7-027200A0B904}" srcOrd="0" destOrd="0" presId="urn:microsoft.com/office/officeart/2016/7/layout/VerticalDownArrowProcess"/>
    <dgm:cxn modelId="{826C410B-A994-4522-95F1-0C3B1D0D367A}" type="presParOf" srcId="{4CB783DD-43A7-4BB6-ACF1-C64EBC6BE5A1}" destId="{23A0DE64-6CEB-4D54-A233-49C6AA342727}" srcOrd="1" destOrd="0" presId="urn:microsoft.com/office/officeart/2016/7/layout/VerticalDownArrowProcess"/>
    <dgm:cxn modelId="{8A917607-9F22-4202-9998-ACF8022BC8D7}" type="presParOf" srcId="{4CB783DD-43A7-4BB6-ACF1-C64EBC6BE5A1}" destId="{F0D7D251-AD3F-43BF-A027-8CB8BB6043C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B1ACC-6C5B-4956-AB84-E1C3DCF2F22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1A3A16-4D93-4714-B2AA-588AAD56447E}">
      <dgm:prSet/>
      <dgm:spPr/>
      <dgm:t>
        <a:bodyPr/>
        <a:lstStyle/>
        <a:p>
          <a:r>
            <a:rPr lang="en-US" b="1"/>
            <a:t>Step 3: Install webpack and webpack-dev-server.</a:t>
          </a:r>
          <a:endParaRPr lang="en-US"/>
        </a:p>
      </dgm:t>
    </dgm:pt>
    <dgm:pt modelId="{CA16F577-7AB7-4C44-8A12-1C4D5EB700EA}" type="parTrans" cxnId="{5739CA55-1F16-4489-B6A1-85F2FF35BCB8}">
      <dgm:prSet/>
      <dgm:spPr/>
      <dgm:t>
        <a:bodyPr/>
        <a:lstStyle/>
        <a:p>
          <a:endParaRPr lang="en-US"/>
        </a:p>
      </dgm:t>
    </dgm:pt>
    <dgm:pt modelId="{589C9126-4ECD-4E45-B77C-5C23F05F64E8}" type="sibTrans" cxnId="{5739CA55-1F16-4489-B6A1-85F2FF35BCB8}">
      <dgm:prSet/>
      <dgm:spPr/>
      <dgm:t>
        <a:bodyPr/>
        <a:lstStyle/>
        <a:p>
          <a:endParaRPr lang="en-US"/>
        </a:p>
      </dgm:t>
    </dgm:pt>
    <dgm:pt modelId="{A4575915-FA24-4EC7-8E7A-B6AE984F2C51}">
      <dgm:prSet/>
      <dgm:spPr/>
      <dgm:t>
        <a:bodyPr/>
        <a:lstStyle/>
        <a:p>
          <a:r>
            <a:rPr lang="en-US"/>
            <a:t>We need two things --</a:t>
          </a:r>
        </a:p>
      </dgm:t>
    </dgm:pt>
    <dgm:pt modelId="{44451132-5DB2-4099-B82B-D56E8B05214C}" type="parTrans" cxnId="{A8CA3799-FED5-424C-B2AB-083995820A32}">
      <dgm:prSet/>
      <dgm:spPr/>
      <dgm:t>
        <a:bodyPr/>
        <a:lstStyle/>
        <a:p>
          <a:endParaRPr lang="en-US"/>
        </a:p>
      </dgm:t>
    </dgm:pt>
    <dgm:pt modelId="{CC61FEB0-0F36-491E-A543-CEE5787D8914}" type="sibTrans" cxnId="{A8CA3799-FED5-424C-B2AB-083995820A32}">
      <dgm:prSet/>
      <dgm:spPr/>
      <dgm:t>
        <a:bodyPr/>
        <a:lstStyle/>
        <a:p>
          <a:endParaRPr lang="en-US"/>
        </a:p>
      </dgm:t>
    </dgm:pt>
    <dgm:pt modelId="{22657FE4-217D-418E-86F0-7891C2AB2B14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1"/>
            </a:rPr>
            <a:t>Webpack</a:t>
          </a:r>
          <a:r>
            <a:rPr lang="en-US"/>
            <a:t>: to bundle all of our javascript files into one file and host that file on the server.</a:t>
          </a:r>
        </a:p>
      </dgm:t>
    </dgm:pt>
    <dgm:pt modelId="{58B94A00-480D-4152-9849-78214B769DFF}" type="parTrans" cxnId="{0585F14F-81A6-42FF-ACAE-22E722F25D32}">
      <dgm:prSet/>
      <dgm:spPr/>
      <dgm:t>
        <a:bodyPr/>
        <a:lstStyle/>
        <a:p>
          <a:endParaRPr lang="en-US"/>
        </a:p>
      </dgm:t>
    </dgm:pt>
    <dgm:pt modelId="{9F3BA805-E00E-490E-B412-817CC929588B}" type="sibTrans" cxnId="{0585F14F-81A6-42FF-ACAE-22E722F25D32}">
      <dgm:prSet/>
      <dgm:spPr/>
      <dgm:t>
        <a:bodyPr/>
        <a:lstStyle/>
        <a:p>
          <a:endParaRPr lang="en-US"/>
        </a:p>
      </dgm:t>
    </dgm:pt>
    <dgm:pt modelId="{A86F1A56-7DA7-4DE1-87EE-C0CD091E1CEF}">
      <dgm:prSet/>
      <dgm:spPr/>
      <dgm:t>
        <a:bodyPr/>
        <a:lstStyle/>
        <a:p>
          <a:r>
            <a:rPr lang="en-US" b="1"/>
            <a:t>Webpack Development Server</a:t>
          </a:r>
          <a:r>
            <a:rPr lang="en-US"/>
            <a:t>: We need this server to recompile our main javascript file every time we change and provide us one server.</a:t>
          </a:r>
        </a:p>
      </dgm:t>
    </dgm:pt>
    <dgm:pt modelId="{D48033B7-FCAD-4F03-8534-3A38447D18C0}" type="parTrans" cxnId="{86EBEE71-103C-4570-95DD-99EF3F2107D2}">
      <dgm:prSet/>
      <dgm:spPr/>
      <dgm:t>
        <a:bodyPr/>
        <a:lstStyle/>
        <a:p>
          <a:endParaRPr lang="en-US"/>
        </a:p>
      </dgm:t>
    </dgm:pt>
    <dgm:pt modelId="{0952B1FC-DAD3-4FD4-9063-3B8858F3008D}" type="sibTrans" cxnId="{86EBEE71-103C-4570-95DD-99EF3F2107D2}">
      <dgm:prSet/>
      <dgm:spPr/>
      <dgm:t>
        <a:bodyPr/>
        <a:lstStyle/>
        <a:p>
          <a:endParaRPr lang="en-US"/>
        </a:p>
      </dgm:t>
    </dgm:pt>
    <dgm:pt modelId="{4C753A3B-CCCF-4908-A167-02004FCC831B}">
      <dgm:prSet/>
      <dgm:spPr/>
      <dgm:t>
        <a:bodyPr/>
        <a:lstStyle/>
        <a:p>
          <a:r>
            <a:rPr lang="en-US"/>
            <a:t>npm install webpack webpack-dev-server --save-dev</a:t>
          </a:r>
        </a:p>
      </dgm:t>
    </dgm:pt>
    <dgm:pt modelId="{C0153099-E7CB-4B10-BA5C-4E448D12325E}" type="parTrans" cxnId="{0D77BF7A-3912-440E-AB66-4CF0EB0410EF}">
      <dgm:prSet/>
      <dgm:spPr/>
      <dgm:t>
        <a:bodyPr/>
        <a:lstStyle/>
        <a:p>
          <a:endParaRPr lang="en-US"/>
        </a:p>
      </dgm:t>
    </dgm:pt>
    <dgm:pt modelId="{0AAEBF84-D916-42CC-9EA9-710B30B771A9}" type="sibTrans" cxnId="{0D77BF7A-3912-440E-AB66-4CF0EB0410EF}">
      <dgm:prSet/>
      <dgm:spPr/>
      <dgm:t>
        <a:bodyPr/>
        <a:lstStyle/>
        <a:p>
          <a:endParaRPr lang="en-US"/>
        </a:p>
      </dgm:t>
    </dgm:pt>
    <dgm:pt modelId="{3537E148-F5F5-4330-840B-73776CAE7D61}" type="pres">
      <dgm:prSet presAssocID="{F1DB1ACC-6C5B-4956-AB84-E1C3DCF2F222}" presName="outerComposite" presStyleCnt="0">
        <dgm:presLayoutVars>
          <dgm:chMax val="5"/>
          <dgm:dir/>
          <dgm:resizeHandles val="exact"/>
        </dgm:presLayoutVars>
      </dgm:prSet>
      <dgm:spPr/>
    </dgm:pt>
    <dgm:pt modelId="{863731D1-3E3C-4147-8B49-CCE56B747DB9}" type="pres">
      <dgm:prSet presAssocID="{F1DB1ACC-6C5B-4956-AB84-E1C3DCF2F222}" presName="dummyMaxCanvas" presStyleCnt="0">
        <dgm:presLayoutVars/>
      </dgm:prSet>
      <dgm:spPr/>
    </dgm:pt>
    <dgm:pt modelId="{11F89DDB-3A87-4786-B315-354057040ACE}" type="pres">
      <dgm:prSet presAssocID="{F1DB1ACC-6C5B-4956-AB84-E1C3DCF2F222}" presName="FiveNodes_1" presStyleLbl="node1" presStyleIdx="0" presStyleCnt="5">
        <dgm:presLayoutVars>
          <dgm:bulletEnabled val="1"/>
        </dgm:presLayoutVars>
      </dgm:prSet>
      <dgm:spPr/>
    </dgm:pt>
    <dgm:pt modelId="{87829F79-10EF-466B-84F3-EAC20696F608}" type="pres">
      <dgm:prSet presAssocID="{F1DB1ACC-6C5B-4956-AB84-E1C3DCF2F222}" presName="FiveNodes_2" presStyleLbl="node1" presStyleIdx="1" presStyleCnt="5">
        <dgm:presLayoutVars>
          <dgm:bulletEnabled val="1"/>
        </dgm:presLayoutVars>
      </dgm:prSet>
      <dgm:spPr/>
    </dgm:pt>
    <dgm:pt modelId="{829D9939-7451-4AC1-A43F-3DE187FC6713}" type="pres">
      <dgm:prSet presAssocID="{F1DB1ACC-6C5B-4956-AB84-E1C3DCF2F222}" presName="FiveNodes_3" presStyleLbl="node1" presStyleIdx="2" presStyleCnt="5">
        <dgm:presLayoutVars>
          <dgm:bulletEnabled val="1"/>
        </dgm:presLayoutVars>
      </dgm:prSet>
      <dgm:spPr/>
    </dgm:pt>
    <dgm:pt modelId="{1E572D30-0153-4EC1-AC47-824B555DAC33}" type="pres">
      <dgm:prSet presAssocID="{F1DB1ACC-6C5B-4956-AB84-E1C3DCF2F222}" presName="FiveNodes_4" presStyleLbl="node1" presStyleIdx="3" presStyleCnt="5">
        <dgm:presLayoutVars>
          <dgm:bulletEnabled val="1"/>
        </dgm:presLayoutVars>
      </dgm:prSet>
      <dgm:spPr/>
    </dgm:pt>
    <dgm:pt modelId="{A01FDF79-6046-4156-9AA8-F74208166F29}" type="pres">
      <dgm:prSet presAssocID="{F1DB1ACC-6C5B-4956-AB84-E1C3DCF2F222}" presName="FiveNodes_5" presStyleLbl="node1" presStyleIdx="4" presStyleCnt="5">
        <dgm:presLayoutVars>
          <dgm:bulletEnabled val="1"/>
        </dgm:presLayoutVars>
      </dgm:prSet>
      <dgm:spPr/>
    </dgm:pt>
    <dgm:pt modelId="{88F49D8F-C37B-459D-BDFA-304D23330D64}" type="pres">
      <dgm:prSet presAssocID="{F1DB1ACC-6C5B-4956-AB84-E1C3DCF2F222}" presName="FiveConn_1-2" presStyleLbl="fgAccFollowNode1" presStyleIdx="0" presStyleCnt="4">
        <dgm:presLayoutVars>
          <dgm:bulletEnabled val="1"/>
        </dgm:presLayoutVars>
      </dgm:prSet>
      <dgm:spPr/>
    </dgm:pt>
    <dgm:pt modelId="{B6A92152-C499-426C-B9BA-FD0F5E1F5BF1}" type="pres">
      <dgm:prSet presAssocID="{F1DB1ACC-6C5B-4956-AB84-E1C3DCF2F222}" presName="FiveConn_2-3" presStyleLbl="fgAccFollowNode1" presStyleIdx="1" presStyleCnt="4">
        <dgm:presLayoutVars>
          <dgm:bulletEnabled val="1"/>
        </dgm:presLayoutVars>
      </dgm:prSet>
      <dgm:spPr/>
    </dgm:pt>
    <dgm:pt modelId="{99843F9C-6601-4350-8518-906FE851C00C}" type="pres">
      <dgm:prSet presAssocID="{F1DB1ACC-6C5B-4956-AB84-E1C3DCF2F222}" presName="FiveConn_3-4" presStyleLbl="fgAccFollowNode1" presStyleIdx="2" presStyleCnt="4">
        <dgm:presLayoutVars>
          <dgm:bulletEnabled val="1"/>
        </dgm:presLayoutVars>
      </dgm:prSet>
      <dgm:spPr/>
    </dgm:pt>
    <dgm:pt modelId="{A83AD1E1-251F-4322-A15C-4652AED88F1A}" type="pres">
      <dgm:prSet presAssocID="{F1DB1ACC-6C5B-4956-AB84-E1C3DCF2F222}" presName="FiveConn_4-5" presStyleLbl="fgAccFollowNode1" presStyleIdx="3" presStyleCnt="4">
        <dgm:presLayoutVars>
          <dgm:bulletEnabled val="1"/>
        </dgm:presLayoutVars>
      </dgm:prSet>
      <dgm:spPr/>
    </dgm:pt>
    <dgm:pt modelId="{255D665F-1929-4234-8B10-61C8357A6B1F}" type="pres">
      <dgm:prSet presAssocID="{F1DB1ACC-6C5B-4956-AB84-E1C3DCF2F222}" presName="FiveNodes_1_text" presStyleLbl="node1" presStyleIdx="4" presStyleCnt="5">
        <dgm:presLayoutVars>
          <dgm:bulletEnabled val="1"/>
        </dgm:presLayoutVars>
      </dgm:prSet>
      <dgm:spPr/>
    </dgm:pt>
    <dgm:pt modelId="{FA5B40EA-4BE4-406F-9EB4-21F6334EC2A6}" type="pres">
      <dgm:prSet presAssocID="{F1DB1ACC-6C5B-4956-AB84-E1C3DCF2F222}" presName="FiveNodes_2_text" presStyleLbl="node1" presStyleIdx="4" presStyleCnt="5">
        <dgm:presLayoutVars>
          <dgm:bulletEnabled val="1"/>
        </dgm:presLayoutVars>
      </dgm:prSet>
      <dgm:spPr/>
    </dgm:pt>
    <dgm:pt modelId="{116470A0-44E1-4FB8-8415-F9FB151DFEBE}" type="pres">
      <dgm:prSet presAssocID="{F1DB1ACC-6C5B-4956-AB84-E1C3DCF2F222}" presName="FiveNodes_3_text" presStyleLbl="node1" presStyleIdx="4" presStyleCnt="5">
        <dgm:presLayoutVars>
          <dgm:bulletEnabled val="1"/>
        </dgm:presLayoutVars>
      </dgm:prSet>
      <dgm:spPr/>
    </dgm:pt>
    <dgm:pt modelId="{0F2AC4ED-65BA-464A-8393-97BD5578670E}" type="pres">
      <dgm:prSet presAssocID="{F1DB1ACC-6C5B-4956-AB84-E1C3DCF2F222}" presName="FiveNodes_4_text" presStyleLbl="node1" presStyleIdx="4" presStyleCnt="5">
        <dgm:presLayoutVars>
          <dgm:bulletEnabled val="1"/>
        </dgm:presLayoutVars>
      </dgm:prSet>
      <dgm:spPr/>
    </dgm:pt>
    <dgm:pt modelId="{A12DFE75-643F-4E33-BEE5-99A3BBFB8DC5}" type="pres">
      <dgm:prSet presAssocID="{F1DB1ACC-6C5B-4956-AB84-E1C3DCF2F22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CB1F03-026A-4BAB-B4B9-8D64786D50C3}" type="presOf" srcId="{A86F1A56-7DA7-4DE1-87EE-C0CD091E1CEF}" destId="{1E572D30-0153-4EC1-AC47-824B555DAC33}" srcOrd="0" destOrd="0" presId="urn:microsoft.com/office/officeart/2005/8/layout/vProcess5"/>
    <dgm:cxn modelId="{0C8FF822-85F7-4970-878B-898B1D319182}" type="presOf" srcId="{22657FE4-217D-418E-86F0-7891C2AB2B14}" destId="{829D9939-7451-4AC1-A43F-3DE187FC6713}" srcOrd="0" destOrd="0" presId="urn:microsoft.com/office/officeart/2005/8/layout/vProcess5"/>
    <dgm:cxn modelId="{69EFFD24-E81A-44A7-801B-0ED0B5A59283}" type="presOf" srcId="{911A3A16-4D93-4714-B2AA-588AAD56447E}" destId="{255D665F-1929-4234-8B10-61C8357A6B1F}" srcOrd="1" destOrd="0" presId="urn:microsoft.com/office/officeart/2005/8/layout/vProcess5"/>
    <dgm:cxn modelId="{DC878E30-EC2E-4270-A347-F91860F30A0B}" type="presOf" srcId="{4C753A3B-CCCF-4908-A167-02004FCC831B}" destId="{A12DFE75-643F-4E33-BEE5-99A3BBFB8DC5}" srcOrd="1" destOrd="0" presId="urn:microsoft.com/office/officeart/2005/8/layout/vProcess5"/>
    <dgm:cxn modelId="{9E55E13E-40F8-4440-9722-79CD18D99BF1}" type="presOf" srcId="{9F3BA805-E00E-490E-B412-817CC929588B}" destId="{99843F9C-6601-4350-8518-906FE851C00C}" srcOrd="0" destOrd="0" presId="urn:microsoft.com/office/officeart/2005/8/layout/vProcess5"/>
    <dgm:cxn modelId="{E7C58A4D-2A59-4E57-81DA-8D3306F2E61F}" type="presOf" srcId="{4C753A3B-CCCF-4908-A167-02004FCC831B}" destId="{A01FDF79-6046-4156-9AA8-F74208166F29}" srcOrd="0" destOrd="0" presId="urn:microsoft.com/office/officeart/2005/8/layout/vProcess5"/>
    <dgm:cxn modelId="{0190446F-42BC-43FD-9845-C3D3D3A36AFA}" type="presOf" srcId="{CC61FEB0-0F36-491E-A543-CEE5787D8914}" destId="{B6A92152-C499-426C-B9BA-FD0F5E1F5BF1}" srcOrd="0" destOrd="0" presId="urn:microsoft.com/office/officeart/2005/8/layout/vProcess5"/>
    <dgm:cxn modelId="{0585F14F-81A6-42FF-ACAE-22E722F25D32}" srcId="{F1DB1ACC-6C5B-4956-AB84-E1C3DCF2F222}" destId="{22657FE4-217D-418E-86F0-7891C2AB2B14}" srcOrd="2" destOrd="0" parTransId="{58B94A00-480D-4152-9849-78214B769DFF}" sibTransId="{9F3BA805-E00E-490E-B412-817CC929588B}"/>
    <dgm:cxn modelId="{C3706970-2D98-4718-AE9F-131340291EB2}" type="presOf" srcId="{F1DB1ACC-6C5B-4956-AB84-E1C3DCF2F222}" destId="{3537E148-F5F5-4330-840B-73776CAE7D61}" srcOrd="0" destOrd="0" presId="urn:microsoft.com/office/officeart/2005/8/layout/vProcess5"/>
    <dgm:cxn modelId="{86EBEE71-103C-4570-95DD-99EF3F2107D2}" srcId="{F1DB1ACC-6C5B-4956-AB84-E1C3DCF2F222}" destId="{A86F1A56-7DA7-4DE1-87EE-C0CD091E1CEF}" srcOrd="3" destOrd="0" parTransId="{D48033B7-FCAD-4F03-8534-3A38447D18C0}" sibTransId="{0952B1FC-DAD3-4FD4-9063-3B8858F3008D}"/>
    <dgm:cxn modelId="{C9065755-BD62-4016-B9AA-548A513F1E8D}" type="presOf" srcId="{22657FE4-217D-418E-86F0-7891C2AB2B14}" destId="{116470A0-44E1-4FB8-8415-F9FB151DFEBE}" srcOrd="1" destOrd="0" presId="urn:microsoft.com/office/officeart/2005/8/layout/vProcess5"/>
    <dgm:cxn modelId="{5739CA55-1F16-4489-B6A1-85F2FF35BCB8}" srcId="{F1DB1ACC-6C5B-4956-AB84-E1C3DCF2F222}" destId="{911A3A16-4D93-4714-B2AA-588AAD56447E}" srcOrd="0" destOrd="0" parTransId="{CA16F577-7AB7-4C44-8A12-1C4D5EB700EA}" sibTransId="{589C9126-4ECD-4E45-B77C-5C23F05F64E8}"/>
    <dgm:cxn modelId="{0D77BF7A-3912-440E-AB66-4CF0EB0410EF}" srcId="{F1DB1ACC-6C5B-4956-AB84-E1C3DCF2F222}" destId="{4C753A3B-CCCF-4908-A167-02004FCC831B}" srcOrd="4" destOrd="0" parTransId="{C0153099-E7CB-4B10-BA5C-4E448D12325E}" sibTransId="{0AAEBF84-D916-42CC-9EA9-710B30B771A9}"/>
    <dgm:cxn modelId="{CB884993-06FC-4CB8-B2EF-06DBC484578F}" type="presOf" srcId="{589C9126-4ECD-4E45-B77C-5C23F05F64E8}" destId="{88F49D8F-C37B-459D-BDFA-304D23330D64}" srcOrd="0" destOrd="0" presId="urn:microsoft.com/office/officeart/2005/8/layout/vProcess5"/>
    <dgm:cxn modelId="{A8CA3799-FED5-424C-B2AB-083995820A32}" srcId="{F1DB1ACC-6C5B-4956-AB84-E1C3DCF2F222}" destId="{A4575915-FA24-4EC7-8E7A-B6AE984F2C51}" srcOrd="1" destOrd="0" parTransId="{44451132-5DB2-4099-B82B-D56E8B05214C}" sibTransId="{CC61FEB0-0F36-491E-A543-CEE5787D8914}"/>
    <dgm:cxn modelId="{A16E44A1-C63D-4C88-9C4D-44C64886151E}" type="presOf" srcId="{911A3A16-4D93-4714-B2AA-588AAD56447E}" destId="{11F89DDB-3A87-4786-B315-354057040ACE}" srcOrd="0" destOrd="0" presId="urn:microsoft.com/office/officeart/2005/8/layout/vProcess5"/>
    <dgm:cxn modelId="{4AD7B1A2-B07C-447E-A7D1-81CEC8D0281C}" type="presOf" srcId="{0952B1FC-DAD3-4FD4-9063-3B8858F3008D}" destId="{A83AD1E1-251F-4322-A15C-4652AED88F1A}" srcOrd="0" destOrd="0" presId="urn:microsoft.com/office/officeart/2005/8/layout/vProcess5"/>
    <dgm:cxn modelId="{D2C8E0DA-0FA3-496F-9820-8072A656FADD}" type="presOf" srcId="{A4575915-FA24-4EC7-8E7A-B6AE984F2C51}" destId="{FA5B40EA-4BE4-406F-9EB4-21F6334EC2A6}" srcOrd="1" destOrd="0" presId="urn:microsoft.com/office/officeart/2005/8/layout/vProcess5"/>
    <dgm:cxn modelId="{F6C558DC-6246-4E3B-873E-C34B5355113B}" type="presOf" srcId="{A4575915-FA24-4EC7-8E7A-B6AE984F2C51}" destId="{87829F79-10EF-466B-84F3-EAC20696F608}" srcOrd="0" destOrd="0" presId="urn:microsoft.com/office/officeart/2005/8/layout/vProcess5"/>
    <dgm:cxn modelId="{6B721CF3-76F4-428C-9A1B-486969AAB365}" type="presOf" srcId="{A86F1A56-7DA7-4DE1-87EE-C0CD091E1CEF}" destId="{0F2AC4ED-65BA-464A-8393-97BD5578670E}" srcOrd="1" destOrd="0" presId="urn:microsoft.com/office/officeart/2005/8/layout/vProcess5"/>
    <dgm:cxn modelId="{56AE4E60-0DFC-43A8-A157-6DAC1AEE4403}" type="presParOf" srcId="{3537E148-F5F5-4330-840B-73776CAE7D61}" destId="{863731D1-3E3C-4147-8B49-CCE56B747DB9}" srcOrd="0" destOrd="0" presId="urn:microsoft.com/office/officeart/2005/8/layout/vProcess5"/>
    <dgm:cxn modelId="{A3E808ED-EAA5-4ABB-9407-3D0AF17FC5A1}" type="presParOf" srcId="{3537E148-F5F5-4330-840B-73776CAE7D61}" destId="{11F89DDB-3A87-4786-B315-354057040ACE}" srcOrd="1" destOrd="0" presId="urn:microsoft.com/office/officeart/2005/8/layout/vProcess5"/>
    <dgm:cxn modelId="{DA956A1D-9470-4EFE-BFDA-9C5FA4F2A38D}" type="presParOf" srcId="{3537E148-F5F5-4330-840B-73776CAE7D61}" destId="{87829F79-10EF-466B-84F3-EAC20696F608}" srcOrd="2" destOrd="0" presId="urn:microsoft.com/office/officeart/2005/8/layout/vProcess5"/>
    <dgm:cxn modelId="{262F61EA-F729-4131-8729-2C9F3B9747CA}" type="presParOf" srcId="{3537E148-F5F5-4330-840B-73776CAE7D61}" destId="{829D9939-7451-4AC1-A43F-3DE187FC6713}" srcOrd="3" destOrd="0" presId="urn:microsoft.com/office/officeart/2005/8/layout/vProcess5"/>
    <dgm:cxn modelId="{FB447C05-9FFE-4B0F-AD99-3015E5FFFF10}" type="presParOf" srcId="{3537E148-F5F5-4330-840B-73776CAE7D61}" destId="{1E572D30-0153-4EC1-AC47-824B555DAC33}" srcOrd="4" destOrd="0" presId="urn:microsoft.com/office/officeart/2005/8/layout/vProcess5"/>
    <dgm:cxn modelId="{39C717B9-75B0-4E78-B231-98FDA2E3F49C}" type="presParOf" srcId="{3537E148-F5F5-4330-840B-73776CAE7D61}" destId="{A01FDF79-6046-4156-9AA8-F74208166F29}" srcOrd="5" destOrd="0" presId="urn:microsoft.com/office/officeart/2005/8/layout/vProcess5"/>
    <dgm:cxn modelId="{051EF991-18DA-4810-8014-3A735EB7E9CA}" type="presParOf" srcId="{3537E148-F5F5-4330-840B-73776CAE7D61}" destId="{88F49D8F-C37B-459D-BDFA-304D23330D64}" srcOrd="6" destOrd="0" presId="urn:microsoft.com/office/officeart/2005/8/layout/vProcess5"/>
    <dgm:cxn modelId="{E2E9BE52-9431-4D81-BFAB-F0770A8A312D}" type="presParOf" srcId="{3537E148-F5F5-4330-840B-73776CAE7D61}" destId="{B6A92152-C499-426C-B9BA-FD0F5E1F5BF1}" srcOrd="7" destOrd="0" presId="urn:microsoft.com/office/officeart/2005/8/layout/vProcess5"/>
    <dgm:cxn modelId="{E332BE7C-18CB-467E-8CB1-24327B59A4D4}" type="presParOf" srcId="{3537E148-F5F5-4330-840B-73776CAE7D61}" destId="{99843F9C-6601-4350-8518-906FE851C00C}" srcOrd="8" destOrd="0" presId="urn:microsoft.com/office/officeart/2005/8/layout/vProcess5"/>
    <dgm:cxn modelId="{0F68294B-C8DE-43E9-8983-FE98E584BEDD}" type="presParOf" srcId="{3537E148-F5F5-4330-840B-73776CAE7D61}" destId="{A83AD1E1-251F-4322-A15C-4652AED88F1A}" srcOrd="9" destOrd="0" presId="urn:microsoft.com/office/officeart/2005/8/layout/vProcess5"/>
    <dgm:cxn modelId="{5E0B4E01-593B-4C35-B0EB-D7E02CD37088}" type="presParOf" srcId="{3537E148-F5F5-4330-840B-73776CAE7D61}" destId="{255D665F-1929-4234-8B10-61C8357A6B1F}" srcOrd="10" destOrd="0" presId="urn:microsoft.com/office/officeart/2005/8/layout/vProcess5"/>
    <dgm:cxn modelId="{83435D1E-8FD4-4879-BCC2-C617D0A06AD1}" type="presParOf" srcId="{3537E148-F5F5-4330-840B-73776CAE7D61}" destId="{FA5B40EA-4BE4-406F-9EB4-21F6334EC2A6}" srcOrd="11" destOrd="0" presId="urn:microsoft.com/office/officeart/2005/8/layout/vProcess5"/>
    <dgm:cxn modelId="{C8B005FC-F12F-4091-B970-4B1033BFBDC3}" type="presParOf" srcId="{3537E148-F5F5-4330-840B-73776CAE7D61}" destId="{116470A0-44E1-4FB8-8415-F9FB151DFEBE}" srcOrd="12" destOrd="0" presId="urn:microsoft.com/office/officeart/2005/8/layout/vProcess5"/>
    <dgm:cxn modelId="{53741923-3517-4B5F-AA23-18C87377CE3A}" type="presParOf" srcId="{3537E148-F5F5-4330-840B-73776CAE7D61}" destId="{0F2AC4ED-65BA-464A-8393-97BD5578670E}" srcOrd="13" destOrd="0" presId="urn:microsoft.com/office/officeart/2005/8/layout/vProcess5"/>
    <dgm:cxn modelId="{4BFDD484-2E71-43F5-88B8-083FEE9E6EAD}" type="presParOf" srcId="{3537E148-F5F5-4330-840B-73776CAE7D61}" destId="{A12DFE75-643F-4E33-BEE5-99A3BBFB8DC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CC624-367C-4639-BD01-4814682EAD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1354FB-0A1E-42CF-9A90-50D64A0ED94D}">
      <dgm:prSet/>
      <dgm:spPr/>
      <dgm:t>
        <a:bodyPr/>
        <a:lstStyle/>
        <a:p>
          <a:r>
            <a:rPr lang="en-US"/>
            <a:t>Here we have included only </a:t>
          </a:r>
          <a:r>
            <a:rPr lang="en-US" b="1"/>
            <a:t>one javascript</a:t>
          </a:r>
          <a:r>
            <a:rPr lang="en-US"/>
            <a:t> file called </a:t>
          </a:r>
          <a:r>
            <a:rPr lang="en-US" b="1"/>
            <a:t>bundle.js</a:t>
          </a:r>
          <a:r>
            <a:rPr lang="en-US"/>
            <a:t> in our HTML page, which is bundled by </a:t>
          </a:r>
          <a:r>
            <a:rPr lang="en-US" b="1"/>
            <a:t>Webpack</a:t>
          </a:r>
          <a:r>
            <a:rPr lang="en-US"/>
            <a:t>.</a:t>
          </a:r>
        </a:p>
      </dgm:t>
    </dgm:pt>
    <dgm:pt modelId="{738393EA-8B92-4F91-A32A-5EACB283FC01}" type="parTrans" cxnId="{34E2C56F-70B0-4F3E-ACE0-3D63E9B78857}">
      <dgm:prSet/>
      <dgm:spPr/>
      <dgm:t>
        <a:bodyPr/>
        <a:lstStyle/>
        <a:p>
          <a:endParaRPr lang="en-US"/>
        </a:p>
      </dgm:t>
    </dgm:pt>
    <dgm:pt modelId="{92CE54CA-6D7B-4257-B52D-D4300FF0D97B}" type="sibTrans" cxnId="{34E2C56F-70B0-4F3E-ACE0-3D63E9B78857}">
      <dgm:prSet/>
      <dgm:spPr/>
      <dgm:t>
        <a:bodyPr/>
        <a:lstStyle/>
        <a:p>
          <a:endParaRPr lang="en-US"/>
        </a:p>
      </dgm:t>
    </dgm:pt>
    <dgm:pt modelId="{3086DFCA-3EB9-4481-AFDC-9B063234BF90}">
      <dgm:prSet/>
      <dgm:spPr/>
      <dgm:t>
        <a:bodyPr/>
        <a:lstStyle/>
        <a:p>
          <a:r>
            <a:rPr lang="en-US" b="1"/>
            <a:t>Create a directory</a:t>
          </a:r>
          <a:r>
            <a:rPr lang="en-US"/>
            <a:t> called </a:t>
          </a:r>
          <a:r>
            <a:rPr lang="en-US" b="1"/>
            <a:t>app </a:t>
          </a:r>
          <a:r>
            <a:rPr lang="en-US"/>
            <a:t>in the root folder.</a:t>
          </a:r>
        </a:p>
      </dgm:t>
    </dgm:pt>
    <dgm:pt modelId="{D398C49B-8930-4AE6-AA72-9F397FBDFDD6}" type="parTrans" cxnId="{2F6720FE-A486-4CD2-B297-2A09F621CBC9}">
      <dgm:prSet/>
      <dgm:spPr/>
      <dgm:t>
        <a:bodyPr/>
        <a:lstStyle/>
        <a:p>
          <a:endParaRPr lang="en-US"/>
        </a:p>
      </dgm:t>
    </dgm:pt>
    <dgm:pt modelId="{FB592F1B-A15E-4202-AE08-98DA6CBBE0CE}" type="sibTrans" cxnId="{2F6720FE-A486-4CD2-B297-2A09F621CBC9}">
      <dgm:prSet/>
      <dgm:spPr/>
      <dgm:t>
        <a:bodyPr/>
        <a:lstStyle/>
        <a:p>
          <a:endParaRPr lang="en-US"/>
        </a:p>
      </dgm:t>
    </dgm:pt>
    <dgm:pt modelId="{827BBE35-258F-443C-ADAE-8D8E9E8DB875}">
      <dgm:prSet/>
      <dgm:spPr/>
      <dgm:t>
        <a:bodyPr/>
        <a:lstStyle/>
        <a:p>
          <a:r>
            <a:rPr lang="en-US"/>
            <a:t>In the app</a:t>
          </a:r>
          <a:r>
            <a:rPr lang="en-US" b="1"/>
            <a:t> </a:t>
          </a:r>
          <a:r>
            <a:rPr lang="en-US"/>
            <a:t>directory, create a new javascript file called </a:t>
          </a:r>
          <a:r>
            <a:rPr lang="en-US" b="1"/>
            <a:t>app.js.</a:t>
          </a:r>
          <a:endParaRPr lang="en-US"/>
        </a:p>
      </dgm:t>
    </dgm:pt>
    <dgm:pt modelId="{95AE15DC-14E1-4C13-9171-2543819458A6}" type="parTrans" cxnId="{7DB4F519-D3B6-4BED-824D-3F3F08DD0BE8}">
      <dgm:prSet/>
      <dgm:spPr/>
      <dgm:t>
        <a:bodyPr/>
        <a:lstStyle/>
        <a:p>
          <a:endParaRPr lang="en-US"/>
        </a:p>
      </dgm:t>
    </dgm:pt>
    <dgm:pt modelId="{C264FC91-D5C4-4DA9-A5BB-526C6162C832}" type="sibTrans" cxnId="{7DB4F519-D3B6-4BED-824D-3F3F08DD0BE8}">
      <dgm:prSet/>
      <dgm:spPr/>
      <dgm:t>
        <a:bodyPr/>
        <a:lstStyle/>
        <a:p>
          <a:endParaRPr lang="en-US"/>
        </a:p>
      </dgm:t>
    </dgm:pt>
    <dgm:pt modelId="{0D355FA5-B89B-40B5-816F-F69BC773505F}">
      <dgm:prSet/>
      <dgm:spPr/>
      <dgm:t>
        <a:bodyPr/>
        <a:lstStyle/>
        <a:p>
          <a:r>
            <a:rPr lang="en-US"/>
            <a:t>Write only one line of code in the </a:t>
          </a:r>
          <a:r>
            <a:rPr lang="en-US" b="1"/>
            <a:t>main.js</a:t>
          </a:r>
          <a:r>
            <a:rPr lang="en-US"/>
            <a:t> file.</a:t>
          </a:r>
        </a:p>
      </dgm:t>
    </dgm:pt>
    <dgm:pt modelId="{C866E6CF-5784-4544-8B4B-FD012E930CD1}" type="parTrans" cxnId="{69077175-4FBE-473C-A650-7D578361CA08}">
      <dgm:prSet/>
      <dgm:spPr/>
      <dgm:t>
        <a:bodyPr/>
        <a:lstStyle/>
        <a:p>
          <a:endParaRPr lang="en-US"/>
        </a:p>
      </dgm:t>
    </dgm:pt>
    <dgm:pt modelId="{8F686DA2-31DE-42A8-94A3-9E6543D2B5EC}" type="sibTrans" cxnId="{69077175-4FBE-473C-A650-7D578361CA08}">
      <dgm:prSet/>
      <dgm:spPr/>
      <dgm:t>
        <a:bodyPr/>
        <a:lstStyle/>
        <a:p>
          <a:endParaRPr lang="en-US"/>
        </a:p>
      </dgm:t>
    </dgm:pt>
    <dgm:pt modelId="{ABEF608C-E75C-4A61-9BC1-AA5FE183A654}">
      <dgm:prSet/>
      <dgm:spPr/>
      <dgm:t>
        <a:bodyPr/>
        <a:lstStyle/>
        <a:p>
          <a:r>
            <a:rPr lang="en-US"/>
            <a:t>console.log('Inside app folder');</a:t>
          </a:r>
        </a:p>
      </dgm:t>
    </dgm:pt>
    <dgm:pt modelId="{4B50C04D-5FF1-4FBD-9B44-A20B51B7395A}" type="parTrans" cxnId="{CE1FFC92-994A-4FAB-B517-78042D5F1FEB}">
      <dgm:prSet/>
      <dgm:spPr/>
      <dgm:t>
        <a:bodyPr/>
        <a:lstStyle/>
        <a:p>
          <a:endParaRPr lang="en-US"/>
        </a:p>
      </dgm:t>
    </dgm:pt>
    <dgm:pt modelId="{A47B8DF0-5403-4624-9717-3533FC3BA4EB}" type="sibTrans" cxnId="{CE1FFC92-994A-4FAB-B517-78042D5F1FEB}">
      <dgm:prSet/>
      <dgm:spPr/>
      <dgm:t>
        <a:bodyPr/>
        <a:lstStyle/>
        <a:p>
          <a:endParaRPr lang="en-US"/>
        </a:p>
      </dgm:t>
    </dgm:pt>
    <dgm:pt modelId="{EBF35095-FC6A-46BF-AC9F-FEB991C2D945}" type="pres">
      <dgm:prSet presAssocID="{063CC624-367C-4639-BD01-4814682EAD7C}" presName="root" presStyleCnt="0">
        <dgm:presLayoutVars>
          <dgm:dir/>
          <dgm:resizeHandles val="exact"/>
        </dgm:presLayoutVars>
      </dgm:prSet>
      <dgm:spPr/>
    </dgm:pt>
    <dgm:pt modelId="{2E10C626-842C-44C3-BFB1-4050B2D3B7EA}" type="pres">
      <dgm:prSet presAssocID="{E21354FB-0A1E-42CF-9A90-50D64A0ED94D}" presName="compNode" presStyleCnt="0"/>
      <dgm:spPr/>
    </dgm:pt>
    <dgm:pt modelId="{81F9472F-CAA8-4E98-8200-2B5001A2A27A}" type="pres">
      <dgm:prSet presAssocID="{E21354FB-0A1E-42CF-9A90-50D64A0ED94D}" presName="bgRect" presStyleLbl="bgShp" presStyleIdx="0" presStyleCnt="5"/>
      <dgm:spPr/>
    </dgm:pt>
    <dgm:pt modelId="{516D17EA-3CD6-499F-A291-AD0D8DBFE63C}" type="pres">
      <dgm:prSet presAssocID="{E21354FB-0A1E-42CF-9A90-50D64A0ED9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C9328D-E6F5-4F76-A25B-F12B829617D4}" type="pres">
      <dgm:prSet presAssocID="{E21354FB-0A1E-42CF-9A90-50D64A0ED94D}" presName="spaceRect" presStyleCnt="0"/>
      <dgm:spPr/>
    </dgm:pt>
    <dgm:pt modelId="{3E7E9355-6B54-4000-9293-3B52F833DBC3}" type="pres">
      <dgm:prSet presAssocID="{E21354FB-0A1E-42CF-9A90-50D64A0ED94D}" presName="parTx" presStyleLbl="revTx" presStyleIdx="0" presStyleCnt="5">
        <dgm:presLayoutVars>
          <dgm:chMax val="0"/>
          <dgm:chPref val="0"/>
        </dgm:presLayoutVars>
      </dgm:prSet>
      <dgm:spPr/>
    </dgm:pt>
    <dgm:pt modelId="{53893F7F-6E9B-4595-9C3D-2F376BDE5070}" type="pres">
      <dgm:prSet presAssocID="{92CE54CA-6D7B-4257-B52D-D4300FF0D97B}" presName="sibTrans" presStyleCnt="0"/>
      <dgm:spPr/>
    </dgm:pt>
    <dgm:pt modelId="{CC1DC66E-E9D5-47A3-8DD4-DA225C6E522F}" type="pres">
      <dgm:prSet presAssocID="{3086DFCA-3EB9-4481-AFDC-9B063234BF90}" presName="compNode" presStyleCnt="0"/>
      <dgm:spPr/>
    </dgm:pt>
    <dgm:pt modelId="{D329EF11-4378-43AF-BB5F-B7DCDFBADCF4}" type="pres">
      <dgm:prSet presAssocID="{3086DFCA-3EB9-4481-AFDC-9B063234BF90}" presName="bgRect" presStyleLbl="bgShp" presStyleIdx="1" presStyleCnt="5"/>
      <dgm:spPr/>
    </dgm:pt>
    <dgm:pt modelId="{F0974334-32BD-43A4-803D-9A043B126354}" type="pres">
      <dgm:prSet presAssocID="{3086DFCA-3EB9-4481-AFDC-9B063234BF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DCF5072-B782-4B01-A87E-F2410D099772}" type="pres">
      <dgm:prSet presAssocID="{3086DFCA-3EB9-4481-AFDC-9B063234BF90}" presName="spaceRect" presStyleCnt="0"/>
      <dgm:spPr/>
    </dgm:pt>
    <dgm:pt modelId="{D984D35C-D1BC-4C7F-AE77-291DE06B9874}" type="pres">
      <dgm:prSet presAssocID="{3086DFCA-3EB9-4481-AFDC-9B063234BF90}" presName="parTx" presStyleLbl="revTx" presStyleIdx="1" presStyleCnt="5">
        <dgm:presLayoutVars>
          <dgm:chMax val="0"/>
          <dgm:chPref val="0"/>
        </dgm:presLayoutVars>
      </dgm:prSet>
      <dgm:spPr/>
    </dgm:pt>
    <dgm:pt modelId="{041F651C-784B-44CB-8DA9-C81CDA938FE0}" type="pres">
      <dgm:prSet presAssocID="{FB592F1B-A15E-4202-AE08-98DA6CBBE0CE}" presName="sibTrans" presStyleCnt="0"/>
      <dgm:spPr/>
    </dgm:pt>
    <dgm:pt modelId="{CC0DE26B-9BF9-4755-BF0E-C4D869EB77F4}" type="pres">
      <dgm:prSet presAssocID="{827BBE35-258F-443C-ADAE-8D8E9E8DB875}" presName="compNode" presStyleCnt="0"/>
      <dgm:spPr/>
    </dgm:pt>
    <dgm:pt modelId="{57B5F911-D2B3-4AAF-B254-F2D4B0125519}" type="pres">
      <dgm:prSet presAssocID="{827BBE35-258F-443C-ADAE-8D8E9E8DB875}" presName="bgRect" presStyleLbl="bgShp" presStyleIdx="2" presStyleCnt="5"/>
      <dgm:spPr/>
    </dgm:pt>
    <dgm:pt modelId="{54BCF36E-9D35-4F11-9591-C6B5F480907C}" type="pres">
      <dgm:prSet presAssocID="{827BBE35-258F-443C-ADAE-8D8E9E8DB8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BAC8FE-D8DB-4AF3-B68E-5F55E15BCC75}" type="pres">
      <dgm:prSet presAssocID="{827BBE35-258F-443C-ADAE-8D8E9E8DB875}" presName="spaceRect" presStyleCnt="0"/>
      <dgm:spPr/>
    </dgm:pt>
    <dgm:pt modelId="{82A5FC31-DD5F-49B5-B171-9166ACEDD015}" type="pres">
      <dgm:prSet presAssocID="{827BBE35-258F-443C-ADAE-8D8E9E8DB875}" presName="parTx" presStyleLbl="revTx" presStyleIdx="2" presStyleCnt="5">
        <dgm:presLayoutVars>
          <dgm:chMax val="0"/>
          <dgm:chPref val="0"/>
        </dgm:presLayoutVars>
      </dgm:prSet>
      <dgm:spPr/>
    </dgm:pt>
    <dgm:pt modelId="{26658530-7CDE-4EB3-A461-35A174785B8E}" type="pres">
      <dgm:prSet presAssocID="{C264FC91-D5C4-4DA9-A5BB-526C6162C832}" presName="sibTrans" presStyleCnt="0"/>
      <dgm:spPr/>
    </dgm:pt>
    <dgm:pt modelId="{4B4B48DA-F7A8-49B7-97F8-808E5C0A134A}" type="pres">
      <dgm:prSet presAssocID="{0D355FA5-B89B-40B5-816F-F69BC773505F}" presName="compNode" presStyleCnt="0"/>
      <dgm:spPr/>
    </dgm:pt>
    <dgm:pt modelId="{5682B7EF-A325-464F-B8E0-6087D71B7916}" type="pres">
      <dgm:prSet presAssocID="{0D355FA5-B89B-40B5-816F-F69BC773505F}" presName="bgRect" presStyleLbl="bgShp" presStyleIdx="3" presStyleCnt="5"/>
      <dgm:spPr/>
    </dgm:pt>
    <dgm:pt modelId="{4B8056C3-780C-43E9-BEA0-14D1196154E1}" type="pres">
      <dgm:prSet presAssocID="{0D355FA5-B89B-40B5-816F-F69BC77350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A4D88C8-499D-4947-BC9B-3144DC59DD7A}" type="pres">
      <dgm:prSet presAssocID="{0D355FA5-B89B-40B5-816F-F69BC773505F}" presName="spaceRect" presStyleCnt="0"/>
      <dgm:spPr/>
    </dgm:pt>
    <dgm:pt modelId="{79B45CFF-C775-4466-8997-F9469B659B22}" type="pres">
      <dgm:prSet presAssocID="{0D355FA5-B89B-40B5-816F-F69BC773505F}" presName="parTx" presStyleLbl="revTx" presStyleIdx="3" presStyleCnt="5">
        <dgm:presLayoutVars>
          <dgm:chMax val="0"/>
          <dgm:chPref val="0"/>
        </dgm:presLayoutVars>
      </dgm:prSet>
      <dgm:spPr/>
    </dgm:pt>
    <dgm:pt modelId="{804A1A5D-7E61-4129-822B-5CBD267FAABB}" type="pres">
      <dgm:prSet presAssocID="{8F686DA2-31DE-42A8-94A3-9E6543D2B5EC}" presName="sibTrans" presStyleCnt="0"/>
      <dgm:spPr/>
    </dgm:pt>
    <dgm:pt modelId="{162285E7-7576-4BAB-94CA-3DCFF0EE1A29}" type="pres">
      <dgm:prSet presAssocID="{ABEF608C-E75C-4A61-9BC1-AA5FE183A654}" presName="compNode" presStyleCnt="0"/>
      <dgm:spPr/>
    </dgm:pt>
    <dgm:pt modelId="{D47B028E-2239-446B-8AA3-6E3F7424D8FA}" type="pres">
      <dgm:prSet presAssocID="{ABEF608C-E75C-4A61-9BC1-AA5FE183A654}" presName="bgRect" presStyleLbl="bgShp" presStyleIdx="4" presStyleCnt="5"/>
      <dgm:spPr/>
    </dgm:pt>
    <dgm:pt modelId="{20C575DB-8FED-4FFC-9C57-A55D46623D40}" type="pres">
      <dgm:prSet presAssocID="{ABEF608C-E75C-4A61-9BC1-AA5FE183A6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476EEC-0620-4896-B953-C9DFC5B94F2D}" type="pres">
      <dgm:prSet presAssocID="{ABEF608C-E75C-4A61-9BC1-AA5FE183A654}" presName="spaceRect" presStyleCnt="0"/>
      <dgm:spPr/>
    </dgm:pt>
    <dgm:pt modelId="{3AA766C9-0E3D-4402-8609-9AD70773F481}" type="pres">
      <dgm:prSet presAssocID="{ABEF608C-E75C-4A61-9BC1-AA5FE183A6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B4F519-D3B6-4BED-824D-3F3F08DD0BE8}" srcId="{063CC624-367C-4639-BD01-4814682EAD7C}" destId="{827BBE35-258F-443C-ADAE-8D8E9E8DB875}" srcOrd="2" destOrd="0" parTransId="{95AE15DC-14E1-4C13-9171-2543819458A6}" sibTransId="{C264FC91-D5C4-4DA9-A5BB-526C6162C832}"/>
    <dgm:cxn modelId="{61227F27-A31C-44D6-BEAE-5FF170502839}" type="presOf" srcId="{3086DFCA-3EB9-4481-AFDC-9B063234BF90}" destId="{D984D35C-D1BC-4C7F-AE77-291DE06B9874}" srcOrd="0" destOrd="0" presId="urn:microsoft.com/office/officeart/2018/2/layout/IconVerticalSolidList"/>
    <dgm:cxn modelId="{CC2D5968-3CEE-444D-9527-BF6EC07986E0}" type="presOf" srcId="{ABEF608C-E75C-4A61-9BC1-AA5FE183A654}" destId="{3AA766C9-0E3D-4402-8609-9AD70773F481}" srcOrd="0" destOrd="0" presId="urn:microsoft.com/office/officeart/2018/2/layout/IconVerticalSolidList"/>
    <dgm:cxn modelId="{34E2C56F-70B0-4F3E-ACE0-3D63E9B78857}" srcId="{063CC624-367C-4639-BD01-4814682EAD7C}" destId="{E21354FB-0A1E-42CF-9A90-50D64A0ED94D}" srcOrd="0" destOrd="0" parTransId="{738393EA-8B92-4F91-A32A-5EACB283FC01}" sibTransId="{92CE54CA-6D7B-4257-B52D-D4300FF0D97B}"/>
    <dgm:cxn modelId="{69077175-4FBE-473C-A650-7D578361CA08}" srcId="{063CC624-367C-4639-BD01-4814682EAD7C}" destId="{0D355FA5-B89B-40B5-816F-F69BC773505F}" srcOrd="3" destOrd="0" parTransId="{C866E6CF-5784-4544-8B4B-FD012E930CD1}" sibTransId="{8F686DA2-31DE-42A8-94A3-9E6543D2B5EC}"/>
    <dgm:cxn modelId="{CE1FFC92-994A-4FAB-B517-78042D5F1FEB}" srcId="{063CC624-367C-4639-BD01-4814682EAD7C}" destId="{ABEF608C-E75C-4A61-9BC1-AA5FE183A654}" srcOrd="4" destOrd="0" parTransId="{4B50C04D-5FF1-4FBD-9B44-A20B51B7395A}" sibTransId="{A47B8DF0-5403-4624-9717-3533FC3BA4EB}"/>
    <dgm:cxn modelId="{B8B91BA2-3395-40E2-ACC4-50E43C694C06}" type="presOf" srcId="{063CC624-367C-4639-BD01-4814682EAD7C}" destId="{EBF35095-FC6A-46BF-AC9F-FEB991C2D945}" srcOrd="0" destOrd="0" presId="urn:microsoft.com/office/officeart/2018/2/layout/IconVerticalSolidList"/>
    <dgm:cxn modelId="{C671F6B7-32F0-4318-AFB4-EB727EA65CFA}" type="presOf" srcId="{E21354FB-0A1E-42CF-9A90-50D64A0ED94D}" destId="{3E7E9355-6B54-4000-9293-3B52F833DBC3}" srcOrd="0" destOrd="0" presId="urn:microsoft.com/office/officeart/2018/2/layout/IconVerticalSolidList"/>
    <dgm:cxn modelId="{1AA696E0-45C5-4CDF-BAEC-28051A79E717}" type="presOf" srcId="{827BBE35-258F-443C-ADAE-8D8E9E8DB875}" destId="{82A5FC31-DD5F-49B5-B171-9166ACEDD015}" srcOrd="0" destOrd="0" presId="urn:microsoft.com/office/officeart/2018/2/layout/IconVerticalSolidList"/>
    <dgm:cxn modelId="{3A2179F3-947E-43C1-B98B-0E1494CE8A9D}" type="presOf" srcId="{0D355FA5-B89B-40B5-816F-F69BC773505F}" destId="{79B45CFF-C775-4466-8997-F9469B659B22}" srcOrd="0" destOrd="0" presId="urn:microsoft.com/office/officeart/2018/2/layout/IconVerticalSolidList"/>
    <dgm:cxn modelId="{2F6720FE-A486-4CD2-B297-2A09F621CBC9}" srcId="{063CC624-367C-4639-BD01-4814682EAD7C}" destId="{3086DFCA-3EB9-4481-AFDC-9B063234BF90}" srcOrd="1" destOrd="0" parTransId="{D398C49B-8930-4AE6-AA72-9F397FBDFDD6}" sibTransId="{FB592F1B-A15E-4202-AE08-98DA6CBBE0CE}"/>
    <dgm:cxn modelId="{2D45C89A-0F5C-45FA-A93B-0FB69D41104C}" type="presParOf" srcId="{EBF35095-FC6A-46BF-AC9F-FEB991C2D945}" destId="{2E10C626-842C-44C3-BFB1-4050B2D3B7EA}" srcOrd="0" destOrd="0" presId="urn:microsoft.com/office/officeart/2018/2/layout/IconVerticalSolidList"/>
    <dgm:cxn modelId="{9AC22482-41C4-4820-A660-1797F450B20A}" type="presParOf" srcId="{2E10C626-842C-44C3-BFB1-4050B2D3B7EA}" destId="{81F9472F-CAA8-4E98-8200-2B5001A2A27A}" srcOrd="0" destOrd="0" presId="urn:microsoft.com/office/officeart/2018/2/layout/IconVerticalSolidList"/>
    <dgm:cxn modelId="{7628597D-E323-4C73-AFC0-561CB0F43219}" type="presParOf" srcId="{2E10C626-842C-44C3-BFB1-4050B2D3B7EA}" destId="{516D17EA-3CD6-499F-A291-AD0D8DBFE63C}" srcOrd="1" destOrd="0" presId="urn:microsoft.com/office/officeart/2018/2/layout/IconVerticalSolidList"/>
    <dgm:cxn modelId="{6F488AD6-D82A-4056-BB3B-CBE22A57D2A5}" type="presParOf" srcId="{2E10C626-842C-44C3-BFB1-4050B2D3B7EA}" destId="{5CC9328D-E6F5-4F76-A25B-F12B829617D4}" srcOrd="2" destOrd="0" presId="urn:microsoft.com/office/officeart/2018/2/layout/IconVerticalSolidList"/>
    <dgm:cxn modelId="{C787B84F-9A66-4F49-9724-1AC7562AE440}" type="presParOf" srcId="{2E10C626-842C-44C3-BFB1-4050B2D3B7EA}" destId="{3E7E9355-6B54-4000-9293-3B52F833DBC3}" srcOrd="3" destOrd="0" presId="urn:microsoft.com/office/officeart/2018/2/layout/IconVerticalSolidList"/>
    <dgm:cxn modelId="{311C55AE-D7CE-4E20-BD55-464F19C9C1B2}" type="presParOf" srcId="{EBF35095-FC6A-46BF-AC9F-FEB991C2D945}" destId="{53893F7F-6E9B-4595-9C3D-2F376BDE5070}" srcOrd="1" destOrd="0" presId="urn:microsoft.com/office/officeart/2018/2/layout/IconVerticalSolidList"/>
    <dgm:cxn modelId="{8EF1C095-7B3B-4D3D-9496-1B6C880081C9}" type="presParOf" srcId="{EBF35095-FC6A-46BF-AC9F-FEB991C2D945}" destId="{CC1DC66E-E9D5-47A3-8DD4-DA225C6E522F}" srcOrd="2" destOrd="0" presId="urn:microsoft.com/office/officeart/2018/2/layout/IconVerticalSolidList"/>
    <dgm:cxn modelId="{92E98D50-514E-4980-8E9C-7833F81B7E29}" type="presParOf" srcId="{CC1DC66E-E9D5-47A3-8DD4-DA225C6E522F}" destId="{D329EF11-4378-43AF-BB5F-B7DCDFBADCF4}" srcOrd="0" destOrd="0" presId="urn:microsoft.com/office/officeart/2018/2/layout/IconVerticalSolidList"/>
    <dgm:cxn modelId="{98C99D59-473C-4A13-A89D-999748B27E4B}" type="presParOf" srcId="{CC1DC66E-E9D5-47A3-8DD4-DA225C6E522F}" destId="{F0974334-32BD-43A4-803D-9A043B126354}" srcOrd="1" destOrd="0" presId="urn:microsoft.com/office/officeart/2018/2/layout/IconVerticalSolidList"/>
    <dgm:cxn modelId="{51D98E46-3EFC-45CD-85F4-190A3C3F5C99}" type="presParOf" srcId="{CC1DC66E-E9D5-47A3-8DD4-DA225C6E522F}" destId="{6DCF5072-B782-4B01-A87E-F2410D099772}" srcOrd="2" destOrd="0" presId="urn:microsoft.com/office/officeart/2018/2/layout/IconVerticalSolidList"/>
    <dgm:cxn modelId="{42B0ABD0-1F16-4DAB-941D-80DCD313D266}" type="presParOf" srcId="{CC1DC66E-E9D5-47A3-8DD4-DA225C6E522F}" destId="{D984D35C-D1BC-4C7F-AE77-291DE06B9874}" srcOrd="3" destOrd="0" presId="urn:microsoft.com/office/officeart/2018/2/layout/IconVerticalSolidList"/>
    <dgm:cxn modelId="{FFE5B47D-7D19-4748-AE72-21B8CD407596}" type="presParOf" srcId="{EBF35095-FC6A-46BF-AC9F-FEB991C2D945}" destId="{041F651C-784B-44CB-8DA9-C81CDA938FE0}" srcOrd="3" destOrd="0" presId="urn:microsoft.com/office/officeart/2018/2/layout/IconVerticalSolidList"/>
    <dgm:cxn modelId="{5A20FC91-F098-41E3-87A4-442063CE9199}" type="presParOf" srcId="{EBF35095-FC6A-46BF-AC9F-FEB991C2D945}" destId="{CC0DE26B-9BF9-4755-BF0E-C4D869EB77F4}" srcOrd="4" destOrd="0" presId="urn:microsoft.com/office/officeart/2018/2/layout/IconVerticalSolidList"/>
    <dgm:cxn modelId="{C107A1DF-52CA-4BC4-8A95-C5A614804512}" type="presParOf" srcId="{CC0DE26B-9BF9-4755-BF0E-C4D869EB77F4}" destId="{57B5F911-D2B3-4AAF-B254-F2D4B0125519}" srcOrd="0" destOrd="0" presId="urn:microsoft.com/office/officeart/2018/2/layout/IconVerticalSolidList"/>
    <dgm:cxn modelId="{DB1B42B5-893B-497B-BE7B-8F78E7B6DD84}" type="presParOf" srcId="{CC0DE26B-9BF9-4755-BF0E-C4D869EB77F4}" destId="{54BCF36E-9D35-4F11-9591-C6B5F480907C}" srcOrd="1" destOrd="0" presId="urn:microsoft.com/office/officeart/2018/2/layout/IconVerticalSolidList"/>
    <dgm:cxn modelId="{EE568C9E-FB3C-4D65-B04E-79C01057A855}" type="presParOf" srcId="{CC0DE26B-9BF9-4755-BF0E-C4D869EB77F4}" destId="{2CBAC8FE-D8DB-4AF3-B68E-5F55E15BCC75}" srcOrd="2" destOrd="0" presId="urn:microsoft.com/office/officeart/2018/2/layout/IconVerticalSolidList"/>
    <dgm:cxn modelId="{1F0C4D94-F10A-4ABD-B844-22B5424D4A6A}" type="presParOf" srcId="{CC0DE26B-9BF9-4755-BF0E-C4D869EB77F4}" destId="{82A5FC31-DD5F-49B5-B171-9166ACEDD015}" srcOrd="3" destOrd="0" presId="urn:microsoft.com/office/officeart/2018/2/layout/IconVerticalSolidList"/>
    <dgm:cxn modelId="{C1D676AA-8CD7-47BD-95BE-AC9E581F3391}" type="presParOf" srcId="{EBF35095-FC6A-46BF-AC9F-FEB991C2D945}" destId="{26658530-7CDE-4EB3-A461-35A174785B8E}" srcOrd="5" destOrd="0" presId="urn:microsoft.com/office/officeart/2018/2/layout/IconVerticalSolidList"/>
    <dgm:cxn modelId="{DF405488-5496-4A1B-B66E-D2BFC90423DB}" type="presParOf" srcId="{EBF35095-FC6A-46BF-AC9F-FEB991C2D945}" destId="{4B4B48DA-F7A8-49B7-97F8-808E5C0A134A}" srcOrd="6" destOrd="0" presId="urn:microsoft.com/office/officeart/2018/2/layout/IconVerticalSolidList"/>
    <dgm:cxn modelId="{B9DDCC0E-2135-44A9-B289-56248C1271DE}" type="presParOf" srcId="{4B4B48DA-F7A8-49B7-97F8-808E5C0A134A}" destId="{5682B7EF-A325-464F-B8E0-6087D71B7916}" srcOrd="0" destOrd="0" presId="urn:microsoft.com/office/officeart/2018/2/layout/IconVerticalSolidList"/>
    <dgm:cxn modelId="{F987D759-6931-4262-A19B-9D5B3393AB8D}" type="presParOf" srcId="{4B4B48DA-F7A8-49B7-97F8-808E5C0A134A}" destId="{4B8056C3-780C-43E9-BEA0-14D1196154E1}" srcOrd="1" destOrd="0" presId="urn:microsoft.com/office/officeart/2018/2/layout/IconVerticalSolidList"/>
    <dgm:cxn modelId="{E5E36AA7-E449-4DC5-A6BD-C9297C7D5BD6}" type="presParOf" srcId="{4B4B48DA-F7A8-49B7-97F8-808E5C0A134A}" destId="{1A4D88C8-499D-4947-BC9B-3144DC59DD7A}" srcOrd="2" destOrd="0" presId="urn:microsoft.com/office/officeart/2018/2/layout/IconVerticalSolidList"/>
    <dgm:cxn modelId="{791CA435-C1A1-48A3-8F27-0F9A7BCDDD02}" type="presParOf" srcId="{4B4B48DA-F7A8-49B7-97F8-808E5C0A134A}" destId="{79B45CFF-C775-4466-8997-F9469B659B22}" srcOrd="3" destOrd="0" presId="urn:microsoft.com/office/officeart/2018/2/layout/IconVerticalSolidList"/>
    <dgm:cxn modelId="{7D651C32-09BE-46CA-B742-C3F09EE07C57}" type="presParOf" srcId="{EBF35095-FC6A-46BF-AC9F-FEB991C2D945}" destId="{804A1A5D-7E61-4129-822B-5CBD267FAABB}" srcOrd="7" destOrd="0" presId="urn:microsoft.com/office/officeart/2018/2/layout/IconVerticalSolidList"/>
    <dgm:cxn modelId="{31C64A53-49E5-4EEF-96A0-424A8C84DE80}" type="presParOf" srcId="{EBF35095-FC6A-46BF-AC9F-FEB991C2D945}" destId="{162285E7-7576-4BAB-94CA-3DCFF0EE1A29}" srcOrd="8" destOrd="0" presId="urn:microsoft.com/office/officeart/2018/2/layout/IconVerticalSolidList"/>
    <dgm:cxn modelId="{66603DE8-4730-4AD9-A488-54DBD635F222}" type="presParOf" srcId="{162285E7-7576-4BAB-94CA-3DCFF0EE1A29}" destId="{D47B028E-2239-446B-8AA3-6E3F7424D8FA}" srcOrd="0" destOrd="0" presId="urn:microsoft.com/office/officeart/2018/2/layout/IconVerticalSolidList"/>
    <dgm:cxn modelId="{577F1A50-8E1D-4531-B579-6E17A887C3B0}" type="presParOf" srcId="{162285E7-7576-4BAB-94CA-3DCFF0EE1A29}" destId="{20C575DB-8FED-4FFC-9C57-A55D46623D40}" srcOrd="1" destOrd="0" presId="urn:microsoft.com/office/officeart/2018/2/layout/IconVerticalSolidList"/>
    <dgm:cxn modelId="{D1BA5366-62B6-4FC9-B0EE-F089BE0B3158}" type="presParOf" srcId="{162285E7-7576-4BAB-94CA-3DCFF0EE1A29}" destId="{9F476EEC-0620-4896-B953-C9DFC5B94F2D}" srcOrd="2" destOrd="0" presId="urn:microsoft.com/office/officeart/2018/2/layout/IconVerticalSolidList"/>
    <dgm:cxn modelId="{7F1FA947-B866-4EA5-979F-FAA2267BF492}" type="presParOf" srcId="{162285E7-7576-4BAB-94CA-3DCFF0EE1A29}" destId="{3AA766C9-0E3D-4402-8609-9AD70773F4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30C176-C0C1-4D81-8315-D895CCC43C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D57DDC-49EC-42CB-A120-004618611DCF}">
      <dgm:prSet/>
      <dgm:spPr/>
      <dgm:t>
        <a:bodyPr/>
        <a:lstStyle/>
        <a:p>
          <a:r>
            <a:rPr lang="en-US"/>
            <a:t>Go to the terminal in your root project folder and type following command.</a:t>
          </a:r>
        </a:p>
      </dgm:t>
    </dgm:pt>
    <dgm:pt modelId="{9B3211A9-14E2-4E95-95AE-B859497A1F95}" type="parTrans" cxnId="{7582653B-797B-4FDF-AAD8-9C7538F66AF3}">
      <dgm:prSet/>
      <dgm:spPr/>
      <dgm:t>
        <a:bodyPr/>
        <a:lstStyle/>
        <a:p>
          <a:endParaRPr lang="en-US"/>
        </a:p>
      </dgm:t>
    </dgm:pt>
    <dgm:pt modelId="{ABE68CE4-D108-46BC-B7E9-85359E489020}" type="sibTrans" cxnId="{7582653B-797B-4FDF-AAD8-9C7538F66AF3}">
      <dgm:prSet/>
      <dgm:spPr/>
      <dgm:t>
        <a:bodyPr/>
        <a:lstStyle/>
        <a:p>
          <a:endParaRPr lang="en-US"/>
        </a:p>
      </dgm:t>
    </dgm:pt>
    <dgm:pt modelId="{9115C76B-2B6C-4022-B261-59DA914BFCD7}">
      <dgm:prSet/>
      <dgm:spPr/>
      <dgm:t>
        <a:bodyPr/>
        <a:lstStyle/>
        <a:p>
          <a:r>
            <a:rPr lang="en-US"/>
            <a:t>Npm run build</a:t>
          </a:r>
        </a:p>
      </dgm:t>
    </dgm:pt>
    <dgm:pt modelId="{E1647AFF-9186-49E3-A969-FB062BE10C3F}" type="parTrans" cxnId="{AA0DC01C-7456-4A62-B9F8-2C16DE43C856}">
      <dgm:prSet/>
      <dgm:spPr/>
      <dgm:t>
        <a:bodyPr/>
        <a:lstStyle/>
        <a:p>
          <a:endParaRPr lang="en-US"/>
        </a:p>
      </dgm:t>
    </dgm:pt>
    <dgm:pt modelId="{CD243328-8A4A-4391-A6AE-B29551087DF5}" type="sibTrans" cxnId="{AA0DC01C-7456-4A62-B9F8-2C16DE43C856}">
      <dgm:prSet/>
      <dgm:spPr/>
      <dgm:t>
        <a:bodyPr/>
        <a:lstStyle/>
        <a:p>
          <a:endParaRPr lang="en-US"/>
        </a:p>
      </dgm:t>
    </dgm:pt>
    <dgm:pt modelId="{31742381-0897-4D92-A2EE-8B8F2126C342}">
      <dgm:prSet/>
      <dgm:spPr/>
      <dgm:t>
        <a:bodyPr/>
        <a:lstStyle/>
        <a:p>
          <a:r>
            <a:rPr lang="en-US"/>
            <a:t>It will create a bundled javascript file called “</a:t>
          </a:r>
          <a:r>
            <a:rPr lang="en-US" b="1"/>
            <a:t>bundle.js</a:t>
          </a:r>
          <a:r>
            <a:rPr lang="en-US"/>
            <a:t>.”</a:t>
          </a:r>
        </a:p>
      </dgm:t>
    </dgm:pt>
    <dgm:pt modelId="{24159B5B-FE31-42F4-B8C5-43AC0E8DD486}" type="parTrans" cxnId="{8A059E11-08D5-4A87-8F3F-3331495E43BC}">
      <dgm:prSet/>
      <dgm:spPr/>
      <dgm:t>
        <a:bodyPr/>
        <a:lstStyle/>
        <a:p>
          <a:endParaRPr lang="en-US"/>
        </a:p>
      </dgm:t>
    </dgm:pt>
    <dgm:pt modelId="{30995859-E96B-4BB5-B66A-C5EFB1538F57}" type="sibTrans" cxnId="{8A059E11-08D5-4A87-8F3F-3331495E43BC}">
      <dgm:prSet/>
      <dgm:spPr/>
      <dgm:t>
        <a:bodyPr/>
        <a:lstStyle/>
        <a:p>
          <a:endParaRPr lang="en-US"/>
        </a:p>
      </dgm:t>
    </dgm:pt>
    <dgm:pt modelId="{1DF485C4-4070-4984-BFF7-63C6D3E7B36E}" type="pres">
      <dgm:prSet presAssocID="{2630C176-C0C1-4D81-8315-D895CCC43C0A}" presName="root" presStyleCnt="0">
        <dgm:presLayoutVars>
          <dgm:dir/>
          <dgm:resizeHandles val="exact"/>
        </dgm:presLayoutVars>
      </dgm:prSet>
      <dgm:spPr/>
    </dgm:pt>
    <dgm:pt modelId="{F9707511-8909-4B1C-BEE2-C0F77CAEF2EF}" type="pres">
      <dgm:prSet presAssocID="{BCD57DDC-49EC-42CB-A120-004618611DCF}" presName="compNode" presStyleCnt="0"/>
      <dgm:spPr/>
    </dgm:pt>
    <dgm:pt modelId="{D36F7913-04C4-46F6-96F9-C2B9D8E4819B}" type="pres">
      <dgm:prSet presAssocID="{BCD57DDC-49EC-42CB-A120-004618611DCF}" presName="bgRect" presStyleLbl="bgShp" presStyleIdx="0" presStyleCnt="3"/>
      <dgm:spPr/>
    </dgm:pt>
    <dgm:pt modelId="{DEF97476-0191-4AA2-910E-A5349B054CCF}" type="pres">
      <dgm:prSet presAssocID="{BCD57DDC-49EC-42CB-A120-004618611D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9FF3EA-162B-4CC9-B535-8CAED1ADD1E0}" type="pres">
      <dgm:prSet presAssocID="{BCD57DDC-49EC-42CB-A120-004618611DCF}" presName="spaceRect" presStyleCnt="0"/>
      <dgm:spPr/>
    </dgm:pt>
    <dgm:pt modelId="{E3B41883-D854-4311-9C3E-0DED67599B6E}" type="pres">
      <dgm:prSet presAssocID="{BCD57DDC-49EC-42CB-A120-004618611DCF}" presName="parTx" presStyleLbl="revTx" presStyleIdx="0" presStyleCnt="3">
        <dgm:presLayoutVars>
          <dgm:chMax val="0"/>
          <dgm:chPref val="0"/>
        </dgm:presLayoutVars>
      </dgm:prSet>
      <dgm:spPr/>
    </dgm:pt>
    <dgm:pt modelId="{36BABE13-7FB2-48E7-857D-E6EF2097CEB4}" type="pres">
      <dgm:prSet presAssocID="{ABE68CE4-D108-46BC-B7E9-85359E489020}" presName="sibTrans" presStyleCnt="0"/>
      <dgm:spPr/>
    </dgm:pt>
    <dgm:pt modelId="{A5656E23-9E1B-48A0-AB55-0CF8574139B8}" type="pres">
      <dgm:prSet presAssocID="{9115C76B-2B6C-4022-B261-59DA914BFCD7}" presName="compNode" presStyleCnt="0"/>
      <dgm:spPr/>
    </dgm:pt>
    <dgm:pt modelId="{3659DE79-00D0-4195-9445-247A13E1BCBD}" type="pres">
      <dgm:prSet presAssocID="{9115C76B-2B6C-4022-B261-59DA914BFCD7}" presName="bgRect" presStyleLbl="bgShp" presStyleIdx="1" presStyleCnt="3"/>
      <dgm:spPr/>
    </dgm:pt>
    <dgm:pt modelId="{45D56020-AB97-459F-AF4F-04BBF70E73E3}" type="pres">
      <dgm:prSet presAssocID="{9115C76B-2B6C-4022-B261-59DA914BFC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09DCB77-73FB-44A4-BEC3-7740417396E2}" type="pres">
      <dgm:prSet presAssocID="{9115C76B-2B6C-4022-B261-59DA914BFCD7}" presName="spaceRect" presStyleCnt="0"/>
      <dgm:spPr/>
    </dgm:pt>
    <dgm:pt modelId="{68844427-E4FD-4BDA-AA12-9132BD759AF0}" type="pres">
      <dgm:prSet presAssocID="{9115C76B-2B6C-4022-B261-59DA914BFCD7}" presName="parTx" presStyleLbl="revTx" presStyleIdx="1" presStyleCnt="3">
        <dgm:presLayoutVars>
          <dgm:chMax val="0"/>
          <dgm:chPref val="0"/>
        </dgm:presLayoutVars>
      </dgm:prSet>
      <dgm:spPr/>
    </dgm:pt>
    <dgm:pt modelId="{53208C92-129C-4490-899B-162F4801DB32}" type="pres">
      <dgm:prSet presAssocID="{CD243328-8A4A-4391-A6AE-B29551087DF5}" presName="sibTrans" presStyleCnt="0"/>
      <dgm:spPr/>
    </dgm:pt>
    <dgm:pt modelId="{F9633961-A25D-4889-8B6F-E59864C5D4B3}" type="pres">
      <dgm:prSet presAssocID="{31742381-0897-4D92-A2EE-8B8F2126C342}" presName="compNode" presStyleCnt="0"/>
      <dgm:spPr/>
    </dgm:pt>
    <dgm:pt modelId="{5DB0D6E6-6ED3-4532-8ED5-731BD1664017}" type="pres">
      <dgm:prSet presAssocID="{31742381-0897-4D92-A2EE-8B8F2126C342}" presName="bgRect" presStyleLbl="bgShp" presStyleIdx="2" presStyleCnt="3"/>
      <dgm:spPr/>
    </dgm:pt>
    <dgm:pt modelId="{AAF2E821-F14E-4BBF-9409-4763473D4BEC}" type="pres">
      <dgm:prSet presAssocID="{31742381-0897-4D92-A2EE-8B8F2126C3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3B9AA6-56C9-49E0-9408-403F8E9058C5}" type="pres">
      <dgm:prSet presAssocID="{31742381-0897-4D92-A2EE-8B8F2126C342}" presName="spaceRect" presStyleCnt="0"/>
      <dgm:spPr/>
    </dgm:pt>
    <dgm:pt modelId="{368152F9-ED57-4C66-A029-0BD8AFD2FDA2}" type="pres">
      <dgm:prSet presAssocID="{31742381-0897-4D92-A2EE-8B8F2126C3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059E11-08D5-4A87-8F3F-3331495E43BC}" srcId="{2630C176-C0C1-4D81-8315-D895CCC43C0A}" destId="{31742381-0897-4D92-A2EE-8B8F2126C342}" srcOrd="2" destOrd="0" parTransId="{24159B5B-FE31-42F4-B8C5-43AC0E8DD486}" sibTransId="{30995859-E96B-4BB5-B66A-C5EFB1538F57}"/>
    <dgm:cxn modelId="{AA0DC01C-7456-4A62-B9F8-2C16DE43C856}" srcId="{2630C176-C0C1-4D81-8315-D895CCC43C0A}" destId="{9115C76B-2B6C-4022-B261-59DA914BFCD7}" srcOrd="1" destOrd="0" parTransId="{E1647AFF-9186-49E3-A969-FB062BE10C3F}" sibTransId="{CD243328-8A4A-4391-A6AE-B29551087DF5}"/>
    <dgm:cxn modelId="{73533725-8364-4DA3-8668-59297202DF7F}" type="presOf" srcId="{9115C76B-2B6C-4022-B261-59DA914BFCD7}" destId="{68844427-E4FD-4BDA-AA12-9132BD759AF0}" srcOrd="0" destOrd="0" presId="urn:microsoft.com/office/officeart/2018/2/layout/IconVerticalSolidList"/>
    <dgm:cxn modelId="{7582653B-797B-4FDF-AAD8-9C7538F66AF3}" srcId="{2630C176-C0C1-4D81-8315-D895CCC43C0A}" destId="{BCD57DDC-49EC-42CB-A120-004618611DCF}" srcOrd="0" destOrd="0" parTransId="{9B3211A9-14E2-4E95-95AE-B859497A1F95}" sibTransId="{ABE68CE4-D108-46BC-B7E9-85359E489020}"/>
    <dgm:cxn modelId="{83E1DD6C-B89A-4896-9F84-992A14BD4C5D}" type="presOf" srcId="{31742381-0897-4D92-A2EE-8B8F2126C342}" destId="{368152F9-ED57-4C66-A029-0BD8AFD2FDA2}" srcOrd="0" destOrd="0" presId="urn:microsoft.com/office/officeart/2018/2/layout/IconVerticalSolidList"/>
    <dgm:cxn modelId="{70C54887-30D1-4150-B03D-D53306A57478}" type="presOf" srcId="{BCD57DDC-49EC-42CB-A120-004618611DCF}" destId="{E3B41883-D854-4311-9C3E-0DED67599B6E}" srcOrd="0" destOrd="0" presId="urn:microsoft.com/office/officeart/2018/2/layout/IconVerticalSolidList"/>
    <dgm:cxn modelId="{6BE82DDF-0DB7-4AC7-9205-4BE2FB260B08}" type="presOf" srcId="{2630C176-C0C1-4D81-8315-D895CCC43C0A}" destId="{1DF485C4-4070-4984-BFF7-63C6D3E7B36E}" srcOrd="0" destOrd="0" presId="urn:microsoft.com/office/officeart/2018/2/layout/IconVerticalSolidList"/>
    <dgm:cxn modelId="{F572CD92-91C8-4BCC-A89E-0130E0ACAF79}" type="presParOf" srcId="{1DF485C4-4070-4984-BFF7-63C6D3E7B36E}" destId="{F9707511-8909-4B1C-BEE2-C0F77CAEF2EF}" srcOrd="0" destOrd="0" presId="urn:microsoft.com/office/officeart/2018/2/layout/IconVerticalSolidList"/>
    <dgm:cxn modelId="{032B74BF-C156-4AF9-9C38-E91449B72559}" type="presParOf" srcId="{F9707511-8909-4B1C-BEE2-C0F77CAEF2EF}" destId="{D36F7913-04C4-46F6-96F9-C2B9D8E4819B}" srcOrd="0" destOrd="0" presId="urn:microsoft.com/office/officeart/2018/2/layout/IconVerticalSolidList"/>
    <dgm:cxn modelId="{107B1F33-F5C1-4EC2-8369-AE9C1932F13E}" type="presParOf" srcId="{F9707511-8909-4B1C-BEE2-C0F77CAEF2EF}" destId="{DEF97476-0191-4AA2-910E-A5349B054CCF}" srcOrd="1" destOrd="0" presId="urn:microsoft.com/office/officeart/2018/2/layout/IconVerticalSolidList"/>
    <dgm:cxn modelId="{1D5E23BD-8E07-4F82-88AE-54F03C06D6FE}" type="presParOf" srcId="{F9707511-8909-4B1C-BEE2-C0F77CAEF2EF}" destId="{D29FF3EA-162B-4CC9-B535-8CAED1ADD1E0}" srcOrd="2" destOrd="0" presId="urn:microsoft.com/office/officeart/2018/2/layout/IconVerticalSolidList"/>
    <dgm:cxn modelId="{3DEB4269-B1AD-41DD-9E83-A43F2B7F6146}" type="presParOf" srcId="{F9707511-8909-4B1C-BEE2-C0F77CAEF2EF}" destId="{E3B41883-D854-4311-9C3E-0DED67599B6E}" srcOrd="3" destOrd="0" presId="urn:microsoft.com/office/officeart/2018/2/layout/IconVerticalSolidList"/>
    <dgm:cxn modelId="{FE546D70-D023-4E6F-A142-0B0746091BBC}" type="presParOf" srcId="{1DF485C4-4070-4984-BFF7-63C6D3E7B36E}" destId="{36BABE13-7FB2-48E7-857D-E6EF2097CEB4}" srcOrd="1" destOrd="0" presId="urn:microsoft.com/office/officeart/2018/2/layout/IconVerticalSolidList"/>
    <dgm:cxn modelId="{312E151B-7689-4A41-9F93-9CEF4F7235F3}" type="presParOf" srcId="{1DF485C4-4070-4984-BFF7-63C6D3E7B36E}" destId="{A5656E23-9E1B-48A0-AB55-0CF8574139B8}" srcOrd="2" destOrd="0" presId="urn:microsoft.com/office/officeart/2018/2/layout/IconVerticalSolidList"/>
    <dgm:cxn modelId="{2C5C6763-3278-4C33-AD53-3699B48F4F51}" type="presParOf" srcId="{A5656E23-9E1B-48A0-AB55-0CF8574139B8}" destId="{3659DE79-00D0-4195-9445-247A13E1BCBD}" srcOrd="0" destOrd="0" presId="urn:microsoft.com/office/officeart/2018/2/layout/IconVerticalSolidList"/>
    <dgm:cxn modelId="{103B401A-BD29-42D3-B403-CBA39C0FAA4A}" type="presParOf" srcId="{A5656E23-9E1B-48A0-AB55-0CF8574139B8}" destId="{45D56020-AB97-459F-AF4F-04BBF70E73E3}" srcOrd="1" destOrd="0" presId="urn:microsoft.com/office/officeart/2018/2/layout/IconVerticalSolidList"/>
    <dgm:cxn modelId="{EF11CFDA-8D1A-412A-9C59-61CE7029B268}" type="presParOf" srcId="{A5656E23-9E1B-48A0-AB55-0CF8574139B8}" destId="{809DCB77-73FB-44A4-BEC3-7740417396E2}" srcOrd="2" destOrd="0" presId="urn:microsoft.com/office/officeart/2018/2/layout/IconVerticalSolidList"/>
    <dgm:cxn modelId="{91BBD0A2-7B47-4700-9C10-9CC782CB914B}" type="presParOf" srcId="{A5656E23-9E1B-48A0-AB55-0CF8574139B8}" destId="{68844427-E4FD-4BDA-AA12-9132BD759AF0}" srcOrd="3" destOrd="0" presId="urn:microsoft.com/office/officeart/2018/2/layout/IconVerticalSolidList"/>
    <dgm:cxn modelId="{09B41AA0-6D70-4930-A43F-C43BE6BD056F}" type="presParOf" srcId="{1DF485C4-4070-4984-BFF7-63C6D3E7B36E}" destId="{53208C92-129C-4490-899B-162F4801DB32}" srcOrd="3" destOrd="0" presId="urn:microsoft.com/office/officeart/2018/2/layout/IconVerticalSolidList"/>
    <dgm:cxn modelId="{2CF678FC-6BC8-4561-B01C-F6D1ED3E6944}" type="presParOf" srcId="{1DF485C4-4070-4984-BFF7-63C6D3E7B36E}" destId="{F9633961-A25D-4889-8B6F-E59864C5D4B3}" srcOrd="4" destOrd="0" presId="urn:microsoft.com/office/officeart/2018/2/layout/IconVerticalSolidList"/>
    <dgm:cxn modelId="{7E467B69-C666-4214-915C-6C3018522405}" type="presParOf" srcId="{F9633961-A25D-4889-8B6F-E59864C5D4B3}" destId="{5DB0D6E6-6ED3-4532-8ED5-731BD1664017}" srcOrd="0" destOrd="0" presId="urn:microsoft.com/office/officeart/2018/2/layout/IconVerticalSolidList"/>
    <dgm:cxn modelId="{8206BAF9-D357-41C0-87B2-F7D4589950B1}" type="presParOf" srcId="{F9633961-A25D-4889-8B6F-E59864C5D4B3}" destId="{AAF2E821-F14E-4BBF-9409-4763473D4BEC}" srcOrd="1" destOrd="0" presId="urn:microsoft.com/office/officeart/2018/2/layout/IconVerticalSolidList"/>
    <dgm:cxn modelId="{42609AA1-4419-4512-99A5-462E0C571450}" type="presParOf" srcId="{F9633961-A25D-4889-8B6F-E59864C5D4B3}" destId="{B73B9AA6-56C9-49E0-9408-403F8E9058C5}" srcOrd="2" destOrd="0" presId="urn:microsoft.com/office/officeart/2018/2/layout/IconVerticalSolidList"/>
    <dgm:cxn modelId="{940E06BB-C97E-456A-93F0-B4446D9847F7}" type="presParOf" srcId="{F9633961-A25D-4889-8B6F-E59864C5D4B3}" destId="{368152F9-ED57-4C66-A029-0BD8AFD2F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D6E7B1-35ED-4B6F-BC58-70726AF0FA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9A44C8-D87E-48FB-8372-1D4129E42C3A}">
      <dgm:prSet/>
      <dgm:spPr/>
      <dgm:t>
        <a:bodyPr/>
        <a:lstStyle/>
        <a:p>
          <a:r>
            <a:rPr lang="en-US" b="1"/>
            <a:t>Step 6: Install and set Babel dependencies</a:t>
          </a:r>
          <a:endParaRPr lang="en-US"/>
        </a:p>
      </dgm:t>
    </dgm:pt>
    <dgm:pt modelId="{EC174782-2317-4A40-A3E7-AF5F998C7D29}" type="parTrans" cxnId="{8B05CB94-428F-4958-9D9E-39BCC9C69A82}">
      <dgm:prSet/>
      <dgm:spPr/>
      <dgm:t>
        <a:bodyPr/>
        <a:lstStyle/>
        <a:p>
          <a:endParaRPr lang="en-US"/>
        </a:p>
      </dgm:t>
    </dgm:pt>
    <dgm:pt modelId="{C70D109A-596F-442D-81E0-54B946B426B1}" type="sibTrans" cxnId="{8B05CB94-428F-4958-9D9E-39BCC9C69A82}">
      <dgm:prSet/>
      <dgm:spPr/>
      <dgm:t>
        <a:bodyPr/>
        <a:lstStyle/>
        <a:p>
          <a:endParaRPr lang="en-US"/>
        </a:p>
      </dgm:t>
    </dgm:pt>
    <dgm:pt modelId="{E4993381-D959-4961-B50A-C6D3345DC48A}">
      <dgm:prSet/>
      <dgm:spPr/>
      <dgm:t>
        <a:bodyPr/>
        <a:lstStyle/>
        <a:p>
          <a:r>
            <a:rPr lang="en-US"/>
            <a:t>npm install babel-core babel-loader babel-preset-es2015 --save-dev</a:t>
          </a:r>
        </a:p>
      </dgm:t>
    </dgm:pt>
    <dgm:pt modelId="{0233E951-BEC6-4945-AFE9-60F74341716E}" type="parTrans" cxnId="{61D39F79-5EFB-42DF-BD9E-5EF5DDF99CCA}">
      <dgm:prSet/>
      <dgm:spPr/>
      <dgm:t>
        <a:bodyPr/>
        <a:lstStyle/>
        <a:p>
          <a:endParaRPr lang="en-US"/>
        </a:p>
      </dgm:t>
    </dgm:pt>
    <dgm:pt modelId="{8BF58253-4736-41CC-B5E4-BBB068937259}" type="sibTrans" cxnId="{61D39F79-5EFB-42DF-BD9E-5EF5DDF99CCA}">
      <dgm:prSet/>
      <dgm:spPr/>
      <dgm:t>
        <a:bodyPr/>
        <a:lstStyle/>
        <a:p>
          <a:endParaRPr lang="en-US"/>
        </a:p>
      </dgm:t>
    </dgm:pt>
    <dgm:pt modelId="{B50F91E0-D07A-4D9F-9922-CD48CA4670B2}" type="pres">
      <dgm:prSet presAssocID="{36D6E7B1-35ED-4B6F-BC58-70726AF0FA91}" presName="root" presStyleCnt="0">
        <dgm:presLayoutVars>
          <dgm:dir/>
          <dgm:resizeHandles val="exact"/>
        </dgm:presLayoutVars>
      </dgm:prSet>
      <dgm:spPr/>
    </dgm:pt>
    <dgm:pt modelId="{46D7694C-2A3D-4BF5-A5CC-59B1EB3AEBDF}" type="pres">
      <dgm:prSet presAssocID="{8C9A44C8-D87E-48FB-8372-1D4129E42C3A}" presName="compNode" presStyleCnt="0"/>
      <dgm:spPr/>
    </dgm:pt>
    <dgm:pt modelId="{409A3E72-8F8D-47F1-BAC2-5EBD2E8FE98C}" type="pres">
      <dgm:prSet presAssocID="{8C9A44C8-D87E-48FB-8372-1D4129E42C3A}" presName="bgRect" presStyleLbl="bgShp" presStyleIdx="0" presStyleCnt="2"/>
      <dgm:spPr/>
    </dgm:pt>
    <dgm:pt modelId="{9B9C65B4-710C-4258-BBB3-2E0539C0EB73}" type="pres">
      <dgm:prSet presAssocID="{8C9A44C8-D87E-48FB-8372-1D4129E42C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A1D8485-85EF-4512-A858-B0907CAE494E}" type="pres">
      <dgm:prSet presAssocID="{8C9A44C8-D87E-48FB-8372-1D4129E42C3A}" presName="spaceRect" presStyleCnt="0"/>
      <dgm:spPr/>
    </dgm:pt>
    <dgm:pt modelId="{24209E5B-8A56-492A-9DFC-4C09458C90B0}" type="pres">
      <dgm:prSet presAssocID="{8C9A44C8-D87E-48FB-8372-1D4129E42C3A}" presName="parTx" presStyleLbl="revTx" presStyleIdx="0" presStyleCnt="2">
        <dgm:presLayoutVars>
          <dgm:chMax val="0"/>
          <dgm:chPref val="0"/>
        </dgm:presLayoutVars>
      </dgm:prSet>
      <dgm:spPr/>
    </dgm:pt>
    <dgm:pt modelId="{5E366C33-5A1D-4469-A607-5E0905C5745E}" type="pres">
      <dgm:prSet presAssocID="{C70D109A-596F-442D-81E0-54B946B426B1}" presName="sibTrans" presStyleCnt="0"/>
      <dgm:spPr/>
    </dgm:pt>
    <dgm:pt modelId="{2A70CE9A-0A01-411C-ABE1-5B33FADB5DF3}" type="pres">
      <dgm:prSet presAssocID="{E4993381-D959-4961-B50A-C6D3345DC48A}" presName="compNode" presStyleCnt="0"/>
      <dgm:spPr/>
    </dgm:pt>
    <dgm:pt modelId="{22CF0217-BB49-48A2-B592-3CE083919DCB}" type="pres">
      <dgm:prSet presAssocID="{E4993381-D959-4961-B50A-C6D3345DC48A}" presName="bgRect" presStyleLbl="bgShp" presStyleIdx="1" presStyleCnt="2"/>
      <dgm:spPr/>
    </dgm:pt>
    <dgm:pt modelId="{FB244742-0C17-4DA0-AF0F-714886BCDBD0}" type="pres">
      <dgm:prSet presAssocID="{E4993381-D959-4961-B50A-C6D3345DC4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964A2BB-8E9F-445D-8BB2-498DF9CC3686}" type="pres">
      <dgm:prSet presAssocID="{E4993381-D959-4961-B50A-C6D3345DC48A}" presName="spaceRect" presStyleCnt="0"/>
      <dgm:spPr/>
    </dgm:pt>
    <dgm:pt modelId="{C371A4E8-CCBC-49D5-B08C-45DBEFB09CC7}" type="pres">
      <dgm:prSet presAssocID="{E4993381-D959-4961-B50A-C6D3345DC4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A3423D-1E71-45AA-8DD7-774D602A8C78}" type="presOf" srcId="{E4993381-D959-4961-B50A-C6D3345DC48A}" destId="{C371A4E8-CCBC-49D5-B08C-45DBEFB09CC7}" srcOrd="0" destOrd="0" presId="urn:microsoft.com/office/officeart/2018/2/layout/IconVerticalSolidList"/>
    <dgm:cxn modelId="{D923624E-7654-4195-839B-7F23ECE27143}" type="presOf" srcId="{8C9A44C8-D87E-48FB-8372-1D4129E42C3A}" destId="{24209E5B-8A56-492A-9DFC-4C09458C90B0}" srcOrd="0" destOrd="0" presId="urn:microsoft.com/office/officeart/2018/2/layout/IconVerticalSolidList"/>
    <dgm:cxn modelId="{61D39F79-5EFB-42DF-BD9E-5EF5DDF99CCA}" srcId="{36D6E7B1-35ED-4B6F-BC58-70726AF0FA91}" destId="{E4993381-D959-4961-B50A-C6D3345DC48A}" srcOrd="1" destOrd="0" parTransId="{0233E951-BEC6-4945-AFE9-60F74341716E}" sibTransId="{8BF58253-4736-41CC-B5E4-BBB068937259}"/>
    <dgm:cxn modelId="{8B05CB94-428F-4958-9D9E-39BCC9C69A82}" srcId="{36D6E7B1-35ED-4B6F-BC58-70726AF0FA91}" destId="{8C9A44C8-D87E-48FB-8372-1D4129E42C3A}" srcOrd="0" destOrd="0" parTransId="{EC174782-2317-4A40-A3E7-AF5F998C7D29}" sibTransId="{C70D109A-596F-442D-81E0-54B946B426B1}"/>
    <dgm:cxn modelId="{7E7113AE-9EB2-4010-8994-FEEAF32BFC8C}" type="presOf" srcId="{36D6E7B1-35ED-4B6F-BC58-70726AF0FA91}" destId="{B50F91E0-D07A-4D9F-9922-CD48CA4670B2}" srcOrd="0" destOrd="0" presId="urn:microsoft.com/office/officeart/2018/2/layout/IconVerticalSolidList"/>
    <dgm:cxn modelId="{2111F999-DBE3-4F50-B87B-1206541C5569}" type="presParOf" srcId="{B50F91E0-D07A-4D9F-9922-CD48CA4670B2}" destId="{46D7694C-2A3D-4BF5-A5CC-59B1EB3AEBDF}" srcOrd="0" destOrd="0" presId="urn:microsoft.com/office/officeart/2018/2/layout/IconVerticalSolidList"/>
    <dgm:cxn modelId="{397CE7D7-024D-47FF-9DA8-C79354C41E63}" type="presParOf" srcId="{46D7694C-2A3D-4BF5-A5CC-59B1EB3AEBDF}" destId="{409A3E72-8F8D-47F1-BAC2-5EBD2E8FE98C}" srcOrd="0" destOrd="0" presId="urn:microsoft.com/office/officeart/2018/2/layout/IconVerticalSolidList"/>
    <dgm:cxn modelId="{B0A3F5E1-8222-4CE8-A1AC-173C5E1326D5}" type="presParOf" srcId="{46D7694C-2A3D-4BF5-A5CC-59B1EB3AEBDF}" destId="{9B9C65B4-710C-4258-BBB3-2E0539C0EB73}" srcOrd="1" destOrd="0" presId="urn:microsoft.com/office/officeart/2018/2/layout/IconVerticalSolidList"/>
    <dgm:cxn modelId="{BE4EB017-8D75-4966-8CA3-4C335D5A9545}" type="presParOf" srcId="{46D7694C-2A3D-4BF5-A5CC-59B1EB3AEBDF}" destId="{1A1D8485-85EF-4512-A858-B0907CAE494E}" srcOrd="2" destOrd="0" presId="urn:microsoft.com/office/officeart/2018/2/layout/IconVerticalSolidList"/>
    <dgm:cxn modelId="{9F70B537-5EF8-4833-BB25-89F4ED53BB51}" type="presParOf" srcId="{46D7694C-2A3D-4BF5-A5CC-59B1EB3AEBDF}" destId="{24209E5B-8A56-492A-9DFC-4C09458C90B0}" srcOrd="3" destOrd="0" presId="urn:microsoft.com/office/officeart/2018/2/layout/IconVerticalSolidList"/>
    <dgm:cxn modelId="{2DD8A3FD-CAE7-418C-AFF0-DF0A00EAC7EB}" type="presParOf" srcId="{B50F91E0-D07A-4D9F-9922-CD48CA4670B2}" destId="{5E366C33-5A1D-4469-A607-5E0905C5745E}" srcOrd="1" destOrd="0" presId="urn:microsoft.com/office/officeart/2018/2/layout/IconVerticalSolidList"/>
    <dgm:cxn modelId="{F51BA121-3421-432B-81BC-E2F453955B23}" type="presParOf" srcId="{B50F91E0-D07A-4D9F-9922-CD48CA4670B2}" destId="{2A70CE9A-0A01-411C-ABE1-5B33FADB5DF3}" srcOrd="2" destOrd="0" presId="urn:microsoft.com/office/officeart/2018/2/layout/IconVerticalSolidList"/>
    <dgm:cxn modelId="{7D8A5FCC-BB8E-463E-AEF1-AFB206540138}" type="presParOf" srcId="{2A70CE9A-0A01-411C-ABE1-5B33FADB5DF3}" destId="{22CF0217-BB49-48A2-B592-3CE083919DCB}" srcOrd="0" destOrd="0" presId="urn:microsoft.com/office/officeart/2018/2/layout/IconVerticalSolidList"/>
    <dgm:cxn modelId="{300B5B88-A830-442F-AC0E-5C2BCEAE170C}" type="presParOf" srcId="{2A70CE9A-0A01-411C-ABE1-5B33FADB5DF3}" destId="{FB244742-0C17-4DA0-AF0F-714886BCDBD0}" srcOrd="1" destOrd="0" presId="urn:microsoft.com/office/officeart/2018/2/layout/IconVerticalSolidList"/>
    <dgm:cxn modelId="{D63213B4-1DDC-4870-87DD-7F1F37B770DE}" type="presParOf" srcId="{2A70CE9A-0A01-411C-ABE1-5B33FADB5DF3}" destId="{8964A2BB-8E9F-445D-8BB2-498DF9CC3686}" srcOrd="2" destOrd="0" presId="urn:microsoft.com/office/officeart/2018/2/layout/IconVerticalSolidList"/>
    <dgm:cxn modelId="{CD00A1F9-6F4D-4CCD-B8FC-1C8E9346F9FC}" type="presParOf" srcId="{2A70CE9A-0A01-411C-ABE1-5B33FADB5DF3}" destId="{C371A4E8-CCBC-49D5-B08C-45DBEFB09C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C2F284-9636-4DB4-A612-2F6C22386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6371B7-C3CA-4FFE-944D-E184FA88438B}">
      <dgm:prSet/>
      <dgm:spPr/>
      <dgm:t>
        <a:bodyPr/>
        <a:lstStyle/>
        <a:p>
          <a:r>
            <a:rPr lang="en-US" b="1"/>
            <a:t>Step 7: Install And Configure React and ReactDOM</a:t>
          </a:r>
          <a:endParaRPr lang="en-US"/>
        </a:p>
      </dgm:t>
    </dgm:pt>
    <dgm:pt modelId="{5AFC19FF-4D78-4602-8BB8-32419C35A263}" type="parTrans" cxnId="{546A16D1-424D-4FA3-829F-D831F161D286}">
      <dgm:prSet/>
      <dgm:spPr/>
      <dgm:t>
        <a:bodyPr/>
        <a:lstStyle/>
        <a:p>
          <a:endParaRPr lang="en-US"/>
        </a:p>
      </dgm:t>
    </dgm:pt>
    <dgm:pt modelId="{0CB219ED-3C42-476D-91A9-7FE316D89D3B}" type="sibTrans" cxnId="{546A16D1-424D-4FA3-829F-D831F161D286}">
      <dgm:prSet/>
      <dgm:spPr/>
      <dgm:t>
        <a:bodyPr/>
        <a:lstStyle/>
        <a:p>
          <a:endParaRPr lang="en-US"/>
        </a:p>
      </dgm:t>
    </dgm:pt>
    <dgm:pt modelId="{BBE37045-BF99-474C-9EBA-BE39783A78C5}">
      <dgm:prSet/>
      <dgm:spPr/>
      <dgm:t>
        <a:bodyPr/>
        <a:lstStyle/>
        <a:p>
          <a:r>
            <a:rPr lang="en-US"/>
            <a:t>npm install --save react react-dom</a:t>
          </a:r>
        </a:p>
      </dgm:t>
    </dgm:pt>
    <dgm:pt modelId="{9B59F6D1-9B33-4B80-85B2-84A03491C8AC}" type="parTrans" cxnId="{D6463B8B-531A-43BA-A7A0-23F062FB1CB7}">
      <dgm:prSet/>
      <dgm:spPr/>
      <dgm:t>
        <a:bodyPr/>
        <a:lstStyle/>
        <a:p>
          <a:endParaRPr lang="en-US"/>
        </a:p>
      </dgm:t>
    </dgm:pt>
    <dgm:pt modelId="{210A551E-8B18-4CE6-A1B4-B02400D2E119}" type="sibTrans" cxnId="{D6463B8B-531A-43BA-A7A0-23F062FB1CB7}">
      <dgm:prSet/>
      <dgm:spPr/>
      <dgm:t>
        <a:bodyPr/>
        <a:lstStyle/>
        <a:p>
          <a:endParaRPr lang="en-US"/>
        </a:p>
      </dgm:t>
    </dgm:pt>
    <dgm:pt modelId="{50E16FC9-3E52-47C1-8C6B-114B6C10DA17}">
      <dgm:prSet/>
      <dgm:spPr/>
      <dgm:t>
        <a:bodyPr/>
        <a:lstStyle/>
        <a:p>
          <a:r>
            <a:rPr lang="en-US"/>
            <a:t>npm install --save-dev babel-preset-react babel-preset-stage-3</a:t>
          </a:r>
        </a:p>
      </dgm:t>
    </dgm:pt>
    <dgm:pt modelId="{7AC909C5-0D12-47F0-B55A-A85E3B7D7C1A}" type="parTrans" cxnId="{CF3CB3D0-6E8A-4EB0-B90B-1F16C6801EE1}">
      <dgm:prSet/>
      <dgm:spPr/>
      <dgm:t>
        <a:bodyPr/>
        <a:lstStyle/>
        <a:p>
          <a:endParaRPr lang="en-US"/>
        </a:p>
      </dgm:t>
    </dgm:pt>
    <dgm:pt modelId="{67DFB996-FAE1-413C-9BB4-D2F5B9188D22}" type="sibTrans" cxnId="{CF3CB3D0-6E8A-4EB0-B90B-1F16C6801EE1}">
      <dgm:prSet/>
      <dgm:spPr/>
      <dgm:t>
        <a:bodyPr/>
        <a:lstStyle/>
        <a:p>
          <a:endParaRPr lang="en-US"/>
        </a:p>
      </dgm:t>
    </dgm:pt>
    <dgm:pt modelId="{BAFA0488-154F-4FF8-B3F9-4A31CE2E522A}" type="pres">
      <dgm:prSet presAssocID="{59C2F284-9636-4DB4-A612-2F6C22386E7B}" presName="root" presStyleCnt="0">
        <dgm:presLayoutVars>
          <dgm:dir/>
          <dgm:resizeHandles val="exact"/>
        </dgm:presLayoutVars>
      </dgm:prSet>
      <dgm:spPr/>
    </dgm:pt>
    <dgm:pt modelId="{37D0C043-1BAE-4FEA-9EA4-280CDBBF398E}" type="pres">
      <dgm:prSet presAssocID="{786371B7-C3CA-4FFE-944D-E184FA88438B}" presName="compNode" presStyleCnt="0"/>
      <dgm:spPr/>
    </dgm:pt>
    <dgm:pt modelId="{2DDA5D9C-F59E-488C-A60E-1E5988F40493}" type="pres">
      <dgm:prSet presAssocID="{786371B7-C3CA-4FFE-944D-E184FA88438B}" presName="bgRect" presStyleLbl="bgShp" presStyleIdx="0" presStyleCnt="3"/>
      <dgm:spPr/>
    </dgm:pt>
    <dgm:pt modelId="{4CF804FD-C2E2-43D5-BEAA-B637297F55A6}" type="pres">
      <dgm:prSet presAssocID="{786371B7-C3CA-4FFE-944D-E184FA8843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4F5E052-8277-4F01-8B73-0764113A163E}" type="pres">
      <dgm:prSet presAssocID="{786371B7-C3CA-4FFE-944D-E184FA88438B}" presName="spaceRect" presStyleCnt="0"/>
      <dgm:spPr/>
    </dgm:pt>
    <dgm:pt modelId="{AC71A8D4-C888-42FD-9C59-A1936DD17176}" type="pres">
      <dgm:prSet presAssocID="{786371B7-C3CA-4FFE-944D-E184FA88438B}" presName="parTx" presStyleLbl="revTx" presStyleIdx="0" presStyleCnt="3">
        <dgm:presLayoutVars>
          <dgm:chMax val="0"/>
          <dgm:chPref val="0"/>
        </dgm:presLayoutVars>
      </dgm:prSet>
      <dgm:spPr/>
    </dgm:pt>
    <dgm:pt modelId="{DF31D0F3-0708-4E2A-B291-D16808A9C1BE}" type="pres">
      <dgm:prSet presAssocID="{0CB219ED-3C42-476D-91A9-7FE316D89D3B}" presName="sibTrans" presStyleCnt="0"/>
      <dgm:spPr/>
    </dgm:pt>
    <dgm:pt modelId="{4C35F9D7-F86F-4FD0-ADE7-46DA18B37B6F}" type="pres">
      <dgm:prSet presAssocID="{BBE37045-BF99-474C-9EBA-BE39783A78C5}" presName="compNode" presStyleCnt="0"/>
      <dgm:spPr/>
    </dgm:pt>
    <dgm:pt modelId="{72A49B24-CE42-45C8-BB51-DF1A644053AD}" type="pres">
      <dgm:prSet presAssocID="{BBE37045-BF99-474C-9EBA-BE39783A78C5}" presName="bgRect" presStyleLbl="bgShp" presStyleIdx="1" presStyleCnt="3"/>
      <dgm:spPr/>
    </dgm:pt>
    <dgm:pt modelId="{B915CC9A-834A-4F5E-9A02-44EFD65A1098}" type="pres">
      <dgm:prSet presAssocID="{BBE37045-BF99-474C-9EBA-BE39783A78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6805812-0AFD-4627-85F1-CD7078BBE254}" type="pres">
      <dgm:prSet presAssocID="{BBE37045-BF99-474C-9EBA-BE39783A78C5}" presName="spaceRect" presStyleCnt="0"/>
      <dgm:spPr/>
    </dgm:pt>
    <dgm:pt modelId="{B6249E28-F0B4-4973-A877-61A00BB83398}" type="pres">
      <dgm:prSet presAssocID="{BBE37045-BF99-474C-9EBA-BE39783A78C5}" presName="parTx" presStyleLbl="revTx" presStyleIdx="1" presStyleCnt="3">
        <dgm:presLayoutVars>
          <dgm:chMax val="0"/>
          <dgm:chPref val="0"/>
        </dgm:presLayoutVars>
      </dgm:prSet>
      <dgm:spPr/>
    </dgm:pt>
    <dgm:pt modelId="{2DEF2EA7-DE03-42EA-99F1-7A9A4B4086CF}" type="pres">
      <dgm:prSet presAssocID="{210A551E-8B18-4CE6-A1B4-B02400D2E119}" presName="sibTrans" presStyleCnt="0"/>
      <dgm:spPr/>
    </dgm:pt>
    <dgm:pt modelId="{7DF5A737-A33C-47B3-BA3D-EEAF6117E9AE}" type="pres">
      <dgm:prSet presAssocID="{50E16FC9-3E52-47C1-8C6B-114B6C10DA17}" presName="compNode" presStyleCnt="0"/>
      <dgm:spPr/>
    </dgm:pt>
    <dgm:pt modelId="{8CF51A55-ADB0-4B52-B9BD-774628550035}" type="pres">
      <dgm:prSet presAssocID="{50E16FC9-3E52-47C1-8C6B-114B6C10DA17}" presName="bgRect" presStyleLbl="bgShp" presStyleIdx="2" presStyleCnt="3"/>
      <dgm:spPr/>
    </dgm:pt>
    <dgm:pt modelId="{AF674562-F5D7-4898-95FC-230C6D008DD1}" type="pres">
      <dgm:prSet presAssocID="{50E16FC9-3E52-47C1-8C6B-114B6C10DA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C7A1FA7-2BCD-44A3-BD77-D8A57AE79717}" type="pres">
      <dgm:prSet presAssocID="{50E16FC9-3E52-47C1-8C6B-114B6C10DA17}" presName="spaceRect" presStyleCnt="0"/>
      <dgm:spPr/>
    </dgm:pt>
    <dgm:pt modelId="{62B5D7A6-9F67-425D-85EB-BC3EF4FFAD20}" type="pres">
      <dgm:prSet presAssocID="{50E16FC9-3E52-47C1-8C6B-114B6C10DA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096535-4012-4E4B-B4B0-DAEDAF6BF33A}" type="presOf" srcId="{50E16FC9-3E52-47C1-8C6B-114B6C10DA17}" destId="{62B5D7A6-9F67-425D-85EB-BC3EF4FFAD20}" srcOrd="0" destOrd="0" presId="urn:microsoft.com/office/officeart/2018/2/layout/IconVerticalSolidList"/>
    <dgm:cxn modelId="{08B03742-D0A1-420D-8BE1-472BED5B90A5}" type="presOf" srcId="{59C2F284-9636-4DB4-A612-2F6C22386E7B}" destId="{BAFA0488-154F-4FF8-B3F9-4A31CE2E522A}" srcOrd="0" destOrd="0" presId="urn:microsoft.com/office/officeart/2018/2/layout/IconVerticalSolidList"/>
    <dgm:cxn modelId="{D6463B8B-531A-43BA-A7A0-23F062FB1CB7}" srcId="{59C2F284-9636-4DB4-A612-2F6C22386E7B}" destId="{BBE37045-BF99-474C-9EBA-BE39783A78C5}" srcOrd="1" destOrd="0" parTransId="{9B59F6D1-9B33-4B80-85B2-84A03491C8AC}" sibTransId="{210A551E-8B18-4CE6-A1B4-B02400D2E119}"/>
    <dgm:cxn modelId="{26442FCE-07EA-4644-A132-84EC419105C9}" type="presOf" srcId="{786371B7-C3CA-4FFE-944D-E184FA88438B}" destId="{AC71A8D4-C888-42FD-9C59-A1936DD17176}" srcOrd="0" destOrd="0" presId="urn:microsoft.com/office/officeart/2018/2/layout/IconVerticalSolidList"/>
    <dgm:cxn modelId="{CF3CB3D0-6E8A-4EB0-B90B-1F16C6801EE1}" srcId="{59C2F284-9636-4DB4-A612-2F6C22386E7B}" destId="{50E16FC9-3E52-47C1-8C6B-114B6C10DA17}" srcOrd="2" destOrd="0" parTransId="{7AC909C5-0D12-47F0-B55A-A85E3B7D7C1A}" sibTransId="{67DFB996-FAE1-413C-9BB4-D2F5B9188D22}"/>
    <dgm:cxn modelId="{546A16D1-424D-4FA3-829F-D831F161D286}" srcId="{59C2F284-9636-4DB4-A612-2F6C22386E7B}" destId="{786371B7-C3CA-4FFE-944D-E184FA88438B}" srcOrd="0" destOrd="0" parTransId="{5AFC19FF-4D78-4602-8BB8-32419C35A263}" sibTransId="{0CB219ED-3C42-476D-91A9-7FE316D89D3B}"/>
    <dgm:cxn modelId="{E985E6E6-5DC5-4993-822C-09F3ACBF3E1E}" type="presOf" srcId="{BBE37045-BF99-474C-9EBA-BE39783A78C5}" destId="{B6249E28-F0B4-4973-A877-61A00BB83398}" srcOrd="0" destOrd="0" presId="urn:microsoft.com/office/officeart/2018/2/layout/IconVerticalSolidList"/>
    <dgm:cxn modelId="{14BA993E-3D34-4D60-B460-D0D423E0AFFE}" type="presParOf" srcId="{BAFA0488-154F-4FF8-B3F9-4A31CE2E522A}" destId="{37D0C043-1BAE-4FEA-9EA4-280CDBBF398E}" srcOrd="0" destOrd="0" presId="urn:microsoft.com/office/officeart/2018/2/layout/IconVerticalSolidList"/>
    <dgm:cxn modelId="{77EE3CB9-E57D-45DC-8D7A-47E0842EDED2}" type="presParOf" srcId="{37D0C043-1BAE-4FEA-9EA4-280CDBBF398E}" destId="{2DDA5D9C-F59E-488C-A60E-1E5988F40493}" srcOrd="0" destOrd="0" presId="urn:microsoft.com/office/officeart/2018/2/layout/IconVerticalSolidList"/>
    <dgm:cxn modelId="{19FEAF11-B021-4A63-A2D2-D64E37EC0D97}" type="presParOf" srcId="{37D0C043-1BAE-4FEA-9EA4-280CDBBF398E}" destId="{4CF804FD-C2E2-43D5-BEAA-B637297F55A6}" srcOrd="1" destOrd="0" presId="urn:microsoft.com/office/officeart/2018/2/layout/IconVerticalSolidList"/>
    <dgm:cxn modelId="{4CC1153D-33FB-4BF4-9C8C-5AF7410AE0CE}" type="presParOf" srcId="{37D0C043-1BAE-4FEA-9EA4-280CDBBF398E}" destId="{24F5E052-8277-4F01-8B73-0764113A163E}" srcOrd="2" destOrd="0" presId="urn:microsoft.com/office/officeart/2018/2/layout/IconVerticalSolidList"/>
    <dgm:cxn modelId="{A8F9F8F5-9A64-40A0-9CB5-82B42712E0CA}" type="presParOf" srcId="{37D0C043-1BAE-4FEA-9EA4-280CDBBF398E}" destId="{AC71A8D4-C888-42FD-9C59-A1936DD17176}" srcOrd="3" destOrd="0" presId="urn:microsoft.com/office/officeart/2018/2/layout/IconVerticalSolidList"/>
    <dgm:cxn modelId="{B978E3A6-5B76-41C4-8930-054859F73923}" type="presParOf" srcId="{BAFA0488-154F-4FF8-B3F9-4A31CE2E522A}" destId="{DF31D0F3-0708-4E2A-B291-D16808A9C1BE}" srcOrd="1" destOrd="0" presId="urn:microsoft.com/office/officeart/2018/2/layout/IconVerticalSolidList"/>
    <dgm:cxn modelId="{3E575822-D3BD-4F08-8D77-0C4AE5D63944}" type="presParOf" srcId="{BAFA0488-154F-4FF8-B3F9-4A31CE2E522A}" destId="{4C35F9D7-F86F-4FD0-ADE7-46DA18B37B6F}" srcOrd="2" destOrd="0" presId="urn:microsoft.com/office/officeart/2018/2/layout/IconVerticalSolidList"/>
    <dgm:cxn modelId="{EE3C7324-1148-43B0-8924-AB152BC7492B}" type="presParOf" srcId="{4C35F9D7-F86F-4FD0-ADE7-46DA18B37B6F}" destId="{72A49B24-CE42-45C8-BB51-DF1A644053AD}" srcOrd="0" destOrd="0" presId="urn:microsoft.com/office/officeart/2018/2/layout/IconVerticalSolidList"/>
    <dgm:cxn modelId="{1737AE8A-A9C0-4908-8995-B0F4DCDD996D}" type="presParOf" srcId="{4C35F9D7-F86F-4FD0-ADE7-46DA18B37B6F}" destId="{B915CC9A-834A-4F5E-9A02-44EFD65A1098}" srcOrd="1" destOrd="0" presId="urn:microsoft.com/office/officeart/2018/2/layout/IconVerticalSolidList"/>
    <dgm:cxn modelId="{1DB39476-7530-41E4-AE6D-4931FBFA89AF}" type="presParOf" srcId="{4C35F9D7-F86F-4FD0-ADE7-46DA18B37B6F}" destId="{06805812-0AFD-4627-85F1-CD7078BBE254}" srcOrd="2" destOrd="0" presId="urn:microsoft.com/office/officeart/2018/2/layout/IconVerticalSolidList"/>
    <dgm:cxn modelId="{E5D1093C-24AD-4A05-9439-BCB9560B4178}" type="presParOf" srcId="{4C35F9D7-F86F-4FD0-ADE7-46DA18B37B6F}" destId="{B6249E28-F0B4-4973-A877-61A00BB83398}" srcOrd="3" destOrd="0" presId="urn:microsoft.com/office/officeart/2018/2/layout/IconVerticalSolidList"/>
    <dgm:cxn modelId="{C6B95E77-3B45-47AE-A905-E12FCBC718FA}" type="presParOf" srcId="{BAFA0488-154F-4FF8-B3F9-4A31CE2E522A}" destId="{2DEF2EA7-DE03-42EA-99F1-7A9A4B4086CF}" srcOrd="3" destOrd="0" presId="urn:microsoft.com/office/officeart/2018/2/layout/IconVerticalSolidList"/>
    <dgm:cxn modelId="{27A50F40-DC32-469C-A261-564729DB7741}" type="presParOf" srcId="{BAFA0488-154F-4FF8-B3F9-4A31CE2E522A}" destId="{7DF5A737-A33C-47B3-BA3D-EEAF6117E9AE}" srcOrd="4" destOrd="0" presId="urn:microsoft.com/office/officeart/2018/2/layout/IconVerticalSolidList"/>
    <dgm:cxn modelId="{044B2EDC-20BF-42F2-8ECA-4B108F8F9CFB}" type="presParOf" srcId="{7DF5A737-A33C-47B3-BA3D-EEAF6117E9AE}" destId="{8CF51A55-ADB0-4B52-B9BD-774628550035}" srcOrd="0" destOrd="0" presId="urn:microsoft.com/office/officeart/2018/2/layout/IconVerticalSolidList"/>
    <dgm:cxn modelId="{35507FF1-17D5-4033-9769-5235840CD101}" type="presParOf" srcId="{7DF5A737-A33C-47B3-BA3D-EEAF6117E9AE}" destId="{AF674562-F5D7-4898-95FC-230C6D008DD1}" srcOrd="1" destOrd="0" presId="urn:microsoft.com/office/officeart/2018/2/layout/IconVerticalSolidList"/>
    <dgm:cxn modelId="{BF710436-0BC8-4EA0-9E4E-7667A17F6432}" type="presParOf" srcId="{7DF5A737-A33C-47B3-BA3D-EEAF6117E9AE}" destId="{DC7A1FA7-2BCD-44A3-BD77-D8A57AE79717}" srcOrd="2" destOrd="0" presId="urn:microsoft.com/office/officeart/2018/2/layout/IconVerticalSolidList"/>
    <dgm:cxn modelId="{20C153C4-1B75-49E4-8785-C896F02408C4}" type="presParOf" srcId="{7DF5A737-A33C-47B3-BA3D-EEAF6117E9AE}" destId="{62B5D7A6-9F67-425D-85EB-BC3EF4FFAD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E5431F-9172-4164-98D3-87A246607D9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3150C2-52A7-4CDF-B016-173075D1DD01}">
      <dgm:prSet/>
      <dgm:spPr/>
      <dgm:t>
        <a:bodyPr/>
        <a:lstStyle/>
        <a:p>
          <a:pPr>
            <a:defRPr cap="all"/>
          </a:pPr>
          <a:r>
            <a:rPr lang="en-US" b="1"/>
            <a:t>The main.js </a:t>
          </a:r>
          <a:r>
            <a:rPr lang="en-US"/>
            <a:t> is the file, which will be </a:t>
          </a:r>
          <a:r>
            <a:rPr lang="en-US" b="1"/>
            <a:t>transpile </a:t>
          </a:r>
          <a:r>
            <a:rPr lang="en-US"/>
            <a:t>by </a:t>
          </a:r>
          <a:r>
            <a:rPr lang="en-US" b="1"/>
            <a:t>Babel</a:t>
          </a:r>
          <a:r>
            <a:rPr lang="en-US"/>
            <a:t> and bundled by </a:t>
          </a:r>
          <a:r>
            <a:rPr lang="en-US" b="1"/>
            <a:t>webpack</a:t>
          </a:r>
          <a:r>
            <a:rPr lang="en-US"/>
            <a:t>.</a:t>
          </a:r>
        </a:p>
      </dgm:t>
    </dgm:pt>
    <dgm:pt modelId="{B87467B0-F8A9-49DD-BF84-0E697FB371DE}" type="parTrans" cxnId="{11C22977-90FD-4B53-A76E-4755E91FB311}">
      <dgm:prSet/>
      <dgm:spPr/>
      <dgm:t>
        <a:bodyPr/>
        <a:lstStyle/>
        <a:p>
          <a:endParaRPr lang="en-US"/>
        </a:p>
      </dgm:t>
    </dgm:pt>
    <dgm:pt modelId="{3F6EC293-F611-48E8-8710-0BE550B14415}" type="sibTrans" cxnId="{11C22977-90FD-4B53-A76E-4755E91FB311}">
      <dgm:prSet/>
      <dgm:spPr/>
      <dgm:t>
        <a:bodyPr/>
        <a:lstStyle/>
        <a:p>
          <a:endParaRPr lang="en-US"/>
        </a:p>
      </dgm:t>
    </dgm:pt>
    <dgm:pt modelId="{81DC6641-DEC0-4018-A744-35CB2D916271}">
      <dgm:prSet/>
      <dgm:spPr/>
      <dgm:t>
        <a:bodyPr/>
        <a:lstStyle/>
        <a:p>
          <a:pPr>
            <a:defRPr cap="all"/>
          </a:pPr>
          <a:r>
            <a:rPr lang="en-US"/>
            <a:t>You can restart your server and type the following command.</a:t>
          </a:r>
        </a:p>
      </dgm:t>
    </dgm:pt>
    <dgm:pt modelId="{A0AF9C4D-4D1D-4473-AB7B-7AD7B4D3E2D8}" type="parTrans" cxnId="{F8F22932-E072-4A97-9284-160F38190AEC}">
      <dgm:prSet/>
      <dgm:spPr/>
      <dgm:t>
        <a:bodyPr/>
        <a:lstStyle/>
        <a:p>
          <a:endParaRPr lang="en-US"/>
        </a:p>
      </dgm:t>
    </dgm:pt>
    <dgm:pt modelId="{3CF0A6CE-9632-43C5-A59D-D45241C119BE}" type="sibTrans" cxnId="{F8F22932-E072-4A97-9284-160F38190AEC}">
      <dgm:prSet/>
      <dgm:spPr/>
      <dgm:t>
        <a:bodyPr/>
        <a:lstStyle/>
        <a:p>
          <a:endParaRPr lang="en-US"/>
        </a:p>
      </dgm:t>
    </dgm:pt>
    <dgm:pt modelId="{0FBC5DC1-B263-46EC-BC42-96B96DAE1B45}">
      <dgm:prSet/>
      <dgm:spPr/>
      <dgm:t>
        <a:bodyPr/>
        <a:lstStyle/>
        <a:p>
          <a:pPr>
            <a:defRPr cap="all"/>
          </a:pPr>
          <a:r>
            <a:rPr lang="en-US"/>
            <a:t>npm run build</a:t>
          </a:r>
        </a:p>
      </dgm:t>
    </dgm:pt>
    <dgm:pt modelId="{B083EC16-D2DD-4D6F-BDF7-09C23A410889}" type="parTrans" cxnId="{D3E0CB81-080B-4502-9DF3-F8E60A8DE007}">
      <dgm:prSet/>
      <dgm:spPr/>
      <dgm:t>
        <a:bodyPr/>
        <a:lstStyle/>
        <a:p>
          <a:endParaRPr lang="en-US"/>
        </a:p>
      </dgm:t>
    </dgm:pt>
    <dgm:pt modelId="{502AD91E-611A-4CF8-9B74-7630E2B95949}" type="sibTrans" cxnId="{D3E0CB81-080B-4502-9DF3-F8E60A8DE007}">
      <dgm:prSet/>
      <dgm:spPr/>
      <dgm:t>
        <a:bodyPr/>
        <a:lstStyle/>
        <a:p>
          <a:endParaRPr lang="en-US"/>
        </a:p>
      </dgm:t>
    </dgm:pt>
    <dgm:pt modelId="{0762EB72-A8C4-4E21-B9EB-6C61F7760E88}" type="pres">
      <dgm:prSet presAssocID="{28E5431F-9172-4164-98D3-87A246607D96}" presName="root" presStyleCnt="0">
        <dgm:presLayoutVars>
          <dgm:dir/>
          <dgm:resizeHandles val="exact"/>
        </dgm:presLayoutVars>
      </dgm:prSet>
      <dgm:spPr/>
    </dgm:pt>
    <dgm:pt modelId="{266B995B-57D4-454C-A953-10DC39C94FE4}" type="pres">
      <dgm:prSet presAssocID="{163150C2-52A7-4CDF-B016-173075D1DD01}" presName="compNode" presStyleCnt="0"/>
      <dgm:spPr/>
    </dgm:pt>
    <dgm:pt modelId="{0C00C06C-DD4D-430C-90E3-0BA158476FC5}" type="pres">
      <dgm:prSet presAssocID="{163150C2-52A7-4CDF-B016-173075D1DD0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A18C03-98D4-4D1E-B482-89B77F6565F2}" type="pres">
      <dgm:prSet presAssocID="{163150C2-52A7-4CDF-B016-173075D1DD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58D993D-49B3-494C-B95D-D32C96380A2C}" type="pres">
      <dgm:prSet presAssocID="{163150C2-52A7-4CDF-B016-173075D1DD01}" presName="spaceRect" presStyleCnt="0"/>
      <dgm:spPr/>
    </dgm:pt>
    <dgm:pt modelId="{639B58E8-7DE2-4499-8EAC-61F3CD532660}" type="pres">
      <dgm:prSet presAssocID="{163150C2-52A7-4CDF-B016-173075D1DD01}" presName="textRect" presStyleLbl="revTx" presStyleIdx="0" presStyleCnt="3">
        <dgm:presLayoutVars>
          <dgm:chMax val="1"/>
          <dgm:chPref val="1"/>
        </dgm:presLayoutVars>
      </dgm:prSet>
      <dgm:spPr/>
    </dgm:pt>
    <dgm:pt modelId="{E6291B85-8C94-4DAF-BFF4-AA3DA0724438}" type="pres">
      <dgm:prSet presAssocID="{3F6EC293-F611-48E8-8710-0BE550B14415}" presName="sibTrans" presStyleCnt="0"/>
      <dgm:spPr/>
    </dgm:pt>
    <dgm:pt modelId="{79656604-F3AB-4DCB-B25E-2CC0E6251EAC}" type="pres">
      <dgm:prSet presAssocID="{81DC6641-DEC0-4018-A744-35CB2D916271}" presName="compNode" presStyleCnt="0"/>
      <dgm:spPr/>
    </dgm:pt>
    <dgm:pt modelId="{A325E7CB-7749-41E6-A842-C9F68C93DDE0}" type="pres">
      <dgm:prSet presAssocID="{81DC6641-DEC0-4018-A744-35CB2D91627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CBB444-0E9B-4756-A909-A78B395FFB92}" type="pres">
      <dgm:prSet presAssocID="{81DC6641-DEC0-4018-A744-35CB2D9162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18BF8A2-3D02-48D4-A5A6-DD65A47F0038}" type="pres">
      <dgm:prSet presAssocID="{81DC6641-DEC0-4018-A744-35CB2D916271}" presName="spaceRect" presStyleCnt="0"/>
      <dgm:spPr/>
    </dgm:pt>
    <dgm:pt modelId="{5859DA99-8A10-45A0-8983-0EE0CA43132A}" type="pres">
      <dgm:prSet presAssocID="{81DC6641-DEC0-4018-A744-35CB2D916271}" presName="textRect" presStyleLbl="revTx" presStyleIdx="1" presStyleCnt="3">
        <dgm:presLayoutVars>
          <dgm:chMax val="1"/>
          <dgm:chPref val="1"/>
        </dgm:presLayoutVars>
      </dgm:prSet>
      <dgm:spPr/>
    </dgm:pt>
    <dgm:pt modelId="{9EE7A28E-7AF4-4541-A7EF-96C384F9CB0F}" type="pres">
      <dgm:prSet presAssocID="{3CF0A6CE-9632-43C5-A59D-D45241C119BE}" presName="sibTrans" presStyleCnt="0"/>
      <dgm:spPr/>
    </dgm:pt>
    <dgm:pt modelId="{D086B3C3-2BC9-417C-8141-7988881EAD6C}" type="pres">
      <dgm:prSet presAssocID="{0FBC5DC1-B263-46EC-BC42-96B96DAE1B45}" presName="compNode" presStyleCnt="0"/>
      <dgm:spPr/>
    </dgm:pt>
    <dgm:pt modelId="{E32DB428-3302-4C9D-A8CC-35E5DC15850B}" type="pres">
      <dgm:prSet presAssocID="{0FBC5DC1-B263-46EC-BC42-96B96DAE1B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93FC87-2800-47BD-964F-BF505E3CDBF5}" type="pres">
      <dgm:prSet presAssocID="{0FBC5DC1-B263-46EC-BC42-96B96DAE1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308F9A9-D052-4E03-800C-B41CAA12072E}" type="pres">
      <dgm:prSet presAssocID="{0FBC5DC1-B263-46EC-BC42-96B96DAE1B45}" presName="spaceRect" presStyleCnt="0"/>
      <dgm:spPr/>
    </dgm:pt>
    <dgm:pt modelId="{A4449DE5-FA0D-4775-9EE3-5BEF8C4175BB}" type="pres">
      <dgm:prSet presAssocID="{0FBC5DC1-B263-46EC-BC42-96B96DAE1B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F22932-E072-4A97-9284-160F38190AEC}" srcId="{28E5431F-9172-4164-98D3-87A246607D96}" destId="{81DC6641-DEC0-4018-A744-35CB2D916271}" srcOrd="1" destOrd="0" parTransId="{A0AF9C4D-4D1D-4473-AB7B-7AD7B4D3E2D8}" sibTransId="{3CF0A6CE-9632-43C5-A59D-D45241C119BE}"/>
    <dgm:cxn modelId="{D4E3CD5C-6677-430B-B584-196B7E67D15A}" type="presOf" srcId="{28E5431F-9172-4164-98D3-87A246607D96}" destId="{0762EB72-A8C4-4E21-B9EB-6C61F7760E88}" srcOrd="0" destOrd="0" presId="urn:microsoft.com/office/officeart/2018/5/layout/IconLeafLabelList"/>
    <dgm:cxn modelId="{B575D560-C2E7-4382-9D0A-0FFD3454F034}" type="presOf" srcId="{163150C2-52A7-4CDF-B016-173075D1DD01}" destId="{639B58E8-7DE2-4499-8EAC-61F3CD532660}" srcOrd="0" destOrd="0" presId="urn:microsoft.com/office/officeart/2018/5/layout/IconLeafLabelList"/>
    <dgm:cxn modelId="{37A03C42-8C4B-4729-851D-560D0527B153}" type="presOf" srcId="{0FBC5DC1-B263-46EC-BC42-96B96DAE1B45}" destId="{A4449DE5-FA0D-4775-9EE3-5BEF8C4175BB}" srcOrd="0" destOrd="0" presId="urn:microsoft.com/office/officeart/2018/5/layout/IconLeafLabelList"/>
    <dgm:cxn modelId="{11C22977-90FD-4B53-A76E-4755E91FB311}" srcId="{28E5431F-9172-4164-98D3-87A246607D96}" destId="{163150C2-52A7-4CDF-B016-173075D1DD01}" srcOrd="0" destOrd="0" parTransId="{B87467B0-F8A9-49DD-BF84-0E697FB371DE}" sibTransId="{3F6EC293-F611-48E8-8710-0BE550B14415}"/>
    <dgm:cxn modelId="{D3E0CB81-080B-4502-9DF3-F8E60A8DE007}" srcId="{28E5431F-9172-4164-98D3-87A246607D96}" destId="{0FBC5DC1-B263-46EC-BC42-96B96DAE1B45}" srcOrd="2" destOrd="0" parTransId="{B083EC16-D2DD-4D6F-BDF7-09C23A410889}" sibTransId="{502AD91E-611A-4CF8-9B74-7630E2B95949}"/>
    <dgm:cxn modelId="{55036CCF-E2A3-4BAC-9BE1-83712E32AEDD}" type="presOf" srcId="{81DC6641-DEC0-4018-A744-35CB2D916271}" destId="{5859DA99-8A10-45A0-8983-0EE0CA43132A}" srcOrd="0" destOrd="0" presId="urn:microsoft.com/office/officeart/2018/5/layout/IconLeafLabelList"/>
    <dgm:cxn modelId="{43176440-3EA5-4509-AABB-54B26AB06179}" type="presParOf" srcId="{0762EB72-A8C4-4E21-B9EB-6C61F7760E88}" destId="{266B995B-57D4-454C-A953-10DC39C94FE4}" srcOrd="0" destOrd="0" presId="urn:microsoft.com/office/officeart/2018/5/layout/IconLeafLabelList"/>
    <dgm:cxn modelId="{FEBB9712-8D8C-440C-8AB6-FAA5B63192D5}" type="presParOf" srcId="{266B995B-57D4-454C-A953-10DC39C94FE4}" destId="{0C00C06C-DD4D-430C-90E3-0BA158476FC5}" srcOrd="0" destOrd="0" presId="urn:microsoft.com/office/officeart/2018/5/layout/IconLeafLabelList"/>
    <dgm:cxn modelId="{A222B431-5CCD-4F19-8B25-84E4723961AD}" type="presParOf" srcId="{266B995B-57D4-454C-A953-10DC39C94FE4}" destId="{F6A18C03-98D4-4D1E-B482-89B77F6565F2}" srcOrd="1" destOrd="0" presId="urn:microsoft.com/office/officeart/2018/5/layout/IconLeafLabelList"/>
    <dgm:cxn modelId="{345562F1-1B5B-4566-8B59-6F45B58B73DD}" type="presParOf" srcId="{266B995B-57D4-454C-A953-10DC39C94FE4}" destId="{158D993D-49B3-494C-B95D-D32C96380A2C}" srcOrd="2" destOrd="0" presId="urn:microsoft.com/office/officeart/2018/5/layout/IconLeafLabelList"/>
    <dgm:cxn modelId="{CF8E98C2-078F-4444-B972-E4B668E290B3}" type="presParOf" srcId="{266B995B-57D4-454C-A953-10DC39C94FE4}" destId="{639B58E8-7DE2-4499-8EAC-61F3CD532660}" srcOrd="3" destOrd="0" presId="urn:microsoft.com/office/officeart/2018/5/layout/IconLeafLabelList"/>
    <dgm:cxn modelId="{6452A9AB-A173-4E9A-BB6E-58E55C220C20}" type="presParOf" srcId="{0762EB72-A8C4-4E21-B9EB-6C61F7760E88}" destId="{E6291B85-8C94-4DAF-BFF4-AA3DA0724438}" srcOrd="1" destOrd="0" presId="urn:microsoft.com/office/officeart/2018/5/layout/IconLeafLabelList"/>
    <dgm:cxn modelId="{858CA0B5-5725-4F09-880E-B568B4181774}" type="presParOf" srcId="{0762EB72-A8C4-4E21-B9EB-6C61F7760E88}" destId="{79656604-F3AB-4DCB-B25E-2CC0E6251EAC}" srcOrd="2" destOrd="0" presId="urn:microsoft.com/office/officeart/2018/5/layout/IconLeafLabelList"/>
    <dgm:cxn modelId="{97B58A0C-4957-4A70-BDA6-37C7B4187D4E}" type="presParOf" srcId="{79656604-F3AB-4DCB-B25E-2CC0E6251EAC}" destId="{A325E7CB-7749-41E6-A842-C9F68C93DDE0}" srcOrd="0" destOrd="0" presId="urn:microsoft.com/office/officeart/2018/5/layout/IconLeafLabelList"/>
    <dgm:cxn modelId="{31D8CE36-FDA8-47D5-BBD3-5E60BCBE0FA0}" type="presParOf" srcId="{79656604-F3AB-4DCB-B25E-2CC0E6251EAC}" destId="{B2CBB444-0E9B-4756-A909-A78B395FFB92}" srcOrd="1" destOrd="0" presId="urn:microsoft.com/office/officeart/2018/5/layout/IconLeafLabelList"/>
    <dgm:cxn modelId="{4CF60076-7C4B-4A7D-AE43-F7020EF944E9}" type="presParOf" srcId="{79656604-F3AB-4DCB-B25E-2CC0E6251EAC}" destId="{418BF8A2-3D02-48D4-A5A6-DD65A47F0038}" srcOrd="2" destOrd="0" presId="urn:microsoft.com/office/officeart/2018/5/layout/IconLeafLabelList"/>
    <dgm:cxn modelId="{5FAE622D-3417-4EBF-A61F-9510B9C12556}" type="presParOf" srcId="{79656604-F3AB-4DCB-B25E-2CC0E6251EAC}" destId="{5859DA99-8A10-45A0-8983-0EE0CA43132A}" srcOrd="3" destOrd="0" presId="urn:microsoft.com/office/officeart/2018/5/layout/IconLeafLabelList"/>
    <dgm:cxn modelId="{F4A17AE7-C3CA-437A-B2E6-70F2EF74A92D}" type="presParOf" srcId="{0762EB72-A8C4-4E21-B9EB-6C61F7760E88}" destId="{9EE7A28E-7AF4-4541-A7EF-96C384F9CB0F}" srcOrd="3" destOrd="0" presId="urn:microsoft.com/office/officeart/2018/5/layout/IconLeafLabelList"/>
    <dgm:cxn modelId="{7EEA8F0B-F09C-4CA1-820B-57C507184129}" type="presParOf" srcId="{0762EB72-A8C4-4E21-B9EB-6C61F7760E88}" destId="{D086B3C3-2BC9-417C-8141-7988881EAD6C}" srcOrd="4" destOrd="0" presId="urn:microsoft.com/office/officeart/2018/5/layout/IconLeafLabelList"/>
    <dgm:cxn modelId="{B464C678-FAE6-4442-92A5-E520D68C1B61}" type="presParOf" srcId="{D086B3C3-2BC9-417C-8141-7988881EAD6C}" destId="{E32DB428-3302-4C9D-A8CC-35E5DC15850B}" srcOrd="0" destOrd="0" presId="urn:microsoft.com/office/officeart/2018/5/layout/IconLeafLabelList"/>
    <dgm:cxn modelId="{628D6F74-8855-4091-90C1-E780CB911530}" type="presParOf" srcId="{D086B3C3-2BC9-417C-8141-7988881EAD6C}" destId="{2993FC87-2800-47BD-964F-BF505E3CDBF5}" srcOrd="1" destOrd="0" presId="urn:microsoft.com/office/officeart/2018/5/layout/IconLeafLabelList"/>
    <dgm:cxn modelId="{F7B8DA9F-1E65-4875-8736-1F70F209148A}" type="presParOf" srcId="{D086B3C3-2BC9-417C-8141-7988881EAD6C}" destId="{C308F9A9-D052-4E03-800C-B41CAA12072E}" srcOrd="2" destOrd="0" presId="urn:microsoft.com/office/officeart/2018/5/layout/IconLeafLabelList"/>
    <dgm:cxn modelId="{B7EC0C54-589A-495C-B8F9-F53B27C7E844}" type="presParOf" srcId="{D086B3C3-2BC9-417C-8141-7988881EAD6C}" destId="{A4449DE5-FA0D-4775-9EE3-5BEF8C4175B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816536-108C-4B15-83AE-F7F0EC9D0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4EEBB06-3E59-4B0B-AC3A-ACC8144F9517}">
      <dgm:prSet/>
      <dgm:spPr/>
      <dgm:t>
        <a:bodyPr/>
        <a:lstStyle/>
        <a:p>
          <a:r>
            <a:rPr lang="en-US"/>
            <a:t>npm init react-app my-app</a:t>
          </a:r>
        </a:p>
      </dgm:t>
    </dgm:pt>
    <dgm:pt modelId="{0CE7C4A4-BDD8-4D86-BA0D-B1AD97794F99}" type="parTrans" cxnId="{E381FFFE-F5A5-4A44-A367-598C1515325C}">
      <dgm:prSet/>
      <dgm:spPr/>
      <dgm:t>
        <a:bodyPr/>
        <a:lstStyle/>
        <a:p>
          <a:endParaRPr lang="en-US"/>
        </a:p>
      </dgm:t>
    </dgm:pt>
    <dgm:pt modelId="{8978B4A8-FEED-4935-8005-2C0EED595D0D}" type="sibTrans" cxnId="{E381FFFE-F5A5-4A44-A367-598C1515325C}">
      <dgm:prSet/>
      <dgm:spPr/>
      <dgm:t>
        <a:bodyPr/>
        <a:lstStyle/>
        <a:p>
          <a:endParaRPr lang="en-US"/>
        </a:p>
      </dgm:t>
    </dgm:pt>
    <dgm:pt modelId="{813D2216-0C41-4E84-B9BC-7F3AC597B965}">
      <dgm:prSet/>
      <dgm:spPr/>
      <dgm:t>
        <a:bodyPr/>
        <a:lstStyle/>
        <a:p>
          <a:r>
            <a:rPr lang="en-US"/>
            <a:t>npx create-react-app my-app </a:t>
          </a:r>
        </a:p>
      </dgm:t>
    </dgm:pt>
    <dgm:pt modelId="{9FACA8A7-0AD3-4438-9E89-174D11BB6B8A}" type="parTrans" cxnId="{C003A6F9-14D9-437C-B272-AA2C26C4756A}">
      <dgm:prSet/>
      <dgm:spPr/>
      <dgm:t>
        <a:bodyPr/>
        <a:lstStyle/>
        <a:p>
          <a:endParaRPr lang="en-US"/>
        </a:p>
      </dgm:t>
    </dgm:pt>
    <dgm:pt modelId="{FB63E6A5-035C-47CA-B8DC-41BFE940DB42}" type="sibTrans" cxnId="{C003A6F9-14D9-437C-B272-AA2C26C4756A}">
      <dgm:prSet/>
      <dgm:spPr/>
      <dgm:t>
        <a:bodyPr/>
        <a:lstStyle/>
        <a:p>
          <a:endParaRPr lang="en-US"/>
        </a:p>
      </dgm:t>
    </dgm:pt>
    <dgm:pt modelId="{BF954596-9980-48DD-9C8B-32F2B58B0BB5}">
      <dgm:prSet/>
      <dgm:spPr/>
      <dgm:t>
        <a:bodyPr/>
        <a:lstStyle/>
        <a:p>
          <a:r>
            <a:rPr lang="en-US"/>
            <a:t>cd my-app</a:t>
          </a:r>
        </a:p>
      </dgm:t>
    </dgm:pt>
    <dgm:pt modelId="{13A6A4E7-58E1-48DB-B848-C4C3BAD7B39D}" type="parTrans" cxnId="{8DA78F7C-2936-4659-8008-6E28DFA3D68F}">
      <dgm:prSet/>
      <dgm:spPr/>
      <dgm:t>
        <a:bodyPr/>
        <a:lstStyle/>
        <a:p>
          <a:endParaRPr lang="en-US"/>
        </a:p>
      </dgm:t>
    </dgm:pt>
    <dgm:pt modelId="{A7541EF9-9C09-44F3-B3DA-22ED9B43F7E9}" type="sibTrans" cxnId="{8DA78F7C-2936-4659-8008-6E28DFA3D68F}">
      <dgm:prSet/>
      <dgm:spPr/>
      <dgm:t>
        <a:bodyPr/>
        <a:lstStyle/>
        <a:p>
          <a:endParaRPr lang="en-US"/>
        </a:p>
      </dgm:t>
    </dgm:pt>
    <dgm:pt modelId="{47DDA21D-C4E8-466C-893E-5404E71708B0}">
      <dgm:prSet/>
      <dgm:spPr/>
      <dgm:t>
        <a:bodyPr/>
        <a:lstStyle/>
        <a:p>
          <a:r>
            <a:rPr lang="en-US"/>
            <a:t>npm start</a:t>
          </a:r>
        </a:p>
      </dgm:t>
    </dgm:pt>
    <dgm:pt modelId="{263BBD46-AFAD-4F3D-AFD4-E5DDC6FAAA3A}" type="parTrans" cxnId="{02C03AD9-CE90-4039-9F58-9BFA7DE3056A}">
      <dgm:prSet/>
      <dgm:spPr/>
      <dgm:t>
        <a:bodyPr/>
        <a:lstStyle/>
        <a:p>
          <a:endParaRPr lang="en-US"/>
        </a:p>
      </dgm:t>
    </dgm:pt>
    <dgm:pt modelId="{1B739AEB-1AA3-48D0-AFC7-1ADFB269DED6}" type="sibTrans" cxnId="{02C03AD9-CE90-4039-9F58-9BFA7DE3056A}">
      <dgm:prSet/>
      <dgm:spPr/>
      <dgm:t>
        <a:bodyPr/>
        <a:lstStyle/>
        <a:p>
          <a:endParaRPr lang="en-US"/>
        </a:p>
      </dgm:t>
    </dgm:pt>
    <dgm:pt modelId="{B5498985-7CAC-4BD9-B2CE-395C6DB9684A}" type="pres">
      <dgm:prSet presAssocID="{DF816536-108C-4B15-83AE-F7F0EC9D08A8}" presName="root" presStyleCnt="0">
        <dgm:presLayoutVars>
          <dgm:dir/>
          <dgm:resizeHandles val="exact"/>
        </dgm:presLayoutVars>
      </dgm:prSet>
      <dgm:spPr/>
    </dgm:pt>
    <dgm:pt modelId="{780F0DE0-3966-4141-9410-94E528A7BA55}" type="pres">
      <dgm:prSet presAssocID="{94EEBB06-3E59-4B0B-AC3A-ACC8144F9517}" presName="compNode" presStyleCnt="0"/>
      <dgm:spPr/>
    </dgm:pt>
    <dgm:pt modelId="{2043815F-29B6-4094-95CA-01130549C540}" type="pres">
      <dgm:prSet presAssocID="{94EEBB06-3E59-4B0B-AC3A-ACC8144F9517}" presName="bgRect" presStyleLbl="bgShp" presStyleIdx="0" presStyleCnt="4"/>
      <dgm:spPr/>
    </dgm:pt>
    <dgm:pt modelId="{2E1A5145-54B0-4B5A-84C7-9E027303D5F7}" type="pres">
      <dgm:prSet presAssocID="{94EEBB06-3E59-4B0B-AC3A-ACC8144F95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58544BE-24C1-4309-AA48-A0AB6E8CEC3B}" type="pres">
      <dgm:prSet presAssocID="{94EEBB06-3E59-4B0B-AC3A-ACC8144F9517}" presName="spaceRect" presStyleCnt="0"/>
      <dgm:spPr/>
    </dgm:pt>
    <dgm:pt modelId="{6D6C0653-BD75-489C-8106-596FC8B4318D}" type="pres">
      <dgm:prSet presAssocID="{94EEBB06-3E59-4B0B-AC3A-ACC8144F9517}" presName="parTx" presStyleLbl="revTx" presStyleIdx="0" presStyleCnt="4">
        <dgm:presLayoutVars>
          <dgm:chMax val="0"/>
          <dgm:chPref val="0"/>
        </dgm:presLayoutVars>
      </dgm:prSet>
      <dgm:spPr/>
    </dgm:pt>
    <dgm:pt modelId="{4FFA789C-7974-4DB5-B2E9-A45E1F729689}" type="pres">
      <dgm:prSet presAssocID="{8978B4A8-FEED-4935-8005-2C0EED595D0D}" presName="sibTrans" presStyleCnt="0"/>
      <dgm:spPr/>
    </dgm:pt>
    <dgm:pt modelId="{A22B186C-C2E2-4F4F-86FE-770A48C791E7}" type="pres">
      <dgm:prSet presAssocID="{813D2216-0C41-4E84-B9BC-7F3AC597B965}" presName="compNode" presStyleCnt="0"/>
      <dgm:spPr/>
    </dgm:pt>
    <dgm:pt modelId="{E1D65EAC-F616-4D5F-A2AA-68CBE2EA48DF}" type="pres">
      <dgm:prSet presAssocID="{813D2216-0C41-4E84-B9BC-7F3AC597B965}" presName="bgRect" presStyleLbl="bgShp" presStyleIdx="1" presStyleCnt="4"/>
      <dgm:spPr/>
    </dgm:pt>
    <dgm:pt modelId="{E33ECD00-2C81-4C67-87E8-6F4C3C08B286}" type="pres">
      <dgm:prSet presAssocID="{813D2216-0C41-4E84-B9BC-7F3AC597B9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774530B-94F5-4E64-BC6F-0F5C209F98BB}" type="pres">
      <dgm:prSet presAssocID="{813D2216-0C41-4E84-B9BC-7F3AC597B965}" presName="spaceRect" presStyleCnt="0"/>
      <dgm:spPr/>
    </dgm:pt>
    <dgm:pt modelId="{A1FD8F4D-CB4B-4F2B-AE90-B0B1555DEC32}" type="pres">
      <dgm:prSet presAssocID="{813D2216-0C41-4E84-B9BC-7F3AC597B965}" presName="parTx" presStyleLbl="revTx" presStyleIdx="1" presStyleCnt="4">
        <dgm:presLayoutVars>
          <dgm:chMax val="0"/>
          <dgm:chPref val="0"/>
        </dgm:presLayoutVars>
      </dgm:prSet>
      <dgm:spPr/>
    </dgm:pt>
    <dgm:pt modelId="{ADA64C53-11B9-492E-8C6C-E8360391604F}" type="pres">
      <dgm:prSet presAssocID="{FB63E6A5-035C-47CA-B8DC-41BFE940DB42}" presName="sibTrans" presStyleCnt="0"/>
      <dgm:spPr/>
    </dgm:pt>
    <dgm:pt modelId="{AE096757-F885-43EB-AA3F-73E5CE264087}" type="pres">
      <dgm:prSet presAssocID="{BF954596-9980-48DD-9C8B-32F2B58B0BB5}" presName="compNode" presStyleCnt="0"/>
      <dgm:spPr/>
    </dgm:pt>
    <dgm:pt modelId="{563CD550-B450-4128-A123-9B439BF4762C}" type="pres">
      <dgm:prSet presAssocID="{BF954596-9980-48DD-9C8B-32F2B58B0BB5}" presName="bgRect" presStyleLbl="bgShp" presStyleIdx="2" presStyleCnt="4"/>
      <dgm:spPr/>
    </dgm:pt>
    <dgm:pt modelId="{7CAF66C8-EEC5-41BC-AB6A-5DCA02F879BA}" type="pres">
      <dgm:prSet presAssocID="{BF954596-9980-48DD-9C8B-32F2B58B0B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5CA908B-BF95-4F37-961C-C837F5CDB0F8}" type="pres">
      <dgm:prSet presAssocID="{BF954596-9980-48DD-9C8B-32F2B58B0BB5}" presName="spaceRect" presStyleCnt="0"/>
      <dgm:spPr/>
    </dgm:pt>
    <dgm:pt modelId="{EC1A709B-402F-4202-BA0F-4B0F1BC427EC}" type="pres">
      <dgm:prSet presAssocID="{BF954596-9980-48DD-9C8B-32F2B58B0BB5}" presName="parTx" presStyleLbl="revTx" presStyleIdx="2" presStyleCnt="4">
        <dgm:presLayoutVars>
          <dgm:chMax val="0"/>
          <dgm:chPref val="0"/>
        </dgm:presLayoutVars>
      </dgm:prSet>
      <dgm:spPr/>
    </dgm:pt>
    <dgm:pt modelId="{A2AF1B62-E787-41BF-B4F1-DBBF796FF747}" type="pres">
      <dgm:prSet presAssocID="{A7541EF9-9C09-44F3-B3DA-22ED9B43F7E9}" presName="sibTrans" presStyleCnt="0"/>
      <dgm:spPr/>
    </dgm:pt>
    <dgm:pt modelId="{2514FE4A-F2E0-4170-B6E8-55D8D3D4B552}" type="pres">
      <dgm:prSet presAssocID="{47DDA21D-C4E8-466C-893E-5404E71708B0}" presName="compNode" presStyleCnt="0"/>
      <dgm:spPr/>
    </dgm:pt>
    <dgm:pt modelId="{76164261-8480-4996-9E0C-C01FDD107968}" type="pres">
      <dgm:prSet presAssocID="{47DDA21D-C4E8-466C-893E-5404E71708B0}" presName="bgRect" presStyleLbl="bgShp" presStyleIdx="3" presStyleCnt="4"/>
      <dgm:spPr/>
    </dgm:pt>
    <dgm:pt modelId="{EDD33022-BE06-4D35-8225-036A6CAAADDE}" type="pres">
      <dgm:prSet presAssocID="{47DDA21D-C4E8-466C-893E-5404E71708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D4872F3-4935-4AB1-9108-4B06CB748BB3}" type="pres">
      <dgm:prSet presAssocID="{47DDA21D-C4E8-466C-893E-5404E71708B0}" presName="spaceRect" presStyleCnt="0"/>
      <dgm:spPr/>
    </dgm:pt>
    <dgm:pt modelId="{F2DE2BBD-3244-47B3-AE4A-E0ADCAA3DD64}" type="pres">
      <dgm:prSet presAssocID="{47DDA21D-C4E8-466C-893E-5404E71708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897C15-B244-4AA4-857B-5CE95F7A37BE}" type="presOf" srcId="{BF954596-9980-48DD-9C8B-32F2B58B0BB5}" destId="{EC1A709B-402F-4202-BA0F-4B0F1BC427EC}" srcOrd="0" destOrd="0" presId="urn:microsoft.com/office/officeart/2018/2/layout/IconVerticalSolidList"/>
    <dgm:cxn modelId="{89B83D6A-D722-422C-BE69-18B4CBC21A7A}" type="presOf" srcId="{DF816536-108C-4B15-83AE-F7F0EC9D08A8}" destId="{B5498985-7CAC-4BD9-B2CE-395C6DB9684A}" srcOrd="0" destOrd="0" presId="urn:microsoft.com/office/officeart/2018/2/layout/IconVerticalSolidList"/>
    <dgm:cxn modelId="{8DA78F7C-2936-4659-8008-6E28DFA3D68F}" srcId="{DF816536-108C-4B15-83AE-F7F0EC9D08A8}" destId="{BF954596-9980-48DD-9C8B-32F2B58B0BB5}" srcOrd="2" destOrd="0" parTransId="{13A6A4E7-58E1-48DB-B848-C4C3BAD7B39D}" sibTransId="{A7541EF9-9C09-44F3-B3DA-22ED9B43F7E9}"/>
    <dgm:cxn modelId="{AB5DD1BD-D8C2-4B91-AB42-7B879806971C}" type="presOf" srcId="{813D2216-0C41-4E84-B9BC-7F3AC597B965}" destId="{A1FD8F4D-CB4B-4F2B-AE90-B0B1555DEC32}" srcOrd="0" destOrd="0" presId="urn:microsoft.com/office/officeart/2018/2/layout/IconVerticalSolidList"/>
    <dgm:cxn modelId="{9DBAEBC1-FD38-4D99-9A9B-E71B957E4BD4}" type="presOf" srcId="{94EEBB06-3E59-4B0B-AC3A-ACC8144F9517}" destId="{6D6C0653-BD75-489C-8106-596FC8B4318D}" srcOrd="0" destOrd="0" presId="urn:microsoft.com/office/officeart/2018/2/layout/IconVerticalSolidList"/>
    <dgm:cxn modelId="{02C03AD9-CE90-4039-9F58-9BFA7DE3056A}" srcId="{DF816536-108C-4B15-83AE-F7F0EC9D08A8}" destId="{47DDA21D-C4E8-466C-893E-5404E71708B0}" srcOrd="3" destOrd="0" parTransId="{263BBD46-AFAD-4F3D-AFD4-E5DDC6FAAA3A}" sibTransId="{1B739AEB-1AA3-48D0-AFC7-1ADFB269DED6}"/>
    <dgm:cxn modelId="{9D87E2E3-655B-48C3-AE27-72E2EA07F047}" type="presOf" srcId="{47DDA21D-C4E8-466C-893E-5404E71708B0}" destId="{F2DE2BBD-3244-47B3-AE4A-E0ADCAA3DD64}" srcOrd="0" destOrd="0" presId="urn:microsoft.com/office/officeart/2018/2/layout/IconVerticalSolidList"/>
    <dgm:cxn modelId="{C003A6F9-14D9-437C-B272-AA2C26C4756A}" srcId="{DF816536-108C-4B15-83AE-F7F0EC9D08A8}" destId="{813D2216-0C41-4E84-B9BC-7F3AC597B965}" srcOrd="1" destOrd="0" parTransId="{9FACA8A7-0AD3-4438-9E89-174D11BB6B8A}" sibTransId="{FB63E6A5-035C-47CA-B8DC-41BFE940DB42}"/>
    <dgm:cxn modelId="{E381FFFE-F5A5-4A44-A367-598C1515325C}" srcId="{DF816536-108C-4B15-83AE-F7F0EC9D08A8}" destId="{94EEBB06-3E59-4B0B-AC3A-ACC8144F9517}" srcOrd="0" destOrd="0" parTransId="{0CE7C4A4-BDD8-4D86-BA0D-B1AD97794F99}" sibTransId="{8978B4A8-FEED-4935-8005-2C0EED595D0D}"/>
    <dgm:cxn modelId="{3785BAE3-448B-480A-A32F-66194D8AF340}" type="presParOf" srcId="{B5498985-7CAC-4BD9-B2CE-395C6DB9684A}" destId="{780F0DE0-3966-4141-9410-94E528A7BA55}" srcOrd="0" destOrd="0" presId="urn:microsoft.com/office/officeart/2018/2/layout/IconVerticalSolidList"/>
    <dgm:cxn modelId="{4DACAF5E-8426-4409-A5C1-1A116585AF29}" type="presParOf" srcId="{780F0DE0-3966-4141-9410-94E528A7BA55}" destId="{2043815F-29B6-4094-95CA-01130549C540}" srcOrd="0" destOrd="0" presId="urn:microsoft.com/office/officeart/2018/2/layout/IconVerticalSolidList"/>
    <dgm:cxn modelId="{C1A96094-BC28-4CFA-9DEC-B2C27DD65E18}" type="presParOf" srcId="{780F0DE0-3966-4141-9410-94E528A7BA55}" destId="{2E1A5145-54B0-4B5A-84C7-9E027303D5F7}" srcOrd="1" destOrd="0" presId="urn:microsoft.com/office/officeart/2018/2/layout/IconVerticalSolidList"/>
    <dgm:cxn modelId="{1FAA6664-550C-4FF0-942B-7FB31179CB70}" type="presParOf" srcId="{780F0DE0-3966-4141-9410-94E528A7BA55}" destId="{A58544BE-24C1-4309-AA48-A0AB6E8CEC3B}" srcOrd="2" destOrd="0" presId="urn:microsoft.com/office/officeart/2018/2/layout/IconVerticalSolidList"/>
    <dgm:cxn modelId="{DCB9B511-CE30-4CA0-B9A8-6CEB7F012DC4}" type="presParOf" srcId="{780F0DE0-3966-4141-9410-94E528A7BA55}" destId="{6D6C0653-BD75-489C-8106-596FC8B4318D}" srcOrd="3" destOrd="0" presId="urn:microsoft.com/office/officeart/2018/2/layout/IconVerticalSolidList"/>
    <dgm:cxn modelId="{F21DECD5-4416-4D0F-A396-2119832C9321}" type="presParOf" srcId="{B5498985-7CAC-4BD9-B2CE-395C6DB9684A}" destId="{4FFA789C-7974-4DB5-B2E9-A45E1F729689}" srcOrd="1" destOrd="0" presId="urn:microsoft.com/office/officeart/2018/2/layout/IconVerticalSolidList"/>
    <dgm:cxn modelId="{754F5545-5FB9-40ED-8129-9AED943737FC}" type="presParOf" srcId="{B5498985-7CAC-4BD9-B2CE-395C6DB9684A}" destId="{A22B186C-C2E2-4F4F-86FE-770A48C791E7}" srcOrd="2" destOrd="0" presId="urn:microsoft.com/office/officeart/2018/2/layout/IconVerticalSolidList"/>
    <dgm:cxn modelId="{1FAD0366-E483-4C7A-9277-141BA9D2B73F}" type="presParOf" srcId="{A22B186C-C2E2-4F4F-86FE-770A48C791E7}" destId="{E1D65EAC-F616-4D5F-A2AA-68CBE2EA48DF}" srcOrd="0" destOrd="0" presId="urn:microsoft.com/office/officeart/2018/2/layout/IconVerticalSolidList"/>
    <dgm:cxn modelId="{F72B6067-8114-400C-8FAB-20E99B0403AC}" type="presParOf" srcId="{A22B186C-C2E2-4F4F-86FE-770A48C791E7}" destId="{E33ECD00-2C81-4C67-87E8-6F4C3C08B286}" srcOrd="1" destOrd="0" presId="urn:microsoft.com/office/officeart/2018/2/layout/IconVerticalSolidList"/>
    <dgm:cxn modelId="{A0DDD0C2-CE3C-4A6E-AC0A-5156432D941C}" type="presParOf" srcId="{A22B186C-C2E2-4F4F-86FE-770A48C791E7}" destId="{F774530B-94F5-4E64-BC6F-0F5C209F98BB}" srcOrd="2" destOrd="0" presId="urn:microsoft.com/office/officeart/2018/2/layout/IconVerticalSolidList"/>
    <dgm:cxn modelId="{B09C3974-8AE8-4526-9973-E03B51BD1382}" type="presParOf" srcId="{A22B186C-C2E2-4F4F-86FE-770A48C791E7}" destId="{A1FD8F4D-CB4B-4F2B-AE90-B0B1555DEC32}" srcOrd="3" destOrd="0" presId="urn:microsoft.com/office/officeart/2018/2/layout/IconVerticalSolidList"/>
    <dgm:cxn modelId="{DEE8C2AA-06DD-40E9-A372-E8942A745299}" type="presParOf" srcId="{B5498985-7CAC-4BD9-B2CE-395C6DB9684A}" destId="{ADA64C53-11B9-492E-8C6C-E8360391604F}" srcOrd="3" destOrd="0" presId="urn:microsoft.com/office/officeart/2018/2/layout/IconVerticalSolidList"/>
    <dgm:cxn modelId="{FB1D13CB-85C6-4CF7-ADEE-C3F280057133}" type="presParOf" srcId="{B5498985-7CAC-4BD9-B2CE-395C6DB9684A}" destId="{AE096757-F885-43EB-AA3F-73E5CE264087}" srcOrd="4" destOrd="0" presId="urn:microsoft.com/office/officeart/2018/2/layout/IconVerticalSolidList"/>
    <dgm:cxn modelId="{A57B0CD9-08A3-4562-9C23-8898E4191B87}" type="presParOf" srcId="{AE096757-F885-43EB-AA3F-73E5CE264087}" destId="{563CD550-B450-4128-A123-9B439BF4762C}" srcOrd="0" destOrd="0" presId="urn:microsoft.com/office/officeart/2018/2/layout/IconVerticalSolidList"/>
    <dgm:cxn modelId="{6FA1D6AD-4690-4716-AFDD-424442C771AA}" type="presParOf" srcId="{AE096757-F885-43EB-AA3F-73E5CE264087}" destId="{7CAF66C8-EEC5-41BC-AB6A-5DCA02F879BA}" srcOrd="1" destOrd="0" presId="urn:microsoft.com/office/officeart/2018/2/layout/IconVerticalSolidList"/>
    <dgm:cxn modelId="{A761F26D-0622-4748-96A9-ADEF39DE7EC7}" type="presParOf" srcId="{AE096757-F885-43EB-AA3F-73E5CE264087}" destId="{45CA908B-BF95-4F37-961C-C837F5CDB0F8}" srcOrd="2" destOrd="0" presId="urn:microsoft.com/office/officeart/2018/2/layout/IconVerticalSolidList"/>
    <dgm:cxn modelId="{678D2385-CBB5-4C9E-B458-9B1DAB3C1102}" type="presParOf" srcId="{AE096757-F885-43EB-AA3F-73E5CE264087}" destId="{EC1A709B-402F-4202-BA0F-4B0F1BC427EC}" srcOrd="3" destOrd="0" presId="urn:microsoft.com/office/officeart/2018/2/layout/IconVerticalSolidList"/>
    <dgm:cxn modelId="{68FBA3E8-1A2D-412A-9A48-32A6BE1652DB}" type="presParOf" srcId="{B5498985-7CAC-4BD9-B2CE-395C6DB9684A}" destId="{A2AF1B62-E787-41BF-B4F1-DBBF796FF747}" srcOrd="5" destOrd="0" presId="urn:microsoft.com/office/officeart/2018/2/layout/IconVerticalSolidList"/>
    <dgm:cxn modelId="{F806D2C0-F509-4A7D-9242-89758A6705CA}" type="presParOf" srcId="{B5498985-7CAC-4BD9-B2CE-395C6DB9684A}" destId="{2514FE4A-F2E0-4170-B6E8-55D8D3D4B552}" srcOrd="6" destOrd="0" presId="urn:microsoft.com/office/officeart/2018/2/layout/IconVerticalSolidList"/>
    <dgm:cxn modelId="{098D432C-B1FA-4E75-A3AF-489676499E15}" type="presParOf" srcId="{2514FE4A-F2E0-4170-B6E8-55D8D3D4B552}" destId="{76164261-8480-4996-9E0C-C01FDD107968}" srcOrd="0" destOrd="0" presId="urn:microsoft.com/office/officeart/2018/2/layout/IconVerticalSolidList"/>
    <dgm:cxn modelId="{5EAD6239-6DCD-445C-AE40-5CC0C4EB8FCB}" type="presParOf" srcId="{2514FE4A-F2E0-4170-B6E8-55D8D3D4B552}" destId="{EDD33022-BE06-4D35-8225-036A6CAAADDE}" srcOrd="1" destOrd="0" presId="urn:microsoft.com/office/officeart/2018/2/layout/IconVerticalSolidList"/>
    <dgm:cxn modelId="{BB8568F7-A15C-4586-A6EB-F5A7FD606C6A}" type="presParOf" srcId="{2514FE4A-F2E0-4170-B6E8-55D8D3D4B552}" destId="{0D4872F3-4935-4AB1-9108-4B06CB748BB3}" srcOrd="2" destOrd="0" presId="urn:microsoft.com/office/officeart/2018/2/layout/IconVerticalSolidList"/>
    <dgm:cxn modelId="{7E2FC682-C325-4CD2-A34C-9730E4AA7372}" type="presParOf" srcId="{2514FE4A-F2E0-4170-B6E8-55D8D3D4B552}" destId="{F2DE2BBD-3244-47B3-AE4A-E0ADCAA3DD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B22AC-26A5-464C-9FDA-E101B144C82B}">
      <dsp:nvSpPr>
        <dsp:cNvPr id="0" name=""/>
        <dsp:cNvSpPr/>
      </dsp:nvSpPr>
      <dsp:spPr>
        <a:xfrm>
          <a:off x="0" y="2006508"/>
          <a:ext cx="2401093" cy="1316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766" tIns="256032" rIns="17076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>
        <a:off x="0" y="2006508"/>
        <a:ext cx="2401093" cy="1316486"/>
      </dsp:txXfrm>
    </dsp:sp>
    <dsp:sp modelId="{23B874DE-B2AF-43A7-9FB4-882C3985DF35}">
      <dsp:nvSpPr>
        <dsp:cNvPr id="0" name=""/>
        <dsp:cNvSpPr/>
      </dsp:nvSpPr>
      <dsp:spPr>
        <a:xfrm>
          <a:off x="2401093" y="2006508"/>
          <a:ext cx="7203281" cy="13164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241300" rIns="146117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package.json file to manage all the node dependencies.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npm init</a:t>
          </a:r>
        </a:p>
      </dsp:txBody>
      <dsp:txXfrm>
        <a:off x="2401093" y="2006508"/>
        <a:ext cx="7203281" cy="1316486"/>
      </dsp:txXfrm>
    </dsp:sp>
    <dsp:sp modelId="{23A0DE64-6CEB-4D54-A233-49C6AA342727}">
      <dsp:nvSpPr>
        <dsp:cNvPr id="0" name=""/>
        <dsp:cNvSpPr/>
      </dsp:nvSpPr>
      <dsp:spPr>
        <a:xfrm rot="10800000">
          <a:off x="0" y="1499"/>
          <a:ext cx="2401093" cy="20247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766" tIns="256032" rIns="17076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1499"/>
        <a:ext cx="2401093" cy="1316091"/>
      </dsp:txXfrm>
    </dsp:sp>
    <dsp:sp modelId="{F0D7D251-AD3F-43BF-A027-8CB8BB6043CE}">
      <dsp:nvSpPr>
        <dsp:cNvPr id="0" name=""/>
        <dsp:cNvSpPr/>
      </dsp:nvSpPr>
      <dsp:spPr>
        <a:xfrm>
          <a:off x="2401093" y="1499"/>
          <a:ext cx="7203281" cy="1316091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241300" rIns="146117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project folder in your directory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mkdir react-environment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cd react-env</a:t>
          </a:r>
        </a:p>
      </dsp:txBody>
      <dsp:txXfrm>
        <a:off x="2401093" y="1499"/>
        <a:ext cx="7203281" cy="1316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89DDB-3A87-4786-B315-354057040ACE}">
      <dsp:nvSpPr>
        <dsp:cNvPr id="0" name=""/>
        <dsp:cNvSpPr/>
      </dsp:nvSpPr>
      <dsp:spPr>
        <a:xfrm>
          <a:off x="0" y="0"/>
          <a:ext cx="4553346" cy="83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Step 3: Install webpack and webpack-dev-server.</a:t>
          </a:r>
          <a:endParaRPr lang="en-US" sz="1300" kern="1200"/>
        </a:p>
      </dsp:txBody>
      <dsp:txXfrm>
        <a:off x="24447" y="24447"/>
        <a:ext cx="3555008" cy="785781"/>
      </dsp:txXfrm>
    </dsp:sp>
    <dsp:sp modelId="{87829F79-10EF-466B-84F3-EAC20696F608}">
      <dsp:nvSpPr>
        <dsp:cNvPr id="0" name=""/>
        <dsp:cNvSpPr/>
      </dsp:nvSpPr>
      <dsp:spPr>
        <a:xfrm>
          <a:off x="340022" y="950603"/>
          <a:ext cx="4553346" cy="83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need two things --</a:t>
          </a:r>
        </a:p>
      </dsp:txBody>
      <dsp:txXfrm>
        <a:off x="364469" y="975050"/>
        <a:ext cx="3621890" cy="785781"/>
      </dsp:txXfrm>
    </dsp:sp>
    <dsp:sp modelId="{829D9939-7451-4AC1-A43F-3DE187FC6713}">
      <dsp:nvSpPr>
        <dsp:cNvPr id="0" name=""/>
        <dsp:cNvSpPr/>
      </dsp:nvSpPr>
      <dsp:spPr>
        <a:xfrm>
          <a:off x="680045" y="1901206"/>
          <a:ext cx="4553346" cy="83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hlinkClick xmlns:r="http://schemas.openxmlformats.org/officeDocument/2006/relationships" r:id="rId1"/>
            </a:rPr>
            <a:t>Webpack</a:t>
          </a:r>
          <a:r>
            <a:rPr lang="en-US" sz="1300" kern="1200"/>
            <a:t>: to bundle all of our javascript files into one file and host that file on the server.</a:t>
          </a:r>
        </a:p>
      </dsp:txBody>
      <dsp:txXfrm>
        <a:off x="704492" y="1925653"/>
        <a:ext cx="3621890" cy="785781"/>
      </dsp:txXfrm>
    </dsp:sp>
    <dsp:sp modelId="{1E572D30-0153-4EC1-AC47-824B555DAC33}">
      <dsp:nvSpPr>
        <dsp:cNvPr id="0" name=""/>
        <dsp:cNvSpPr/>
      </dsp:nvSpPr>
      <dsp:spPr>
        <a:xfrm>
          <a:off x="1020067" y="2851809"/>
          <a:ext cx="4553346" cy="83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Webpack Development Server</a:t>
          </a:r>
          <a:r>
            <a:rPr lang="en-US" sz="1300" kern="1200"/>
            <a:t>: We need this server to recompile our main javascript file every time we change and provide us one server.</a:t>
          </a:r>
        </a:p>
      </dsp:txBody>
      <dsp:txXfrm>
        <a:off x="1044514" y="2876256"/>
        <a:ext cx="3621890" cy="785781"/>
      </dsp:txXfrm>
    </dsp:sp>
    <dsp:sp modelId="{A01FDF79-6046-4156-9AA8-F74208166F29}">
      <dsp:nvSpPr>
        <dsp:cNvPr id="0" name=""/>
        <dsp:cNvSpPr/>
      </dsp:nvSpPr>
      <dsp:spPr>
        <a:xfrm>
          <a:off x="1360090" y="3802412"/>
          <a:ext cx="4553346" cy="83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npm install webpack webpack-dev-server --save-dev</a:t>
          </a:r>
        </a:p>
      </dsp:txBody>
      <dsp:txXfrm>
        <a:off x="1384537" y="3826859"/>
        <a:ext cx="3621890" cy="785781"/>
      </dsp:txXfrm>
    </dsp:sp>
    <dsp:sp modelId="{88F49D8F-C37B-459D-BDFA-304D23330D64}">
      <dsp:nvSpPr>
        <dsp:cNvPr id="0" name=""/>
        <dsp:cNvSpPr/>
      </dsp:nvSpPr>
      <dsp:spPr>
        <a:xfrm>
          <a:off x="4010807" y="609777"/>
          <a:ext cx="542539" cy="542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132878" y="609777"/>
        <a:ext cx="298397" cy="408261"/>
      </dsp:txXfrm>
    </dsp:sp>
    <dsp:sp modelId="{B6A92152-C499-426C-B9BA-FD0F5E1F5BF1}">
      <dsp:nvSpPr>
        <dsp:cNvPr id="0" name=""/>
        <dsp:cNvSpPr/>
      </dsp:nvSpPr>
      <dsp:spPr>
        <a:xfrm>
          <a:off x="4350829" y="1560380"/>
          <a:ext cx="542539" cy="542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472900" y="1560380"/>
        <a:ext cx="298397" cy="408261"/>
      </dsp:txXfrm>
    </dsp:sp>
    <dsp:sp modelId="{99843F9C-6601-4350-8518-906FE851C00C}">
      <dsp:nvSpPr>
        <dsp:cNvPr id="0" name=""/>
        <dsp:cNvSpPr/>
      </dsp:nvSpPr>
      <dsp:spPr>
        <a:xfrm>
          <a:off x="4690852" y="2497071"/>
          <a:ext cx="542539" cy="542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2923" y="2497071"/>
        <a:ext cx="298397" cy="408261"/>
      </dsp:txXfrm>
    </dsp:sp>
    <dsp:sp modelId="{A83AD1E1-251F-4322-A15C-4652AED88F1A}">
      <dsp:nvSpPr>
        <dsp:cNvPr id="0" name=""/>
        <dsp:cNvSpPr/>
      </dsp:nvSpPr>
      <dsp:spPr>
        <a:xfrm>
          <a:off x="5030875" y="3456949"/>
          <a:ext cx="542539" cy="542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152946" y="3456949"/>
        <a:ext cx="298397" cy="408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472F-CAA8-4E98-8200-2B5001A2A27A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D17EA-3CD6-499F-A291-AD0D8DBFE63C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E9355-6B54-4000-9293-3B52F833DBC3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Here we have included only </a:t>
          </a:r>
          <a:r>
            <a:rPr lang="en-US" sz="1500" b="1" kern="1200"/>
            <a:t>one javascript</a:t>
          </a:r>
          <a:r>
            <a:rPr lang="en-US" sz="1500" kern="1200"/>
            <a:t> file called </a:t>
          </a:r>
          <a:r>
            <a:rPr lang="en-US" sz="1500" b="1" kern="1200"/>
            <a:t>bundle.js</a:t>
          </a:r>
          <a:r>
            <a:rPr lang="en-US" sz="1500" kern="1200"/>
            <a:t> in our HTML page, which is bundled by </a:t>
          </a:r>
          <a:r>
            <a:rPr lang="en-US" sz="1500" b="1" kern="1200"/>
            <a:t>Webpack</a:t>
          </a:r>
          <a:r>
            <a:rPr lang="en-US" sz="1500" kern="1200"/>
            <a:t>.</a:t>
          </a:r>
        </a:p>
      </dsp:txBody>
      <dsp:txXfrm>
        <a:off x="891244" y="3622"/>
        <a:ext cx="5022192" cy="771640"/>
      </dsp:txXfrm>
    </dsp:sp>
    <dsp:sp modelId="{D329EF11-4378-43AF-BB5F-B7DCDFBADCF4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74334-32BD-43A4-803D-9A043B126354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4D35C-D1BC-4C7F-AE77-291DE06B9874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Create a directory</a:t>
          </a:r>
          <a:r>
            <a:rPr lang="en-US" sz="1500" kern="1200"/>
            <a:t> called </a:t>
          </a:r>
          <a:r>
            <a:rPr lang="en-US" sz="1500" b="1" kern="1200"/>
            <a:t>app </a:t>
          </a:r>
          <a:r>
            <a:rPr lang="en-US" sz="1500" kern="1200"/>
            <a:t>in the root folder.</a:t>
          </a:r>
        </a:p>
      </dsp:txBody>
      <dsp:txXfrm>
        <a:off x="891244" y="968173"/>
        <a:ext cx="5022192" cy="771640"/>
      </dsp:txXfrm>
    </dsp:sp>
    <dsp:sp modelId="{57B5F911-D2B3-4AAF-B254-F2D4B0125519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CF36E-9D35-4F11-9591-C6B5F480907C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5FC31-DD5F-49B5-B171-9166ACEDD015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the app</a:t>
          </a:r>
          <a:r>
            <a:rPr lang="en-US" sz="1500" b="1" kern="1200"/>
            <a:t> </a:t>
          </a:r>
          <a:r>
            <a:rPr lang="en-US" sz="1500" kern="1200"/>
            <a:t>directory, create a new javascript file called </a:t>
          </a:r>
          <a:r>
            <a:rPr lang="en-US" sz="1500" b="1" kern="1200"/>
            <a:t>app.js.</a:t>
          </a:r>
          <a:endParaRPr lang="en-US" sz="1500" kern="1200"/>
        </a:p>
      </dsp:txBody>
      <dsp:txXfrm>
        <a:off x="891244" y="1932723"/>
        <a:ext cx="5022192" cy="771640"/>
      </dsp:txXfrm>
    </dsp:sp>
    <dsp:sp modelId="{5682B7EF-A325-464F-B8E0-6087D71B7916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056C3-780C-43E9-BEA0-14D1196154E1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5CFF-C775-4466-8997-F9469B659B2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Write only one line of code in the </a:t>
          </a:r>
          <a:r>
            <a:rPr lang="en-US" sz="1500" b="1" kern="1200"/>
            <a:t>main.js</a:t>
          </a:r>
          <a:r>
            <a:rPr lang="en-US" sz="1500" kern="1200"/>
            <a:t> file.</a:t>
          </a:r>
        </a:p>
      </dsp:txBody>
      <dsp:txXfrm>
        <a:off x="891244" y="2897274"/>
        <a:ext cx="5022192" cy="771640"/>
      </dsp:txXfrm>
    </dsp:sp>
    <dsp:sp modelId="{D47B028E-2239-446B-8AA3-6E3F7424D8FA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575DB-8FED-4FFC-9C57-A55D46623D40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766C9-0E3D-4402-8609-9AD70773F481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console.log('Inside app folder');</a:t>
          </a:r>
        </a:p>
      </dsp:txBody>
      <dsp:txXfrm>
        <a:off x="891244" y="3861824"/>
        <a:ext cx="5022192" cy="77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F7913-04C4-46F6-96F9-C2B9D8E4819B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97476-0191-4AA2-910E-A5349B054CC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41883-D854-4311-9C3E-0DED67599B6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 to the terminal in your root project folder and type following command.</a:t>
          </a:r>
        </a:p>
      </dsp:txBody>
      <dsp:txXfrm>
        <a:off x="1529865" y="566"/>
        <a:ext cx="4383571" cy="1324558"/>
      </dsp:txXfrm>
    </dsp:sp>
    <dsp:sp modelId="{3659DE79-00D0-4195-9445-247A13E1BCBD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56020-AB97-459F-AF4F-04BBF70E73E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4427-E4FD-4BDA-AA12-9132BD759AF0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Npm run build</a:t>
          </a:r>
        </a:p>
      </dsp:txBody>
      <dsp:txXfrm>
        <a:off x="1529865" y="1656264"/>
        <a:ext cx="4383571" cy="1324558"/>
      </dsp:txXfrm>
    </dsp:sp>
    <dsp:sp modelId="{5DB0D6E6-6ED3-4532-8ED5-731BD1664017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2E821-F14E-4BBF-9409-4763473D4BEC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52F9-ED57-4C66-A029-0BD8AFD2FDA2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will create a bundled javascript file called “</a:t>
          </a:r>
          <a:r>
            <a:rPr lang="en-US" sz="2500" b="1" kern="1200"/>
            <a:t>bundle.js</a:t>
          </a:r>
          <a:r>
            <a:rPr lang="en-US" sz="2500" kern="1200"/>
            <a:t>.”</a:t>
          </a:r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3E72-8F8D-47F1-BAC2-5EBD2E8FE98C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C65B4-710C-4258-BBB3-2E0539C0EB73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09E5B-8A56-492A-9DFC-4C09458C90B0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Step 6: Install and set Babel dependencies</a:t>
          </a:r>
          <a:endParaRPr lang="en-US" sz="2500" kern="1200"/>
        </a:p>
      </dsp:txBody>
      <dsp:txXfrm>
        <a:off x="1606750" y="753526"/>
        <a:ext cx="4306686" cy="1391126"/>
      </dsp:txXfrm>
    </dsp:sp>
    <dsp:sp modelId="{22CF0217-BB49-48A2-B592-3CE083919DCB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44742-0C17-4DA0-AF0F-714886BCDBD0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1A4E8-CCBC-49D5-B08C-45DBEFB09CC7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npm install babel-core babel-loader babel-preset-es2015 --save-dev</a:t>
          </a:r>
        </a:p>
      </dsp:txBody>
      <dsp:txXfrm>
        <a:off x="1606750" y="2492434"/>
        <a:ext cx="4306686" cy="1391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A5D9C-F59E-488C-A60E-1E5988F40493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804FD-C2E2-43D5-BEAA-B637297F55A6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1A8D4-C888-42FD-9C59-A1936DD17176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Step 7: Install And Configure React and ReactDOM</a:t>
          </a:r>
          <a:endParaRPr lang="en-US" sz="2500" kern="1200"/>
        </a:p>
      </dsp:txBody>
      <dsp:txXfrm>
        <a:off x="1529865" y="566"/>
        <a:ext cx="4383571" cy="1324558"/>
      </dsp:txXfrm>
    </dsp:sp>
    <dsp:sp modelId="{72A49B24-CE42-45C8-BB51-DF1A644053AD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5CC9A-834A-4F5E-9A02-44EFD65A1098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49E28-F0B4-4973-A877-61A00BB83398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npm install --save react react-dom</a:t>
          </a:r>
        </a:p>
      </dsp:txBody>
      <dsp:txXfrm>
        <a:off x="1529865" y="1656264"/>
        <a:ext cx="4383571" cy="1324558"/>
      </dsp:txXfrm>
    </dsp:sp>
    <dsp:sp modelId="{8CF51A55-ADB0-4B52-B9BD-774628550035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74562-F5D7-4898-95FC-230C6D008DD1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D7A6-9F67-425D-85EB-BC3EF4FFAD20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npm install --save-dev babel-preset-react babel-preset-stage-3</a:t>
          </a:r>
        </a:p>
      </dsp:txBody>
      <dsp:txXfrm>
        <a:off x="1529865" y="3311963"/>
        <a:ext cx="4383571" cy="13245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0C06C-DD4D-430C-90E3-0BA158476FC5}">
      <dsp:nvSpPr>
        <dsp:cNvPr id="0" name=""/>
        <dsp:cNvSpPr/>
      </dsp:nvSpPr>
      <dsp:spPr>
        <a:xfrm>
          <a:off x="344749" y="1248607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18C03-98D4-4D1E-B482-89B77F6565F2}">
      <dsp:nvSpPr>
        <dsp:cNvPr id="0" name=""/>
        <dsp:cNvSpPr/>
      </dsp:nvSpPr>
      <dsp:spPr>
        <a:xfrm>
          <a:off x="574179" y="1478037"/>
          <a:ext cx="617695" cy="61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B58E8-7DE2-4499-8EAC-61F3CD532660}">
      <dsp:nvSpPr>
        <dsp:cNvPr id="0" name=""/>
        <dsp:cNvSpPr/>
      </dsp:nvSpPr>
      <dsp:spPr>
        <a:xfrm>
          <a:off x="605" y="2660482"/>
          <a:ext cx="1764843" cy="72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The main.js </a:t>
          </a:r>
          <a:r>
            <a:rPr lang="en-US" sz="1100" kern="1200"/>
            <a:t> is the file, which will be </a:t>
          </a:r>
          <a:r>
            <a:rPr lang="en-US" sz="1100" b="1" kern="1200"/>
            <a:t>transpile </a:t>
          </a:r>
          <a:r>
            <a:rPr lang="en-US" sz="1100" kern="1200"/>
            <a:t>by </a:t>
          </a:r>
          <a:r>
            <a:rPr lang="en-US" sz="1100" b="1" kern="1200"/>
            <a:t>Babel</a:t>
          </a:r>
          <a:r>
            <a:rPr lang="en-US" sz="1100" kern="1200"/>
            <a:t> and bundled by </a:t>
          </a:r>
          <a:r>
            <a:rPr lang="en-US" sz="1100" b="1" kern="1200"/>
            <a:t>webpack</a:t>
          </a:r>
          <a:r>
            <a:rPr lang="en-US" sz="1100" kern="1200"/>
            <a:t>.</a:t>
          </a:r>
        </a:p>
      </dsp:txBody>
      <dsp:txXfrm>
        <a:off x="605" y="2660482"/>
        <a:ext cx="1764843" cy="727998"/>
      </dsp:txXfrm>
    </dsp:sp>
    <dsp:sp modelId="{A325E7CB-7749-41E6-A842-C9F68C93DDE0}">
      <dsp:nvSpPr>
        <dsp:cNvPr id="0" name=""/>
        <dsp:cNvSpPr/>
      </dsp:nvSpPr>
      <dsp:spPr>
        <a:xfrm>
          <a:off x="2418441" y="1248607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B444-0E9B-4756-A909-A78B395FFB92}">
      <dsp:nvSpPr>
        <dsp:cNvPr id="0" name=""/>
        <dsp:cNvSpPr/>
      </dsp:nvSpPr>
      <dsp:spPr>
        <a:xfrm>
          <a:off x="2647870" y="1478037"/>
          <a:ext cx="617695" cy="617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9DA99-8A10-45A0-8983-0EE0CA43132A}">
      <dsp:nvSpPr>
        <dsp:cNvPr id="0" name=""/>
        <dsp:cNvSpPr/>
      </dsp:nvSpPr>
      <dsp:spPr>
        <a:xfrm>
          <a:off x="2074296" y="2660482"/>
          <a:ext cx="1764843" cy="72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You can restart your server and type the following command.</a:t>
          </a:r>
        </a:p>
      </dsp:txBody>
      <dsp:txXfrm>
        <a:off x="2074296" y="2660482"/>
        <a:ext cx="1764843" cy="727998"/>
      </dsp:txXfrm>
    </dsp:sp>
    <dsp:sp modelId="{E32DB428-3302-4C9D-A8CC-35E5DC15850B}">
      <dsp:nvSpPr>
        <dsp:cNvPr id="0" name=""/>
        <dsp:cNvSpPr/>
      </dsp:nvSpPr>
      <dsp:spPr>
        <a:xfrm>
          <a:off x="4492132" y="1248607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FC87-2800-47BD-964F-BF505E3CDBF5}">
      <dsp:nvSpPr>
        <dsp:cNvPr id="0" name=""/>
        <dsp:cNvSpPr/>
      </dsp:nvSpPr>
      <dsp:spPr>
        <a:xfrm>
          <a:off x="4721562" y="1478037"/>
          <a:ext cx="617695" cy="617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49DE5-FA0D-4775-9EE3-5BEF8C4175BB}">
      <dsp:nvSpPr>
        <dsp:cNvPr id="0" name=""/>
        <dsp:cNvSpPr/>
      </dsp:nvSpPr>
      <dsp:spPr>
        <a:xfrm>
          <a:off x="4147988" y="2660482"/>
          <a:ext cx="1764843" cy="72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npm run build</a:t>
          </a:r>
        </a:p>
      </dsp:txBody>
      <dsp:txXfrm>
        <a:off x="4147988" y="2660482"/>
        <a:ext cx="1764843" cy="7279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3815F-29B6-4094-95CA-01130549C540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A5145-54B0-4B5A-84C7-9E027303D5F7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C0653-BD75-489C-8106-596FC8B4318D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npm init react-app my-app</a:t>
          </a:r>
        </a:p>
      </dsp:txBody>
      <dsp:txXfrm>
        <a:off x="1126608" y="1924"/>
        <a:ext cx="4786828" cy="975418"/>
      </dsp:txXfrm>
    </dsp:sp>
    <dsp:sp modelId="{E1D65EAC-F616-4D5F-A2AA-68CBE2EA48DF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ECD00-2C81-4C67-87E8-6F4C3C08B286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D8F4D-CB4B-4F2B-AE90-B0B1555DEC32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npx create-react-app my-app </a:t>
          </a:r>
        </a:p>
      </dsp:txBody>
      <dsp:txXfrm>
        <a:off x="1126608" y="1221197"/>
        <a:ext cx="4786828" cy="975418"/>
      </dsp:txXfrm>
    </dsp:sp>
    <dsp:sp modelId="{563CD550-B450-4128-A123-9B439BF4762C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F66C8-EEC5-41BC-AB6A-5DCA02F879BA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A709B-402F-4202-BA0F-4B0F1BC427EC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cd my-app</a:t>
          </a:r>
        </a:p>
      </dsp:txBody>
      <dsp:txXfrm>
        <a:off x="1126608" y="2440471"/>
        <a:ext cx="4786828" cy="975418"/>
      </dsp:txXfrm>
    </dsp:sp>
    <dsp:sp modelId="{76164261-8480-4996-9E0C-C01FDD107968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3022-BE06-4D35-8225-036A6CAAADDE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E2BBD-3244-47B3-AE4A-E0ADCAA3DD64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npm start</a:t>
          </a:r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A0827-1C24-452E-B7F0-30A62685E0B2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DFD94-0591-4E00-B92F-10A4A185C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83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2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1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5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8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2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pdividend.com/2017/03/29/beginners-guide-to-setup-react-v15-4-2-environment/#Step_6_Install_and_set_Babel_dependencies" TargetMode="External"/><Relationship Id="rId3" Type="http://schemas.openxmlformats.org/officeDocument/2006/relationships/hyperlink" Target="https://appdividend.com/2017/03/29/beginners-guide-to-setup-react-v15-4-2-environment/#Step_1_Create_a_project_folder_in_your_directory" TargetMode="External"/><Relationship Id="rId7" Type="http://schemas.openxmlformats.org/officeDocument/2006/relationships/hyperlink" Target="https://appdividend.com/2017/03/29/beginners-guide-to-setup-react-v15-4-2-environment/#Step_5_Configure_webpackconfigjs_file_in_a_root_directory" TargetMode="External"/><Relationship Id="rId2" Type="http://schemas.openxmlformats.org/officeDocument/2006/relationships/hyperlink" Target="https://appdividend.com/2017/03/29/beginners-guide-to-setup-react-v15-4-2-environment/#Setup_React_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dividend.com/2017/03/29/beginners-guide-to-setup-react-v15-4-2-environment/#Step_4_Create_indexhtml_file" TargetMode="External"/><Relationship Id="rId11" Type="http://schemas.openxmlformats.org/officeDocument/2006/relationships/hyperlink" Target="https://appdividend.com/2017/03/29/beginners-guide-to-setup-react-v15-4-2-environment/#Step_9_Import_Appjs_file_into_the_mainjs_file" TargetMode="External"/><Relationship Id="rId5" Type="http://schemas.openxmlformats.org/officeDocument/2006/relationships/hyperlink" Target="https://appdividend.com/2017/03/29/beginners-guide-to-setup-react-v15-4-2-environment/#Step_3_Install_webpack_and_webpack-dev-server" TargetMode="External"/><Relationship Id="rId10" Type="http://schemas.openxmlformats.org/officeDocument/2006/relationships/hyperlink" Target="https://appdividend.com/2017/03/29/beginners-guide-to-setup-react-v15-4-2-environment/#Step_8_Create_a_component_file_Appjs_inside_components_folder" TargetMode="External"/><Relationship Id="rId4" Type="http://schemas.openxmlformats.org/officeDocument/2006/relationships/hyperlink" Target="https://appdividend.com/2017/03/29/beginners-guide-to-setup-react-v15-4-2-environment/#Step_2_Create_a_packagejson_file_to_manage_all_the_node_dependencies" TargetMode="External"/><Relationship Id="rId9" Type="http://schemas.openxmlformats.org/officeDocument/2006/relationships/hyperlink" Target="https://appdividend.com/2017/03/29/beginners-guide-to-setup-react-v15-4-2-environment/#Step_7_Install_And_Configure_React_and_ReactD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dividend.com/2018/03/10/webpack-4-tutorial-example-scrat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0D56020-7CBC-4A8B-B216-9737FEB0F19D}"/>
              </a:ext>
            </a:extLst>
          </p:cNvPr>
          <p:cNvSpPr/>
          <p:nvPr/>
        </p:nvSpPr>
        <p:spPr>
          <a:xfrm>
            <a:off x="2382038" y="1286859"/>
            <a:ext cx="7610803" cy="221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r>
              <a:rPr lang="en-US" sz="4050" b="1" cap="all" dirty="0"/>
              <a:t>Lorem Ipsum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9556B9-1AE6-496E-B9F5-9FCD1BD58E87}"/>
              </a:ext>
            </a:extLst>
          </p:cNvPr>
          <p:cNvSpPr/>
          <p:nvPr/>
        </p:nvSpPr>
        <p:spPr>
          <a:xfrm>
            <a:off x="2382038" y="3770338"/>
            <a:ext cx="2236733" cy="21519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endParaRPr lang="en-US" sz="4050" b="1" cap="all" noProof="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C052E4-526B-4C8D-9402-9637F6BB96AD}"/>
              </a:ext>
            </a:extLst>
          </p:cNvPr>
          <p:cNvSpPr/>
          <p:nvPr/>
        </p:nvSpPr>
        <p:spPr>
          <a:xfrm>
            <a:off x="5063604" y="3770338"/>
            <a:ext cx="2242201" cy="2151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endParaRPr lang="en-US" sz="4050" b="1" cap="all" noProof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B84A3B-4C18-4334-8199-DB46F3E9488F}"/>
              </a:ext>
            </a:extLst>
          </p:cNvPr>
          <p:cNvSpPr/>
          <p:nvPr/>
        </p:nvSpPr>
        <p:spPr>
          <a:xfrm>
            <a:off x="7756108" y="3770338"/>
            <a:ext cx="2236733" cy="2151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endParaRPr lang="en-US" sz="4050" b="1" cap="all" noProof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D45F2-0574-466F-BEE1-AED13006106B}"/>
              </a:ext>
            </a:extLst>
          </p:cNvPr>
          <p:cNvSpPr/>
          <p:nvPr/>
        </p:nvSpPr>
        <p:spPr>
          <a:xfrm>
            <a:off x="2290598" y="1210493"/>
            <a:ext cx="7610804" cy="220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r>
              <a:rPr lang="en-US" sz="4050" b="1" cap="all" dirty="0"/>
              <a:t>AGENDA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15B54F-D7B4-4EE3-9B71-575FDFFEAD9D}"/>
              </a:ext>
            </a:extLst>
          </p:cNvPr>
          <p:cNvSpPr/>
          <p:nvPr/>
        </p:nvSpPr>
        <p:spPr>
          <a:xfrm>
            <a:off x="2290599" y="3678899"/>
            <a:ext cx="2236733" cy="2151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rIns="102870" bIns="137160" rtlCol="0" anchor="b"/>
          <a:lstStyle/>
          <a:p>
            <a:pPr algn="just">
              <a:spcAft>
                <a:spcPts val="1200"/>
              </a:spcAft>
            </a:pPr>
            <a:endParaRPr lang="en-US" sz="105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5908D7-324C-4283-85D4-DCE4D819CDEE}"/>
              </a:ext>
            </a:extLst>
          </p:cNvPr>
          <p:cNvSpPr/>
          <p:nvPr/>
        </p:nvSpPr>
        <p:spPr>
          <a:xfrm>
            <a:off x="2778346" y="2855152"/>
            <a:ext cx="1261241" cy="12612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A86E24-396D-48D7-A833-D12B44E3F60E}"/>
              </a:ext>
            </a:extLst>
          </p:cNvPr>
          <p:cNvSpPr/>
          <p:nvPr/>
        </p:nvSpPr>
        <p:spPr>
          <a:xfrm>
            <a:off x="4977635" y="3678899"/>
            <a:ext cx="2236733" cy="2151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rIns="102870" bIns="137160" rtlCol="0" anchor="b"/>
          <a:lstStyle/>
          <a:p>
            <a:pPr algn="just">
              <a:spcAft>
                <a:spcPts val="1200"/>
              </a:spcAft>
            </a:pPr>
            <a:endParaRPr lang="en-US" sz="105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C13F5E-5D03-45FD-B785-719CA5E67C18}"/>
              </a:ext>
            </a:extLst>
          </p:cNvPr>
          <p:cNvSpPr/>
          <p:nvPr/>
        </p:nvSpPr>
        <p:spPr>
          <a:xfrm>
            <a:off x="5465381" y="2855152"/>
            <a:ext cx="1261241" cy="12612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F5C4E-99F7-4739-9F4D-9FF0897E33E6}"/>
              </a:ext>
            </a:extLst>
          </p:cNvPr>
          <p:cNvSpPr/>
          <p:nvPr/>
        </p:nvSpPr>
        <p:spPr>
          <a:xfrm>
            <a:off x="7664670" y="3678899"/>
            <a:ext cx="2236733" cy="21519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rIns="102870" bIns="137160" rtlCol="0" anchor="b"/>
          <a:lstStyle/>
          <a:p>
            <a:pPr algn="just">
              <a:spcAft>
                <a:spcPts val="1200"/>
              </a:spcAft>
            </a:pPr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5E2B77-5F16-4705-8AB0-D82BB023E091}"/>
              </a:ext>
            </a:extLst>
          </p:cNvPr>
          <p:cNvSpPr/>
          <p:nvPr/>
        </p:nvSpPr>
        <p:spPr>
          <a:xfrm>
            <a:off x="8152417" y="2855152"/>
            <a:ext cx="1261241" cy="12612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E868F-03D1-42A4-BA41-1ABD89BAB5B8}"/>
              </a:ext>
            </a:extLst>
          </p:cNvPr>
          <p:cNvSpPr/>
          <p:nvPr/>
        </p:nvSpPr>
        <p:spPr>
          <a:xfrm>
            <a:off x="2279492" y="2431256"/>
            <a:ext cx="225895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Environment SetUp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C507B9-A8F7-4729-839B-352BBDF92201}"/>
              </a:ext>
            </a:extLst>
          </p:cNvPr>
          <p:cNvSpPr/>
          <p:nvPr/>
        </p:nvSpPr>
        <p:spPr>
          <a:xfrm>
            <a:off x="4991372" y="2431256"/>
            <a:ext cx="220925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Create React 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2CC37A-36F6-4CCE-81F5-233431B4F8B7}"/>
              </a:ext>
            </a:extLst>
          </p:cNvPr>
          <p:cNvSpPr/>
          <p:nvPr/>
        </p:nvSpPr>
        <p:spPr>
          <a:xfrm>
            <a:off x="8496738" y="2431256"/>
            <a:ext cx="57259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JSX</a:t>
            </a:r>
          </a:p>
        </p:txBody>
      </p:sp>
      <p:grpSp>
        <p:nvGrpSpPr>
          <p:cNvPr id="5" name="Graphic 74" descr="Rocket">
            <a:extLst>
              <a:ext uri="{FF2B5EF4-FFF2-40B4-BE49-F238E27FC236}">
                <a16:creationId xmlns:a16="http://schemas.microsoft.com/office/drawing/2014/main" id="{74788932-AABF-4F8D-9EFD-BCE0E5D99A08}"/>
              </a:ext>
            </a:extLst>
          </p:cNvPr>
          <p:cNvGrpSpPr/>
          <p:nvPr/>
        </p:nvGrpSpPr>
        <p:grpSpPr>
          <a:xfrm>
            <a:off x="3066065" y="3142871"/>
            <a:ext cx="685800" cy="685800"/>
            <a:chOff x="2056086" y="3431626"/>
            <a:chExt cx="914400" cy="9144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D9BF09-86D9-4C88-B424-F2BFB907D3BE}"/>
                </a:ext>
              </a:extLst>
            </p:cNvPr>
            <p:cNvSpPr/>
            <p:nvPr/>
          </p:nvSpPr>
          <p:spPr>
            <a:xfrm>
              <a:off x="2721883" y="3506593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3CE273-1357-4216-AE27-351975C07F19}"/>
                </a:ext>
              </a:extLst>
            </p:cNvPr>
            <p:cNvSpPr/>
            <p:nvPr/>
          </p:nvSpPr>
          <p:spPr>
            <a:xfrm>
              <a:off x="2129492" y="3768453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A581D6-42FF-4ADD-8F16-2EA8AD125FFC}"/>
                </a:ext>
              </a:extLst>
            </p:cNvPr>
            <p:cNvSpPr/>
            <p:nvPr/>
          </p:nvSpPr>
          <p:spPr>
            <a:xfrm>
              <a:off x="2409504" y="4031701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A925C0C-D8C5-460A-9540-FF93AA1EBF79}"/>
                </a:ext>
              </a:extLst>
            </p:cNvPr>
            <p:cNvSpPr/>
            <p:nvPr/>
          </p:nvSpPr>
          <p:spPr>
            <a:xfrm>
              <a:off x="2332311" y="3549735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6EF9FD-D467-46DA-95C9-A5E754612D90}"/>
                </a:ext>
              </a:extLst>
            </p:cNvPr>
            <p:cNvSpPr/>
            <p:nvPr/>
          </p:nvSpPr>
          <p:spPr>
            <a:xfrm>
              <a:off x="2220123" y="4037753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1" name="Graphic 73" descr="Lightbulb">
            <a:extLst>
              <a:ext uri="{FF2B5EF4-FFF2-40B4-BE49-F238E27FC236}">
                <a16:creationId xmlns:a16="http://schemas.microsoft.com/office/drawing/2014/main" id="{4B113022-8F64-4E63-B289-9C0C00EFD7D7}"/>
              </a:ext>
            </a:extLst>
          </p:cNvPr>
          <p:cNvGrpSpPr/>
          <p:nvPr/>
        </p:nvGrpSpPr>
        <p:grpSpPr>
          <a:xfrm>
            <a:off x="5753100" y="3142871"/>
            <a:ext cx="685800" cy="685800"/>
            <a:chOff x="5638800" y="3431626"/>
            <a:chExt cx="914400" cy="9144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6876A2-2029-45CA-B353-82C6A5C4F1E4}"/>
                </a:ext>
              </a:extLst>
            </p:cNvPr>
            <p:cNvSpPr/>
            <p:nvPr/>
          </p:nvSpPr>
          <p:spPr>
            <a:xfrm>
              <a:off x="5972175" y="404122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B3DDE3-301F-4DCC-81D9-61F1A24DF3B2}"/>
                </a:ext>
              </a:extLst>
            </p:cNvPr>
            <p:cNvSpPr/>
            <p:nvPr/>
          </p:nvSpPr>
          <p:spPr>
            <a:xfrm>
              <a:off x="5972175" y="413647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68681A-7C01-465B-8D3A-1D6DE14E0515}"/>
                </a:ext>
              </a:extLst>
            </p:cNvPr>
            <p:cNvSpPr/>
            <p:nvPr/>
          </p:nvSpPr>
          <p:spPr>
            <a:xfrm>
              <a:off x="6034087" y="4231726"/>
              <a:ext cx="123825" cy="57150"/>
            </a:xfrm>
            <a:custGeom>
              <a:avLst/>
              <a:gdLst>
                <a:gd name="connsiteX0" fmla="*/ 0 w 123825"/>
                <a:gd name="connsiteY0" fmla="*/ 0 h 57150"/>
                <a:gd name="connsiteX1" fmla="*/ 61913 w 123825"/>
                <a:gd name="connsiteY1" fmla="*/ 57150 h 57150"/>
                <a:gd name="connsiteX2" fmla="*/ 123825 w 123825"/>
                <a:gd name="connsiteY2" fmla="*/ 0 h 57150"/>
                <a:gd name="connsiteX3" fmla="*/ 0 w 123825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57150">
                  <a:moveTo>
                    <a:pt x="0" y="0"/>
                  </a:moveTo>
                  <a:cubicBezTo>
                    <a:pt x="2857" y="32385"/>
                    <a:pt x="29527" y="57150"/>
                    <a:pt x="61913" y="57150"/>
                  </a:cubicBezTo>
                  <a:cubicBezTo>
                    <a:pt x="94298" y="57150"/>
                    <a:pt x="120968" y="32385"/>
                    <a:pt x="1238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ECB2CC-0854-4311-A2B6-D352331A1958}"/>
                </a:ext>
              </a:extLst>
            </p:cNvPr>
            <p:cNvSpPr/>
            <p:nvPr/>
          </p:nvSpPr>
          <p:spPr>
            <a:xfrm>
              <a:off x="5848350" y="3488776"/>
              <a:ext cx="495300" cy="514350"/>
            </a:xfrm>
            <a:custGeom>
              <a:avLst/>
              <a:gdLst>
                <a:gd name="connsiteX0" fmla="*/ 247650 w 495300"/>
                <a:gd name="connsiteY0" fmla="*/ 0 h 514350"/>
                <a:gd name="connsiteX1" fmla="*/ 247650 w 495300"/>
                <a:gd name="connsiteY1" fmla="*/ 0 h 514350"/>
                <a:gd name="connsiteX2" fmla="*/ 247650 w 495300"/>
                <a:gd name="connsiteY2" fmla="*/ 0 h 514350"/>
                <a:gd name="connsiteX3" fmla="*/ 0 w 495300"/>
                <a:gd name="connsiteY3" fmla="*/ 244793 h 514350"/>
                <a:gd name="connsiteX4" fmla="*/ 0 w 495300"/>
                <a:gd name="connsiteY4" fmla="*/ 253365 h 514350"/>
                <a:gd name="connsiteX5" fmla="*/ 17145 w 495300"/>
                <a:gd name="connsiteY5" fmla="*/ 339090 h 514350"/>
                <a:gd name="connsiteX6" fmla="*/ 60007 w 495300"/>
                <a:gd name="connsiteY6" fmla="*/ 409575 h 514350"/>
                <a:gd name="connsiteX7" fmla="*/ 118110 w 495300"/>
                <a:gd name="connsiteY7" fmla="*/ 503873 h 514350"/>
                <a:gd name="connsiteX8" fmla="*/ 135255 w 495300"/>
                <a:gd name="connsiteY8" fmla="*/ 514350 h 514350"/>
                <a:gd name="connsiteX9" fmla="*/ 360045 w 495300"/>
                <a:gd name="connsiteY9" fmla="*/ 514350 h 514350"/>
                <a:gd name="connsiteX10" fmla="*/ 377190 w 495300"/>
                <a:gd name="connsiteY10" fmla="*/ 503873 h 514350"/>
                <a:gd name="connsiteX11" fmla="*/ 435292 w 495300"/>
                <a:gd name="connsiteY11" fmla="*/ 409575 h 514350"/>
                <a:gd name="connsiteX12" fmla="*/ 478155 w 495300"/>
                <a:gd name="connsiteY12" fmla="*/ 339090 h 514350"/>
                <a:gd name="connsiteX13" fmla="*/ 495300 w 495300"/>
                <a:gd name="connsiteY13" fmla="*/ 253365 h 514350"/>
                <a:gd name="connsiteX14" fmla="*/ 495300 w 495300"/>
                <a:gd name="connsiteY14" fmla="*/ 244793 h 514350"/>
                <a:gd name="connsiteX15" fmla="*/ 247650 w 495300"/>
                <a:gd name="connsiteY15" fmla="*/ 0 h 514350"/>
                <a:gd name="connsiteX16" fmla="*/ 438150 w 495300"/>
                <a:gd name="connsiteY16" fmla="*/ 252413 h 514350"/>
                <a:gd name="connsiteX17" fmla="*/ 424815 w 495300"/>
                <a:gd name="connsiteY17" fmla="*/ 319088 h 514350"/>
                <a:gd name="connsiteX18" fmla="*/ 392430 w 495300"/>
                <a:gd name="connsiteY18" fmla="*/ 371475 h 514350"/>
                <a:gd name="connsiteX19" fmla="*/ 337185 w 495300"/>
                <a:gd name="connsiteY19" fmla="*/ 457200 h 514350"/>
                <a:gd name="connsiteX20" fmla="*/ 247650 w 495300"/>
                <a:gd name="connsiteY20" fmla="*/ 457200 h 514350"/>
                <a:gd name="connsiteX21" fmla="*/ 159068 w 495300"/>
                <a:gd name="connsiteY21" fmla="*/ 457200 h 514350"/>
                <a:gd name="connsiteX22" fmla="*/ 103823 w 495300"/>
                <a:gd name="connsiteY22" fmla="*/ 371475 h 514350"/>
                <a:gd name="connsiteX23" fmla="*/ 71438 w 495300"/>
                <a:gd name="connsiteY23" fmla="*/ 319088 h 514350"/>
                <a:gd name="connsiteX24" fmla="*/ 58103 w 495300"/>
                <a:gd name="connsiteY24" fmla="*/ 252413 h 514350"/>
                <a:gd name="connsiteX25" fmla="*/ 58103 w 495300"/>
                <a:gd name="connsiteY25" fmla="*/ 244793 h 514350"/>
                <a:gd name="connsiteX26" fmla="*/ 248602 w 495300"/>
                <a:gd name="connsiteY26" fmla="*/ 56197 h 514350"/>
                <a:gd name="connsiteX27" fmla="*/ 248602 w 495300"/>
                <a:gd name="connsiteY27" fmla="*/ 56197 h 514350"/>
                <a:gd name="connsiteX28" fmla="*/ 248602 w 495300"/>
                <a:gd name="connsiteY28" fmla="*/ 56197 h 514350"/>
                <a:gd name="connsiteX29" fmla="*/ 248602 w 495300"/>
                <a:gd name="connsiteY29" fmla="*/ 56197 h 514350"/>
                <a:gd name="connsiteX30" fmla="*/ 248602 w 495300"/>
                <a:gd name="connsiteY30" fmla="*/ 56197 h 514350"/>
                <a:gd name="connsiteX31" fmla="*/ 248602 w 495300"/>
                <a:gd name="connsiteY31" fmla="*/ 56197 h 514350"/>
                <a:gd name="connsiteX32" fmla="*/ 248602 w 495300"/>
                <a:gd name="connsiteY32" fmla="*/ 56197 h 514350"/>
                <a:gd name="connsiteX33" fmla="*/ 439103 w 495300"/>
                <a:gd name="connsiteY33" fmla="*/ 244793 h 514350"/>
                <a:gd name="connsiteX34" fmla="*/ 439103 w 495300"/>
                <a:gd name="connsiteY34" fmla="*/ 25241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95300" h="514350">
                  <a:moveTo>
                    <a:pt x="247650" y="0"/>
                  </a:moveTo>
                  <a:cubicBezTo>
                    <a:pt x="247650" y="0"/>
                    <a:pt x="247650" y="0"/>
                    <a:pt x="247650" y="0"/>
                  </a:cubicBezTo>
                  <a:cubicBezTo>
                    <a:pt x="247650" y="0"/>
                    <a:pt x="247650" y="0"/>
                    <a:pt x="247650" y="0"/>
                  </a:cubicBezTo>
                  <a:cubicBezTo>
                    <a:pt x="112395" y="952"/>
                    <a:pt x="2857" y="109538"/>
                    <a:pt x="0" y="244793"/>
                  </a:cubicBezTo>
                  <a:lnTo>
                    <a:pt x="0" y="253365"/>
                  </a:lnTo>
                  <a:cubicBezTo>
                    <a:pt x="953" y="282893"/>
                    <a:pt x="6668" y="311468"/>
                    <a:pt x="17145" y="339090"/>
                  </a:cubicBezTo>
                  <a:cubicBezTo>
                    <a:pt x="27622" y="364808"/>
                    <a:pt x="41910" y="388620"/>
                    <a:pt x="60007" y="409575"/>
                  </a:cubicBezTo>
                  <a:cubicBezTo>
                    <a:pt x="82868" y="434340"/>
                    <a:pt x="107632" y="482918"/>
                    <a:pt x="118110" y="503873"/>
                  </a:cubicBezTo>
                  <a:cubicBezTo>
                    <a:pt x="120968" y="510540"/>
                    <a:pt x="127635" y="514350"/>
                    <a:pt x="135255" y="514350"/>
                  </a:cubicBezTo>
                  <a:lnTo>
                    <a:pt x="360045" y="514350"/>
                  </a:lnTo>
                  <a:cubicBezTo>
                    <a:pt x="367665" y="514350"/>
                    <a:pt x="374333" y="510540"/>
                    <a:pt x="377190" y="503873"/>
                  </a:cubicBezTo>
                  <a:cubicBezTo>
                    <a:pt x="387668" y="482918"/>
                    <a:pt x="412433" y="434340"/>
                    <a:pt x="435292" y="409575"/>
                  </a:cubicBezTo>
                  <a:cubicBezTo>
                    <a:pt x="453390" y="388620"/>
                    <a:pt x="468630" y="364808"/>
                    <a:pt x="478155" y="339090"/>
                  </a:cubicBezTo>
                  <a:cubicBezTo>
                    <a:pt x="488633" y="311468"/>
                    <a:pt x="494348" y="282893"/>
                    <a:pt x="495300" y="253365"/>
                  </a:cubicBezTo>
                  <a:lnTo>
                    <a:pt x="495300" y="244793"/>
                  </a:lnTo>
                  <a:cubicBezTo>
                    <a:pt x="492442" y="109538"/>
                    <a:pt x="382905" y="952"/>
                    <a:pt x="247650" y="0"/>
                  </a:cubicBezTo>
                  <a:close/>
                  <a:moveTo>
                    <a:pt x="438150" y="252413"/>
                  </a:moveTo>
                  <a:cubicBezTo>
                    <a:pt x="437198" y="275273"/>
                    <a:pt x="432435" y="298133"/>
                    <a:pt x="424815" y="319088"/>
                  </a:cubicBezTo>
                  <a:cubicBezTo>
                    <a:pt x="417195" y="338138"/>
                    <a:pt x="406717" y="356235"/>
                    <a:pt x="392430" y="371475"/>
                  </a:cubicBezTo>
                  <a:cubicBezTo>
                    <a:pt x="370523" y="398145"/>
                    <a:pt x="351473" y="426720"/>
                    <a:pt x="337185" y="457200"/>
                  </a:cubicBezTo>
                  <a:lnTo>
                    <a:pt x="247650" y="457200"/>
                  </a:lnTo>
                  <a:lnTo>
                    <a:pt x="159068" y="457200"/>
                  </a:lnTo>
                  <a:cubicBezTo>
                    <a:pt x="143827" y="426720"/>
                    <a:pt x="124777" y="398145"/>
                    <a:pt x="103823" y="371475"/>
                  </a:cubicBezTo>
                  <a:cubicBezTo>
                    <a:pt x="90488" y="356235"/>
                    <a:pt x="79057" y="338138"/>
                    <a:pt x="71438" y="319088"/>
                  </a:cubicBezTo>
                  <a:cubicBezTo>
                    <a:pt x="62865" y="298133"/>
                    <a:pt x="59055" y="275273"/>
                    <a:pt x="58103" y="252413"/>
                  </a:cubicBezTo>
                  <a:lnTo>
                    <a:pt x="58103" y="244793"/>
                  </a:lnTo>
                  <a:cubicBezTo>
                    <a:pt x="60007" y="140970"/>
                    <a:pt x="144780" y="57150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248602" y="56197"/>
                    <a:pt x="248602" y="56197"/>
                    <a:pt x="248602" y="56197"/>
                  </a:cubicBezTo>
                  <a:cubicBezTo>
                    <a:pt x="248602" y="56197"/>
                    <a:pt x="248602" y="56197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352425" y="57150"/>
                    <a:pt x="437198" y="140018"/>
                    <a:pt x="439103" y="244793"/>
                  </a:cubicBezTo>
                  <a:lnTo>
                    <a:pt x="439103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6" name="Graphic 72" descr="Users">
            <a:extLst>
              <a:ext uri="{FF2B5EF4-FFF2-40B4-BE49-F238E27FC236}">
                <a16:creationId xmlns:a16="http://schemas.microsoft.com/office/drawing/2014/main" id="{DF1D7298-99A9-4AC5-9C97-7794014F6602}"/>
              </a:ext>
            </a:extLst>
          </p:cNvPr>
          <p:cNvGrpSpPr/>
          <p:nvPr/>
        </p:nvGrpSpPr>
        <p:grpSpPr>
          <a:xfrm>
            <a:off x="8482999" y="3298605"/>
            <a:ext cx="600075" cy="374332"/>
            <a:chOff x="9278664" y="3639271"/>
            <a:chExt cx="800100" cy="499109"/>
          </a:xfrm>
          <a:solidFill>
            <a:srgbClr val="000000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741DF-BF65-4DA7-8CCA-E6D1B39782F4}"/>
                </a:ext>
              </a:extLst>
            </p:cNvPr>
            <p:cNvSpPr/>
            <p:nvPr/>
          </p:nvSpPr>
          <p:spPr>
            <a:xfrm>
              <a:off x="9364389" y="3639271"/>
              <a:ext cx="171450" cy="171449"/>
            </a:xfrm>
            <a:custGeom>
              <a:avLst/>
              <a:gdLst>
                <a:gd name="connsiteX0" fmla="*/ 171450 w 171450"/>
                <a:gd name="connsiteY0" fmla="*/ 85725 h 171449"/>
                <a:gd name="connsiteX1" fmla="*/ 85725 w 171450"/>
                <a:gd name="connsiteY1" fmla="*/ 171450 h 171449"/>
                <a:gd name="connsiteX2" fmla="*/ 0 w 171450"/>
                <a:gd name="connsiteY2" fmla="*/ 85725 h 171449"/>
                <a:gd name="connsiteX3" fmla="*/ 85725 w 171450"/>
                <a:gd name="connsiteY3" fmla="*/ 0 h 171449"/>
                <a:gd name="connsiteX4" fmla="*/ 171450 w 171450"/>
                <a:gd name="connsiteY4" fmla="*/ 85725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49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DCB8FA-7521-4552-BD66-FAC9C12FE3BD}"/>
                </a:ext>
              </a:extLst>
            </p:cNvPr>
            <p:cNvSpPr/>
            <p:nvPr/>
          </p:nvSpPr>
          <p:spPr>
            <a:xfrm>
              <a:off x="9821589" y="3639271"/>
              <a:ext cx="171450" cy="171449"/>
            </a:xfrm>
            <a:custGeom>
              <a:avLst/>
              <a:gdLst>
                <a:gd name="connsiteX0" fmla="*/ 171450 w 171450"/>
                <a:gd name="connsiteY0" fmla="*/ 85725 h 171449"/>
                <a:gd name="connsiteX1" fmla="*/ 85725 w 171450"/>
                <a:gd name="connsiteY1" fmla="*/ 171450 h 171449"/>
                <a:gd name="connsiteX2" fmla="*/ 0 w 171450"/>
                <a:gd name="connsiteY2" fmla="*/ 85725 h 171449"/>
                <a:gd name="connsiteX3" fmla="*/ 85725 w 171450"/>
                <a:gd name="connsiteY3" fmla="*/ 0 h 171449"/>
                <a:gd name="connsiteX4" fmla="*/ 171450 w 171450"/>
                <a:gd name="connsiteY4" fmla="*/ 85725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49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9F92CB-FD94-478B-86A2-0C467E9381E7}"/>
                </a:ext>
              </a:extLst>
            </p:cNvPr>
            <p:cNvSpPr/>
            <p:nvPr/>
          </p:nvSpPr>
          <p:spPr>
            <a:xfrm>
              <a:off x="9507264" y="3966931"/>
              <a:ext cx="342900" cy="171449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49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33FB8F-549F-4BED-9C11-3A281ED2AFCF}"/>
                </a:ext>
              </a:extLst>
            </p:cNvPr>
            <p:cNvSpPr/>
            <p:nvPr/>
          </p:nvSpPr>
          <p:spPr>
            <a:xfrm>
              <a:off x="9592989" y="3772621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AFC20D-92FB-42DF-8932-686608D7E9EE}"/>
                </a:ext>
              </a:extLst>
            </p:cNvPr>
            <p:cNvSpPr/>
            <p:nvPr/>
          </p:nvSpPr>
          <p:spPr>
            <a:xfrm>
              <a:off x="9768249" y="3833581"/>
              <a:ext cx="310514" cy="171450"/>
            </a:xfrm>
            <a:custGeom>
              <a:avLst/>
              <a:gdLst>
                <a:gd name="connsiteX0" fmla="*/ 293370 w 310514"/>
                <a:gd name="connsiteY0" fmla="*/ 51435 h 171450"/>
                <a:gd name="connsiteX1" fmla="*/ 209550 w 310514"/>
                <a:gd name="connsiteY1" fmla="*/ 11430 h 171450"/>
                <a:gd name="connsiteX2" fmla="*/ 139065 w 310514"/>
                <a:gd name="connsiteY2" fmla="*/ 0 h 171450"/>
                <a:gd name="connsiteX3" fmla="*/ 68580 w 310514"/>
                <a:gd name="connsiteY3" fmla="*/ 11430 h 171450"/>
                <a:gd name="connsiteX4" fmla="*/ 34290 w 310514"/>
                <a:gd name="connsiteY4" fmla="*/ 24765 h 171450"/>
                <a:gd name="connsiteX5" fmla="*/ 34290 w 310514"/>
                <a:gd name="connsiteY5" fmla="*/ 26670 h 171450"/>
                <a:gd name="connsiteX6" fmla="*/ 0 w 310514"/>
                <a:gd name="connsiteY6" fmla="*/ 110490 h 171450"/>
                <a:gd name="connsiteX7" fmla="*/ 87630 w 310514"/>
                <a:gd name="connsiteY7" fmla="*/ 154305 h 171450"/>
                <a:gd name="connsiteX8" fmla="*/ 102870 w 310514"/>
                <a:gd name="connsiteY8" fmla="*/ 171450 h 171450"/>
                <a:gd name="connsiteX9" fmla="*/ 310515 w 310514"/>
                <a:gd name="connsiteY9" fmla="*/ 171450 h 171450"/>
                <a:gd name="connsiteX10" fmla="*/ 310515 w 310514"/>
                <a:gd name="connsiteY10" fmla="*/ 85725 h 171450"/>
                <a:gd name="connsiteX11" fmla="*/ 293370 w 310514"/>
                <a:gd name="connsiteY11" fmla="*/ 5143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4" h="171450">
                  <a:moveTo>
                    <a:pt x="293370" y="51435"/>
                  </a:moveTo>
                  <a:cubicBezTo>
                    <a:pt x="270510" y="32385"/>
                    <a:pt x="240030" y="19050"/>
                    <a:pt x="209550" y="11430"/>
                  </a:cubicBezTo>
                  <a:cubicBezTo>
                    <a:pt x="188595" y="5715"/>
                    <a:pt x="163830" y="0"/>
                    <a:pt x="139065" y="0"/>
                  </a:cubicBezTo>
                  <a:cubicBezTo>
                    <a:pt x="116205" y="0"/>
                    <a:pt x="91440" y="3810"/>
                    <a:pt x="68580" y="11430"/>
                  </a:cubicBezTo>
                  <a:cubicBezTo>
                    <a:pt x="57150" y="15240"/>
                    <a:pt x="45720" y="19050"/>
                    <a:pt x="34290" y="24765"/>
                  </a:cubicBezTo>
                  <a:lnTo>
                    <a:pt x="34290" y="26670"/>
                  </a:lnTo>
                  <a:cubicBezTo>
                    <a:pt x="34290" y="59055"/>
                    <a:pt x="20955" y="89535"/>
                    <a:pt x="0" y="110490"/>
                  </a:cubicBezTo>
                  <a:cubicBezTo>
                    <a:pt x="36195" y="121920"/>
                    <a:pt x="64770" y="137160"/>
                    <a:pt x="87630" y="154305"/>
                  </a:cubicBezTo>
                  <a:cubicBezTo>
                    <a:pt x="93345" y="160020"/>
                    <a:pt x="99060" y="163830"/>
                    <a:pt x="102870" y="171450"/>
                  </a:cubicBezTo>
                  <a:lnTo>
                    <a:pt x="310515" y="171450"/>
                  </a:lnTo>
                  <a:lnTo>
                    <a:pt x="310515" y="85725"/>
                  </a:lnTo>
                  <a:cubicBezTo>
                    <a:pt x="310515" y="72390"/>
                    <a:pt x="304800" y="59055"/>
                    <a:pt x="293370" y="5143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45FA54-FF4A-48FC-AC0F-FDE99FD03A98}"/>
                </a:ext>
              </a:extLst>
            </p:cNvPr>
            <p:cNvSpPr/>
            <p:nvPr/>
          </p:nvSpPr>
          <p:spPr>
            <a:xfrm>
              <a:off x="9278664" y="3833581"/>
              <a:ext cx="310514" cy="171450"/>
            </a:xfrm>
            <a:custGeom>
              <a:avLst/>
              <a:gdLst>
                <a:gd name="connsiteX0" fmla="*/ 222885 w 310514"/>
                <a:gd name="connsiteY0" fmla="*/ 154305 h 171450"/>
                <a:gd name="connsiteX1" fmla="*/ 222885 w 310514"/>
                <a:gd name="connsiteY1" fmla="*/ 154305 h 171450"/>
                <a:gd name="connsiteX2" fmla="*/ 310515 w 310514"/>
                <a:gd name="connsiteY2" fmla="*/ 110490 h 171450"/>
                <a:gd name="connsiteX3" fmla="*/ 276225 w 310514"/>
                <a:gd name="connsiteY3" fmla="*/ 26670 h 171450"/>
                <a:gd name="connsiteX4" fmla="*/ 276225 w 310514"/>
                <a:gd name="connsiteY4" fmla="*/ 22860 h 171450"/>
                <a:gd name="connsiteX5" fmla="*/ 241935 w 310514"/>
                <a:gd name="connsiteY5" fmla="*/ 11430 h 171450"/>
                <a:gd name="connsiteX6" fmla="*/ 171450 w 310514"/>
                <a:gd name="connsiteY6" fmla="*/ 0 h 171450"/>
                <a:gd name="connsiteX7" fmla="*/ 100965 w 310514"/>
                <a:gd name="connsiteY7" fmla="*/ 11430 h 171450"/>
                <a:gd name="connsiteX8" fmla="*/ 17145 w 310514"/>
                <a:gd name="connsiteY8" fmla="*/ 51435 h 171450"/>
                <a:gd name="connsiteX9" fmla="*/ 0 w 310514"/>
                <a:gd name="connsiteY9" fmla="*/ 85725 h 171450"/>
                <a:gd name="connsiteX10" fmla="*/ 0 w 310514"/>
                <a:gd name="connsiteY10" fmla="*/ 171450 h 171450"/>
                <a:gd name="connsiteX11" fmla="*/ 205740 w 310514"/>
                <a:gd name="connsiteY11" fmla="*/ 171450 h 171450"/>
                <a:gd name="connsiteX12" fmla="*/ 222885 w 310514"/>
                <a:gd name="connsiteY12" fmla="*/ 154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514" h="171450">
                  <a:moveTo>
                    <a:pt x="222885" y="154305"/>
                  </a:moveTo>
                  <a:lnTo>
                    <a:pt x="222885" y="154305"/>
                  </a:lnTo>
                  <a:cubicBezTo>
                    <a:pt x="249555" y="135255"/>
                    <a:pt x="280035" y="120015"/>
                    <a:pt x="310515" y="110490"/>
                  </a:cubicBezTo>
                  <a:cubicBezTo>
                    <a:pt x="289560" y="87630"/>
                    <a:pt x="276225" y="59055"/>
                    <a:pt x="276225" y="26670"/>
                  </a:cubicBezTo>
                  <a:cubicBezTo>
                    <a:pt x="276225" y="24765"/>
                    <a:pt x="276225" y="24765"/>
                    <a:pt x="276225" y="22860"/>
                  </a:cubicBezTo>
                  <a:cubicBezTo>
                    <a:pt x="264795" y="19050"/>
                    <a:pt x="253365" y="13335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20955"/>
                    <a:pt x="41910" y="34290"/>
                    <a:pt x="17145" y="51435"/>
                  </a:cubicBezTo>
                  <a:cubicBezTo>
                    <a:pt x="5715" y="59055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205740" y="171450"/>
                  </a:lnTo>
                  <a:cubicBezTo>
                    <a:pt x="211455" y="163830"/>
                    <a:pt x="215265" y="160020"/>
                    <a:pt x="222885" y="1543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1A08F67-7AA3-49D7-AA0E-DC6E71D2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41" y="5387956"/>
            <a:ext cx="2202112" cy="6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9C1C-D68A-42A5-9CF1-DB56CDD7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F71F0-550C-4DB9-8932-0ECF5F636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91009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4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D758-5CA0-4EF8-930A-3C11EBF7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Update our </a:t>
            </a:r>
            <a:r>
              <a:rPr lang="en-US" sz="2200" b="1" dirty="0"/>
              <a:t>webpack.config.js</a:t>
            </a:r>
            <a:r>
              <a:rPr lang="en-US" sz="2200" dirty="0"/>
              <a:t> file.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module.exports</a:t>
            </a:r>
            <a:r>
              <a:rPr lang="en-US" sz="1400" dirty="0"/>
              <a:t> =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entry: './app/main.js’,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output: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filename: 'bundle.js’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},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module: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loaders: [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loader: 'babel-loader’,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test: /\.</a:t>
            </a:r>
            <a:r>
              <a:rPr lang="en-US" sz="1400" dirty="0" err="1"/>
              <a:t>js</a:t>
            </a:r>
            <a:r>
              <a:rPr lang="en-US" sz="1400" dirty="0"/>
              <a:t>$/,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exclude: /</a:t>
            </a:r>
            <a:r>
              <a:rPr lang="en-US" sz="1400" dirty="0" err="1"/>
              <a:t>node_modules</a:t>
            </a:r>
            <a:r>
              <a:rPr lang="en-US" sz="1400" dirty="0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} ] },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devServer</a:t>
            </a:r>
            <a:r>
              <a:rPr lang="en-US" sz="1400" dirty="0"/>
              <a:t>: { port: 3000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};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73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F854-3C97-4285-9799-4AC34EE9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88FCA-B820-4AC2-B7FF-FA82C24A7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5391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7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BF4B-2E66-4B07-B17A-62B25546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AA4F-6AE9-4FAB-93A0-C2136796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208" y="2147878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We need to create one file in the root directory called 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000000"/>
                </a:solidFill>
              </a:rPr>
              <a:t>babelrc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This file contains one object configuration which includes which </a:t>
            </a:r>
            <a:r>
              <a:rPr lang="en-US" b="1" dirty="0">
                <a:solidFill>
                  <a:srgbClr val="000000"/>
                </a:solidFill>
              </a:rPr>
              <a:t>Babel </a:t>
            </a:r>
            <a:r>
              <a:rPr lang="en-US" dirty="0">
                <a:solidFill>
                  <a:srgbClr val="000000"/>
                </a:solidFill>
              </a:rPr>
              <a:t>configuration of the array we are using.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"presets": ["es2015", "react", "stage-3"]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1878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32CD-401A-4386-AD03-A296089A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/>
              <a:t>Continue…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DFEB-9C46-4192-A0EC-490714BD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45" y="2021128"/>
            <a:ext cx="5448056" cy="4217748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#Step 8: Create a component file App.js inside components folder.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Create one directory inside an </a:t>
            </a:r>
            <a:r>
              <a:rPr lang="en-US" sz="1600" b="1" dirty="0"/>
              <a:t>app</a:t>
            </a:r>
            <a:r>
              <a:rPr lang="en-US" sz="1600" dirty="0"/>
              <a:t> folder called </a:t>
            </a:r>
            <a:r>
              <a:rPr lang="en-US" sz="1600" b="1" dirty="0"/>
              <a:t>components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In that create one file called </a:t>
            </a:r>
            <a:r>
              <a:rPr lang="en-US" sz="1600" b="1" dirty="0"/>
              <a:t>App.js (react-environment &gt; app &gt; components &gt; App.js)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import React, { Component } from 'react’;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export default class App extends Component{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 render(){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 return (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&lt;div&gt; Hello From React v15.4.2 &lt;/div&gt;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 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 } }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38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F93A-0338-4AEE-BE70-DE6ADA6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763B-A3F5-42B6-A866-D9737D7C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69" y="2259252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b="1" dirty="0"/>
              <a:t>#Step 9: Import App.js file into the main.js file</a:t>
            </a:r>
          </a:p>
          <a:p>
            <a:endParaRPr lang="en-US" b="1" dirty="0"/>
          </a:p>
          <a:p>
            <a:r>
              <a:rPr lang="en-US" dirty="0"/>
              <a:t>import React from 'react’; </a:t>
            </a:r>
          </a:p>
          <a:p>
            <a:r>
              <a:rPr lang="en-US" dirty="0"/>
              <a:t>import </a:t>
            </a:r>
            <a:r>
              <a:rPr lang="en-US" dirty="0" err="1"/>
              <a:t>ReactDOM</a:t>
            </a:r>
            <a:r>
              <a:rPr lang="en-US" dirty="0"/>
              <a:t> from 'react-</a:t>
            </a:r>
            <a:r>
              <a:rPr lang="en-US" dirty="0" err="1"/>
              <a:t>dom</a:t>
            </a:r>
            <a:r>
              <a:rPr lang="en-US" dirty="0"/>
              <a:t>’; </a:t>
            </a:r>
          </a:p>
          <a:p>
            <a:r>
              <a:rPr lang="en-US" dirty="0"/>
              <a:t>import App from './components/App’; </a:t>
            </a:r>
          </a:p>
          <a:p>
            <a:r>
              <a:rPr lang="en-US" dirty="0" err="1"/>
              <a:t>ReactDOM.render</a:t>
            </a:r>
            <a:r>
              <a:rPr lang="en-US" dirty="0"/>
              <a:t>(&lt;App /&gt;, </a:t>
            </a:r>
            <a:r>
              <a:rPr lang="en-US" dirty="0" err="1"/>
              <a:t>document.getElementById</a:t>
            </a:r>
            <a:r>
              <a:rPr lang="en-US" dirty="0"/>
              <a:t>('app'));</a:t>
            </a:r>
          </a:p>
        </p:txBody>
      </p:sp>
    </p:spTree>
    <p:extLst>
      <p:ext uri="{BB962C8B-B14F-4D97-AF65-F5344CB8AC3E}">
        <p14:creationId xmlns:p14="http://schemas.microsoft.com/office/powerpoint/2010/main" val="7895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9E00-C665-41CE-9874-F0668736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Continue…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59CAF-CCEE-4BE8-BAD3-17677DE40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5563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6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0B4B-8268-4ADC-AA2D-464B5936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 dirty="0"/>
              <a:t>Create React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E7193-4B7F-4156-8B5D-54109871C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2" r="-2" b="11678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6C9-27AD-486D-8107-E5E8CE03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876300"/>
            <a:ext cx="5398717" cy="93345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  </a:t>
            </a:r>
            <a:r>
              <a:rPr lang="en-US" dirty="0"/>
              <a:t>Create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F594-0A2C-4C7B-8734-D31CA684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394" y="2000511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b="1" dirty="0"/>
              <a:t>App</a:t>
            </a:r>
            <a:r>
              <a:rPr lang="en-US" dirty="0"/>
              <a:t> is a tool built by developers at Facebook to help you build </a:t>
            </a:r>
            <a:r>
              <a:rPr lang="en-US" b="1" dirty="0"/>
              <a:t>React</a:t>
            </a:r>
            <a:r>
              <a:rPr lang="en-US" dirty="0"/>
              <a:t> applications. It saves you from time-consuming setup and configuration. You simply run one </a:t>
            </a:r>
            <a:r>
              <a:rPr lang="en-US" b="1" dirty="0"/>
              <a:t>command</a:t>
            </a:r>
            <a:r>
              <a:rPr lang="en-US" dirty="0"/>
              <a:t> and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b="1" dirty="0"/>
              <a:t>app</a:t>
            </a:r>
            <a:r>
              <a:rPr lang="en-US" dirty="0"/>
              <a:t> sets up the tools you need to start your </a:t>
            </a:r>
            <a:r>
              <a:rPr lang="en-US" b="1" dirty="0"/>
              <a:t>React</a:t>
            </a:r>
            <a:r>
              <a:rPr lang="en-US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15704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4A3-22B1-4723-BB98-B49C9DD1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Steps…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330EC-E275-4559-9FC8-C47B5D5D1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0992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2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0B4B-8268-4ADC-AA2D-464B5936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0" y="2771775"/>
            <a:ext cx="6293949" cy="571954"/>
          </a:xfrm>
        </p:spPr>
        <p:txBody>
          <a:bodyPr>
            <a:normAutofit/>
          </a:bodyPr>
          <a:lstStyle/>
          <a:p>
            <a:r>
              <a:rPr lang="en-US" sz="3200" dirty="0"/>
              <a:t>	Environment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E7193-4B7F-4156-8B5D-54109871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64" y="744870"/>
            <a:ext cx="4658038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50B4B-8268-4ADC-AA2D-464B5936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/>
              <a:t>JSX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F5E7193-4B7F-4156-8B5D-54109871C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0" r="717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CDF3-A451-498F-9330-5212AABE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Advantages of JSX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236E8-EDB7-4C3C-979E-3ACCC83FA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It is faster because it performs optimization while compiling code to JavaScript.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It is also type-safe and most of the errors can be caught during compilation.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It makes it easier and faster to write templates, if you are familiar with HTML.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5C172-57E8-4C1B-A103-5071DD7B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Example…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3247-5D17-4C69-A4D0-9FCEB3CA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import React from 'react’; </a:t>
            </a:r>
          </a:p>
          <a:p>
            <a:pPr marL="0" indent="0">
              <a:buNone/>
            </a:pPr>
            <a:r>
              <a:rPr lang="en-US" dirty="0"/>
              <a:t>class App extends React. Component { </a:t>
            </a:r>
          </a:p>
          <a:p>
            <a:pPr marL="0" indent="0">
              <a:buNone/>
            </a:pPr>
            <a:r>
              <a:rPr lang="en-US" dirty="0"/>
              <a:t>render() { </a:t>
            </a:r>
          </a:p>
          <a:p>
            <a:pPr marL="0" indent="0">
              <a:buNone/>
            </a:pPr>
            <a:r>
              <a:rPr lang="en-US" dirty="0"/>
              <a:t>return ( </a:t>
            </a:r>
          </a:p>
          <a:p>
            <a:pPr marL="0" indent="0">
              <a:buNone/>
            </a:pPr>
            <a:r>
              <a:rPr lang="en-US" dirty="0"/>
              <a:t>&lt;div&gt; </a:t>
            </a:r>
          </a:p>
          <a:p>
            <a:pPr marL="0" indent="0">
              <a:buNone/>
            </a:pPr>
            <a:r>
              <a:rPr lang="en-US" dirty="0"/>
              <a:t>&lt;h1&gt;{1+1}&lt;/h1&gt; </a:t>
            </a:r>
          </a:p>
          <a:p>
            <a:pPr marL="0" indent="0">
              <a:buNone/>
            </a:pPr>
            <a:r>
              <a:rPr lang="en-US" dirty="0"/>
              <a:t>&lt;/div&gt; )</a:t>
            </a:r>
          </a:p>
          <a:p>
            <a:pPr marL="0" indent="0">
              <a:buNone/>
            </a:pPr>
            <a:r>
              <a:rPr lang="en-US" dirty="0"/>
              <a:t>; } } </a:t>
            </a:r>
          </a:p>
          <a:p>
            <a:pPr marL="0" indent="0">
              <a:buNone/>
            </a:pPr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2050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017B-86A9-4055-8ED6-7E5456A4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7574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Few more examples…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F8AA6A-4A18-48D8-A2EA-5AFDC7A00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69" y="4522665"/>
            <a:ext cx="720534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B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B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B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const name = 'Josh Perez’;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const element = &lt;h1&gt;Hello, {name}&lt;/h1&gt;;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B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B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B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C4DDB4-F505-4B0F-9B49-BC776245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69" y="1845009"/>
            <a:ext cx="52307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function formatName(user)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return user.firstName + ' '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user.lastName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accent5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const user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: 'Harper',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: 'Perez’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accent5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const element =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&lt;h1&gt; Hello, {formatName(user)}! &lt;/h1&gt;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7D943-CC25-41FE-BA5F-C6F9F214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Operator’s within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0B5B-FF03-44B8-BA80-1FE5ECBA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import React from 'react’; </a:t>
            </a:r>
          </a:p>
          <a:p>
            <a:pPr marL="0" indent="0">
              <a:buNone/>
            </a:pPr>
            <a:r>
              <a:rPr lang="en-US" dirty="0"/>
              <a:t>class App extends React. Component {</a:t>
            </a:r>
          </a:p>
          <a:p>
            <a:pPr marL="0" indent="0">
              <a:buNone/>
            </a:pPr>
            <a:r>
              <a:rPr lang="en-US" dirty="0"/>
              <a:t> render() { </a:t>
            </a:r>
          </a:p>
          <a:p>
            <a:pPr marL="0" indent="0">
              <a:buNone/>
            </a:pPr>
            <a:r>
              <a:rPr lang="en-US" dirty="0"/>
              <a:t>var i = 1; </a:t>
            </a:r>
          </a:p>
          <a:p>
            <a:pPr marL="0" indent="0">
              <a:buNone/>
            </a:pPr>
            <a:r>
              <a:rPr lang="en-US" dirty="0"/>
              <a:t>return ( </a:t>
            </a:r>
          </a:p>
          <a:p>
            <a:pPr marL="0" indent="0">
              <a:buNone/>
            </a:pPr>
            <a:r>
              <a:rPr lang="en-US" dirty="0"/>
              <a:t>&lt;div&gt; &lt;h1&gt;{i == 1 ? 'True!' : 'False'}&lt;/h1&gt; &lt;/div&gt;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}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0824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8445F1-4F08-42CC-98C1-3FDC8D1B0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5" r="-1" b="-1"/>
          <a:stretch/>
        </p:blipFill>
        <p:spPr>
          <a:xfrm>
            <a:off x="2462644" y="1247835"/>
            <a:ext cx="7266713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7562-A786-4393-B5D7-4250FFBC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4655767" cy="883999"/>
          </a:xfrm>
        </p:spPr>
        <p:txBody>
          <a:bodyPr>
            <a:normAutofit/>
          </a:bodyPr>
          <a:lstStyle/>
          <a:p>
            <a:r>
              <a:rPr lang="en-US" sz="2700" dirty="0"/>
              <a:t>Environment Setup</a:t>
            </a:r>
            <a:br>
              <a:rPr lang="en-US" sz="2700" dirty="0">
                <a:solidFill>
                  <a:srgbClr val="FFFFFF"/>
                </a:solidFill>
              </a:rPr>
            </a:b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E730-6A86-44C2-9E11-801E5AC0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419" y="1954452"/>
            <a:ext cx="7362581" cy="4303473"/>
          </a:xfrm>
        </p:spPr>
        <p:txBody>
          <a:bodyPr anchor="t">
            <a:normAutofit/>
          </a:bodyPr>
          <a:lstStyle/>
          <a:p>
            <a:r>
              <a:rPr lang="en-US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 Setup React Environment</a:t>
            </a:r>
            <a:endParaRPr lang="en-US" sz="1700" dirty="0"/>
          </a:p>
          <a:p>
            <a:pPr lvl="1"/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 Step 1: Create a project folder in your directory.</a:t>
            </a:r>
            <a:endParaRPr lang="en-US" sz="1700" dirty="0"/>
          </a:p>
          <a:p>
            <a:pPr lvl="1"/>
            <a:r>
              <a:rPr lang="en-US" sz="1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1.2 Step 2: Create a </a:t>
            </a:r>
            <a:r>
              <a:rPr lang="en-US" sz="17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package.json</a:t>
            </a:r>
            <a:r>
              <a:rPr lang="en-US" sz="1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file to manage all the node dependencies.</a:t>
            </a:r>
            <a:endParaRPr lang="en-US" sz="1700" dirty="0"/>
          </a:p>
          <a:p>
            <a:pPr lvl="1"/>
            <a:r>
              <a:rPr lang="en-US" sz="17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1.3 Step 3: Install webpack and webpack-dev-server.</a:t>
            </a:r>
            <a:endParaRPr lang="en-US" sz="1700" dirty="0"/>
          </a:p>
          <a:p>
            <a:pPr lvl="1"/>
            <a:r>
              <a:rPr lang="en-US" sz="1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1.4 Step 4: Create index.html file.</a:t>
            </a:r>
            <a:endParaRPr lang="en-US" sz="1700" dirty="0"/>
          </a:p>
          <a:p>
            <a:pPr lvl="1"/>
            <a:r>
              <a:rPr lang="en-US" sz="17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1.5 Step 5: Configure webpack.config.js file in a root directory.</a:t>
            </a:r>
            <a:endParaRPr lang="en-US" sz="1700" dirty="0"/>
          </a:p>
          <a:p>
            <a:pPr lvl="1"/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1.6 Step 6: Install and set Babel dependencies.</a:t>
            </a:r>
            <a:endParaRPr lang="en-US" sz="1700" dirty="0"/>
          </a:p>
          <a:p>
            <a:pPr lvl="1"/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1.7 #Step 7: Install And Configure React and </a:t>
            </a:r>
            <a:r>
              <a:rPr lang="en-US" sz="1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ReactDOM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1700" dirty="0"/>
          </a:p>
          <a:p>
            <a:pPr lvl="1"/>
            <a:r>
              <a:rPr lang="en-US" sz="17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1.8 #Step 8: Create a component file App.js inside components folder.</a:t>
            </a:r>
            <a:endParaRPr lang="en-US" sz="1700" dirty="0"/>
          </a:p>
          <a:p>
            <a:pPr lvl="1"/>
            <a:r>
              <a:rPr lang="en-US" sz="17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1.9 #Step 9: Import App.js file into the main.js file.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353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47F8-F145-4965-B546-47A81801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 React Environment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EB2B92-3BB1-4A30-8C88-CA0E1049E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25455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2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EACE-5C30-4AA2-9C29-A621E4E0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8F1D678-FC82-4E6C-873F-77F7B0CF8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7279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B98-DA57-4CA3-B6F6-2EE5EF58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64D-E725-4C97-99A0-4AE9BC1B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916353"/>
            <a:ext cx="6429375" cy="412249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Step 4: Create index.html file.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Create a new file in the root folder called </a:t>
            </a:r>
            <a:r>
              <a:rPr lang="en-US" sz="1700" b="1" dirty="0"/>
              <a:t>index.html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&lt;!DOCTYPE html&gt;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&lt;html lang="en"&gt;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&lt;head&gt; &lt;meta charset="UTF-8"&gt;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&lt;title&gt;React v15.4.2 ES6 Environment&lt;/title&gt;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&lt;/head&gt;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&lt;body&gt;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&lt;script type="text/</a:t>
            </a:r>
            <a:r>
              <a:rPr lang="en-US" sz="1700" dirty="0" err="1"/>
              <a:t>javascript</a:t>
            </a:r>
            <a:r>
              <a:rPr lang="en-US" sz="1700" dirty="0"/>
              <a:t>" </a:t>
            </a:r>
            <a:r>
              <a:rPr lang="en-US" sz="1700" dirty="0" err="1"/>
              <a:t>src</a:t>
            </a:r>
            <a:r>
              <a:rPr lang="en-US" sz="1700" dirty="0"/>
              <a:t>="bundle.js"&gt;&lt;/script&gt;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&lt;/body&gt;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617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285-6820-4B72-B375-DA0CAAE5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D675AC-647D-4ECA-AFE7-303D04BD3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40585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9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0E77-BAE0-4747-83A3-1B554C17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2DB-BA6D-4B7A-862B-B981FC06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308" y="2347903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000000"/>
                </a:solidFill>
              </a:rPr>
              <a:t>Step 5: Configure webpack.config.js file in a root directory.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0000"/>
                </a:solidFill>
              </a:rPr>
              <a:t>In the </a:t>
            </a:r>
            <a:r>
              <a:rPr lang="en-US" sz="1700" b="1" dirty="0">
                <a:solidFill>
                  <a:srgbClr val="000000"/>
                </a:solidFill>
              </a:rPr>
              <a:t>webpack.config.js </a:t>
            </a:r>
            <a:r>
              <a:rPr lang="en-US" sz="1700" dirty="0">
                <a:solidFill>
                  <a:srgbClr val="000000"/>
                </a:solidFill>
              </a:rPr>
              <a:t>file, we need to export all the </a:t>
            </a:r>
            <a:r>
              <a:rPr lang="en-US" sz="1700" dirty="0">
                <a:solidFill>
                  <a:srgbClr val="000000"/>
                </a:solidFill>
                <a:hlinkClick r:id="rId2"/>
              </a:rPr>
              <a:t>webpack</a:t>
            </a:r>
            <a:r>
              <a:rPr lang="en-US" sz="1700" dirty="0">
                <a:solidFill>
                  <a:srgbClr val="000000"/>
                </a:solidFill>
              </a:rPr>
              <a:t> settings by exporting </a:t>
            </a:r>
            <a:r>
              <a:rPr lang="en-US" sz="1700" b="1" dirty="0" err="1">
                <a:solidFill>
                  <a:srgbClr val="000000"/>
                </a:solidFill>
              </a:rPr>
              <a:t>javascript</a:t>
            </a:r>
            <a:r>
              <a:rPr lang="en-US" sz="1700" dirty="0">
                <a:solidFill>
                  <a:srgbClr val="000000"/>
                </a:solidFill>
              </a:rPr>
              <a:t> object.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 err="1">
                <a:solidFill>
                  <a:srgbClr val="000000"/>
                </a:solidFill>
              </a:rPr>
              <a:t>module.exports</a:t>
            </a:r>
            <a:r>
              <a:rPr lang="en-US" sz="1700" dirty="0">
                <a:solidFill>
                  <a:srgbClr val="000000"/>
                </a:solidFill>
              </a:rPr>
              <a:t> =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0000"/>
                </a:solidFill>
              </a:rPr>
              <a:t>entry: ['./app/main.js’],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0000"/>
                </a:solidFill>
              </a:rPr>
              <a:t>output: { filename: 'bundle.js’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000000"/>
                </a:solidFill>
              </a:rPr>
              <a:t> };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5A75-5391-4459-89CE-A6CDD6FC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Continue…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18CA6-2D40-445F-AAA9-3058046BF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30371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8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1118</Words>
  <Application>Microsoft Office PowerPoint</Application>
  <PresentationFormat>Widescreen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Gallery</vt:lpstr>
      <vt:lpstr>PowerPoint Presentation</vt:lpstr>
      <vt:lpstr> Environment Setup</vt:lpstr>
      <vt:lpstr>Environment Setup </vt:lpstr>
      <vt:lpstr>Setup React Environment</vt:lpstr>
      <vt:lpstr>Continue…</vt:lpstr>
      <vt:lpstr>Continue…</vt:lpstr>
      <vt:lpstr>Continue…</vt:lpstr>
      <vt:lpstr>Continue…</vt:lpstr>
      <vt:lpstr>Continue…</vt:lpstr>
      <vt:lpstr>Continue…</vt:lpstr>
      <vt:lpstr>PowerPoint Presentation</vt:lpstr>
      <vt:lpstr>Continue…</vt:lpstr>
      <vt:lpstr>Continue…</vt:lpstr>
      <vt:lpstr>Continue… </vt:lpstr>
      <vt:lpstr>Continue…</vt:lpstr>
      <vt:lpstr>Continue… </vt:lpstr>
      <vt:lpstr>Create React App</vt:lpstr>
      <vt:lpstr>       Create React App</vt:lpstr>
      <vt:lpstr>Steps…</vt:lpstr>
      <vt:lpstr>JSX</vt:lpstr>
      <vt:lpstr>Advantages of JSX</vt:lpstr>
      <vt:lpstr>Example… </vt:lpstr>
      <vt:lpstr>Few more examples…</vt:lpstr>
      <vt:lpstr>Operator’s within JSX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arora</dc:creator>
  <cp:lastModifiedBy>shubham arora</cp:lastModifiedBy>
  <cp:revision>14</cp:revision>
  <dcterms:created xsi:type="dcterms:W3CDTF">2020-01-21T17:39:12Z</dcterms:created>
  <dcterms:modified xsi:type="dcterms:W3CDTF">2020-02-13T14:50:42Z</dcterms:modified>
</cp:coreProperties>
</file>