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robinwieruch.de/react-controlled-compon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2F46-1AF8-4C55-9059-2278BAB7C179}"/>
              </a:ext>
            </a:extLst>
          </p:cNvPr>
          <p:cNvSpPr>
            <a:spLocks noGrp="1"/>
          </p:cNvSpPr>
          <p:nvPr>
            <p:ph type="ctrTitle"/>
          </p:nvPr>
        </p:nvSpPr>
        <p:spPr/>
        <p:txBody>
          <a:bodyPr/>
          <a:lstStyle/>
          <a:p>
            <a:r>
              <a:rPr lang="en-US" dirty="0">
                <a:solidFill>
                  <a:schemeClr val="accent1">
                    <a:lumMod val="75000"/>
                  </a:schemeClr>
                </a:solidFill>
              </a:rPr>
              <a:t>React Forms</a:t>
            </a:r>
          </a:p>
        </p:txBody>
      </p:sp>
      <p:pic>
        <p:nvPicPr>
          <p:cNvPr id="4" name="Picture 3" descr="A close up of a logo&#10;&#10;Description automatically generated">
            <a:extLst>
              <a:ext uri="{FF2B5EF4-FFF2-40B4-BE49-F238E27FC236}">
                <a16:creationId xmlns:a16="http://schemas.microsoft.com/office/drawing/2014/main" id="{2D6C1762-AE72-478B-8994-A63A8F205C40}"/>
              </a:ext>
            </a:extLst>
          </p:cNvPr>
          <p:cNvPicPr>
            <a:picLocks noChangeAspect="1"/>
          </p:cNvPicPr>
          <p:nvPr/>
        </p:nvPicPr>
        <p:blipFill>
          <a:blip r:embed="rId2"/>
          <a:stretch>
            <a:fillRect/>
          </a:stretch>
        </p:blipFill>
        <p:spPr>
          <a:xfrm>
            <a:off x="9212519" y="5158246"/>
            <a:ext cx="2832699" cy="898545"/>
          </a:xfrm>
          <a:prstGeom prst="rect">
            <a:avLst/>
          </a:prstGeom>
        </p:spPr>
      </p:pic>
    </p:spTree>
    <p:extLst>
      <p:ext uri="{BB962C8B-B14F-4D97-AF65-F5344CB8AC3E}">
        <p14:creationId xmlns:p14="http://schemas.microsoft.com/office/powerpoint/2010/main" val="258107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A22C-7EC1-4BEA-9C75-729A09CFB30B}"/>
              </a:ext>
            </a:extLst>
          </p:cNvPr>
          <p:cNvSpPr>
            <a:spLocks noGrp="1"/>
          </p:cNvSpPr>
          <p:nvPr>
            <p:ph type="title"/>
          </p:nvPr>
        </p:nvSpPr>
        <p:spPr/>
        <p:txBody>
          <a:bodyPr/>
          <a:lstStyle/>
          <a:p>
            <a:r>
              <a:rPr lang="en-US" dirty="0"/>
              <a:t>Forms</a:t>
            </a:r>
          </a:p>
        </p:txBody>
      </p:sp>
      <p:sp>
        <p:nvSpPr>
          <p:cNvPr id="3" name="Content Placeholder 2">
            <a:extLst>
              <a:ext uri="{FF2B5EF4-FFF2-40B4-BE49-F238E27FC236}">
                <a16:creationId xmlns:a16="http://schemas.microsoft.com/office/drawing/2014/main" id="{CB8672F6-3483-43ED-A174-ABF503913014}"/>
              </a:ext>
            </a:extLst>
          </p:cNvPr>
          <p:cNvSpPr>
            <a:spLocks noGrp="1"/>
          </p:cNvSpPr>
          <p:nvPr>
            <p:ph idx="1"/>
          </p:nvPr>
        </p:nvSpPr>
        <p:spPr/>
        <p:txBody>
          <a:bodyPr/>
          <a:lstStyle/>
          <a:p>
            <a:r>
              <a:rPr lang="en-US" dirty="0"/>
              <a:t>HTML form elements work a little bit differently from other DOM elements in React, because form elements naturally keep some internal state.</a:t>
            </a:r>
          </a:p>
          <a:p>
            <a:r>
              <a:rPr lang="en-US" dirty="0"/>
              <a:t>In HTML form typically maintain their own state and update it based on user input. In React, mutable state is typically kept in the state property of components, and only updated wit setState.</a:t>
            </a:r>
          </a:p>
        </p:txBody>
      </p:sp>
    </p:spTree>
    <p:extLst>
      <p:ext uri="{BB962C8B-B14F-4D97-AF65-F5344CB8AC3E}">
        <p14:creationId xmlns:p14="http://schemas.microsoft.com/office/powerpoint/2010/main" val="9236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9512-679C-4E3D-AB32-F3D23479BD1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A02FE13-AA4F-4FF2-968C-BD382C608AE0}"/>
              </a:ext>
            </a:extLst>
          </p:cNvPr>
          <p:cNvSpPr>
            <a:spLocks noGrp="1"/>
          </p:cNvSpPr>
          <p:nvPr>
            <p:ph idx="1"/>
          </p:nvPr>
        </p:nvSpPr>
        <p:spPr/>
        <p:txBody>
          <a:bodyPr/>
          <a:lstStyle/>
          <a:p>
            <a:r>
              <a:rPr lang="en-US" dirty="0"/>
              <a:t>The form data, for instance, is usually handled by the component rather than the DOM, and is usually implemented using controlled components.</a:t>
            </a:r>
          </a:p>
          <a:p>
            <a:endParaRPr lang="en-US" dirty="0"/>
          </a:p>
          <a:p>
            <a:r>
              <a:rPr lang="en-US" dirty="0"/>
              <a:t>Controlled Input is when the react component that renders a form also controls what happens in that form on subsequent user input. Meaning, as form value changes, the component that renders the form saves the value in its state.</a:t>
            </a:r>
          </a:p>
        </p:txBody>
      </p:sp>
    </p:spTree>
    <p:extLst>
      <p:ext uri="{BB962C8B-B14F-4D97-AF65-F5344CB8AC3E}">
        <p14:creationId xmlns:p14="http://schemas.microsoft.com/office/powerpoint/2010/main" val="17466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A4103-31F4-4A91-B5FA-9DFD4A26F245}"/>
              </a:ext>
            </a:extLst>
          </p:cNvPr>
          <p:cNvPicPr>
            <a:picLocks noChangeAspect="1"/>
          </p:cNvPicPr>
          <p:nvPr/>
        </p:nvPicPr>
        <p:blipFill>
          <a:blip r:embed="rId2"/>
          <a:stretch>
            <a:fillRect/>
          </a:stretch>
        </p:blipFill>
        <p:spPr>
          <a:xfrm>
            <a:off x="2152357" y="759655"/>
            <a:ext cx="7948246" cy="4774370"/>
          </a:xfrm>
          <a:prstGeom prst="rect">
            <a:avLst/>
          </a:prstGeom>
        </p:spPr>
      </p:pic>
    </p:spTree>
    <p:extLst>
      <p:ext uri="{BB962C8B-B14F-4D97-AF65-F5344CB8AC3E}">
        <p14:creationId xmlns:p14="http://schemas.microsoft.com/office/powerpoint/2010/main" val="42005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BF5EC7-2F9B-4EF4-9010-2F402DAAA82E}"/>
              </a:ext>
            </a:extLst>
          </p:cNvPr>
          <p:cNvPicPr>
            <a:picLocks noChangeAspect="1"/>
          </p:cNvPicPr>
          <p:nvPr/>
        </p:nvPicPr>
        <p:blipFill>
          <a:blip r:embed="rId2"/>
          <a:stretch>
            <a:fillRect/>
          </a:stretch>
        </p:blipFill>
        <p:spPr>
          <a:xfrm>
            <a:off x="1983477" y="371890"/>
            <a:ext cx="8392975" cy="5372100"/>
          </a:xfrm>
          <a:prstGeom prst="rect">
            <a:avLst/>
          </a:prstGeom>
        </p:spPr>
      </p:pic>
    </p:spTree>
    <p:extLst>
      <p:ext uri="{BB962C8B-B14F-4D97-AF65-F5344CB8AC3E}">
        <p14:creationId xmlns:p14="http://schemas.microsoft.com/office/powerpoint/2010/main" val="48192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B813D4-7944-4B55-8581-EA60870AC4E6}"/>
              </a:ext>
            </a:extLst>
          </p:cNvPr>
          <p:cNvPicPr>
            <a:picLocks noChangeAspect="1"/>
          </p:cNvPicPr>
          <p:nvPr/>
        </p:nvPicPr>
        <p:blipFill>
          <a:blip r:embed="rId2"/>
          <a:stretch>
            <a:fillRect/>
          </a:stretch>
        </p:blipFill>
        <p:spPr>
          <a:xfrm>
            <a:off x="2210834" y="1871455"/>
            <a:ext cx="7768053" cy="1746388"/>
          </a:xfrm>
          <a:prstGeom prst="rect">
            <a:avLst/>
          </a:prstGeom>
        </p:spPr>
      </p:pic>
    </p:spTree>
    <p:extLst>
      <p:ext uri="{BB962C8B-B14F-4D97-AF65-F5344CB8AC3E}">
        <p14:creationId xmlns:p14="http://schemas.microsoft.com/office/powerpoint/2010/main" val="73742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B99B-38ED-4F65-9AD5-0CB48338AFE2}"/>
              </a:ext>
            </a:extLst>
          </p:cNvPr>
          <p:cNvSpPr>
            <a:spLocks noGrp="1"/>
          </p:cNvSpPr>
          <p:nvPr>
            <p:ph type="ctrTitle"/>
          </p:nvPr>
        </p:nvSpPr>
        <p:spPr/>
        <p:txBody>
          <a:bodyPr/>
          <a:lstStyle/>
          <a:p>
            <a:r>
              <a:rPr lang="en-US" dirty="0"/>
              <a:t>Prevent default</a:t>
            </a:r>
          </a:p>
        </p:txBody>
      </p:sp>
    </p:spTree>
    <p:extLst>
      <p:ext uri="{BB962C8B-B14F-4D97-AF65-F5344CB8AC3E}">
        <p14:creationId xmlns:p14="http://schemas.microsoft.com/office/powerpoint/2010/main" val="367355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8E7C-1AE6-4470-8D39-B90DC4CB31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EB3DC7-A4E3-45D5-AEFE-337E2718903E}"/>
              </a:ext>
            </a:extLst>
          </p:cNvPr>
          <p:cNvSpPr>
            <a:spLocks noGrp="1"/>
          </p:cNvSpPr>
          <p:nvPr>
            <p:ph idx="1"/>
          </p:nvPr>
        </p:nvSpPr>
        <p:spPr/>
        <p:txBody>
          <a:bodyPr>
            <a:normAutofit fontScale="92500" lnSpcReduction="20000"/>
          </a:bodyPr>
          <a:lstStyle/>
          <a:p>
            <a:r>
              <a:rPr lang="en-US" dirty="0"/>
              <a:t>e.preventDefault is called on the event when submitting the form to </a:t>
            </a:r>
            <a:r>
              <a:rPr lang="en-US" b="1" dirty="0"/>
              <a:t>prevent a browser reload/refresh.</a:t>
            </a:r>
          </a:p>
          <a:p>
            <a:endParaRPr lang="en-US" b="1" dirty="0"/>
          </a:p>
          <a:p>
            <a:r>
              <a:rPr lang="en-US" dirty="0"/>
              <a:t>All native HTML elements come with their internal native behavior. For instance, input elements store their internal state. That's why often </a:t>
            </a:r>
            <a:r>
              <a:rPr lang="en-US" sz="2100" dirty="0">
                <a:hlinkClick r:id="rId2">
                  <a:extLst>
                    <a:ext uri="{A12FA001-AC4F-418D-AE19-62706E023703}">
                      <ahyp:hlinkClr xmlns:ahyp="http://schemas.microsoft.com/office/drawing/2018/hyperlinkcolor" val="tx"/>
                    </a:ext>
                  </a:extLst>
                </a:hlinkClick>
              </a:rPr>
              <a:t>React is used to take over for having controlled components by managing the state via React</a:t>
            </a:r>
            <a:r>
              <a:rPr lang="en-US" dirty="0"/>
              <a:t>. The same applies for a form element which has a submit event that is invoked via a submit button element. In the past, it was desired to refresh the browser to flush all state and to submit the data to a backend. Nowadays, a library such as React, gives us more flexibility to deal with the submit event ourselves.</a:t>
            </a:r>
          </a:p>
        </p:txBody>
      </p:sp>
    </p:spTree>
    <p:extLst>
      <p:ext uri="{BB962C8B-B14F-4D97-AF65-F5344CB8AC3E}">
        <p14:creationId xmlns:p14="http://schemas.microsoft.com/office/powerpoint/2010/main" val="74401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B99D-0871-4B59-BCD0-7F00A79D005B}"/>
              </a:ext>
            </a:extLst>
          </p:cNvPr>
          <p:cNvSpPr>
            <a:spLocks noGrp="1"/>
          </p:cNvSpPr>
          <p:nvPr>
            <p:ph type="title"/>
          </p:nvPr>
        </p:nvSpPr>
        <p:spPr/>
        <p:txBody>
          <a:bodyPr>
            <a:normAutofit fontScale="90000"/>
          </a:bodyPr>
          <a:lstStyle/>
          <a:p>
            <a:br>
              <a:rPr lang="en-IN" dirty="0"/>
            </a:br>
            <a:r>
              <a:rPr lang="en-IN" sz="4400" dirty="0">
                <a:solidFill>
                  <a:schemeClr val="accent1">
                    <a:lumMod val="75000"/>
                  </a:schemeClr>
                </a:solidFill>
              </a:rPr>
              <a:t>Thank You </a:t>
            </a:r>
            <a:r>
              <a:rPr lang="en-IN" sz="4400" dirty="0">
                <a:solidFill>
                  <a:schemeClr val="accent1">
                    <a:lumMod val="75000"/>
                  </a:schemeClr>
                </a:solidFill>
                <a:sym typeface="Wingdings" panose="05000000000000000000" pitchFamily="2" charset="2"/>
              </a:rPr>
              <a:t></a:t>
            </a:r>
            <a:endParaRPr lang="en-IN" sz="4400" dirty="0">
              <a:solidFill>
                <a:schemeClr val="accent1">
                  <a:lumMod val="75000"/>
                </a:schemeClr>
              </a:solidFill>
            </a:endParaRPr>
          </a:p>
        </p:txBody>
      </p:sp>
    </p:spTree>
    <p:extLst>
      <p:ext uri="{BB962C8B-B14F-4D97-AF65-F5344CB8AC3E}">
        <p14:creationId xmlns:p14="http://schemas.microsoft.com/office/powerpoint/2010/main" val="1306764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TotalTime>
  <Words>267</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React Forms</vt:lpstr>
      <vt:lpstr>Forms</vt:lpstr>
      <vt:lpstr>Continue….</vt:lpstr>
      <vt:lpstr>PowerPoint Presentation</vt:lpstr>
      <vt:lpstr>PowerPoint Presentation</vt:lpstr>
      <vt:lpstr>PowerPoint Presentation</vt:lpstr>
      <vt:lpstr>Prevent default</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Forms</dc:title>
  <dc:creator>Pranjal Verma</dc:creator>
  <cp:lastModifiedBy>shubham arora</cp:lastModifiedBy>
  <cp:revision>8</cp:revision>
  <dcterms:created xsi:type="dcterms:W3CDTF">2019-10-04T01:33:24Z</dcterms:created>
  <dcterms:modified xsi:type="dcterms:W3CDTF">2020-02-13T15:09:19Z</dcterms:modified>
</cp:coreProperties>
</file>