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lay/docs/en/fragment-container.html" TargetMode="External"/><Relationship Id="rId2" Type="http://schemas.openxmlformats.org/officeDocument/2006/relationships/hyperlink" Target="https://github.com/reduxjs/react-redux/blob/master/docs/api/connect.md#conn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.org/" TargetMode="External"/><Relationship Id="rId2" Type="http://schemas.openxmlformats.org/officeDocument/2006/relationships/hyperlink" Target="https://www.npmjs.com/package/prop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ypescriptlang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61FB-1E77-49E9-8504-8E2371BE6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HOC &amp; PropTypes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C9B2CF-1EC9-41C9-92B9-EEF1FF42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59" y="5128582"/>
            <a:ext cx="2922783" cy="9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2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8F5-D76C-4F0E-808C-1B42130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405B-33A9-4C7E-A82A-BE6C18DE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// A React element. </a:t>
            </a:r>
          </a:p>
          <a:p>
            <a:r>
              <a:rPr lang="en-US" dirty="0" err="1"/>
              <a:t>optionalElement</a:t>
            </a:r>
            <a:r>
              <a:rPr lang="en-US" dirty="0"/>
              <a:t>: </a:t>
            </a:r>
            <a:r>
              <a:rPr lang="en-US" dirty="0" err="1"/>
              <a:t>PropTypes.element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// A React element type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MyComponent</a:t>
            </a:r>
            <a:r>
              <a:rPr lang="en-US" dirty="0"/>
              <a:t>). </a:t>
            </a:r>
          </a:p>
          <a:p>
            <a:r>
              <a:rPr lang="en-US" dirty="0" err="1"/>
              <a:t>optionalElementType</a:t>
            </a:r>
            <a:r>
              <a:rPr lang="en-US" dirty="0"/>
              <a:t>: </a:t>
            </a:r>
            <a:r>
              <a:rPr lang="en-US" dirty="0" err="1"/>
              <a:t>PropTypes.elementType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// You can also declare that a prop is an instance of a class. This uses // JS's </a:t>
            </a:r>
            <a:r>
              <a:rPr lang="en-US" dirty="0" err="1"/>
              <a:t>instanceof</a:t>
            </a:r>
            <a:r>
              <a:rPr lang="en-US" dirty="0"/>
              <a:t> operator. </a:t>
            </a:r>
            <a:r>
              <a:rPr lang="en-US" dirty="0" err="1"/>
              <a:t>optionalMessage</a:t>
            </a:r>
            <a:r>
              <a:rPr lang="en-US" dirty="0"/>
              <a:t>: </a:t>
            </a:r>
            <a:r>
              <a:rPr lang="en-US" dirty="0" err="1"/>
              <a:t>PropTypes.instanceOf</a:t>
            </a:r>
            <a:r>
              <a:rPr lang="en-US" dirty="0"/>
              <a:t>(Message),</a:t>
            </a:r>
          </a:p>
        </p:txBody>
      </p:sp>
    </p:spTree>
    <p:extLst>
      <p:ext uri="{BB962C8B-B14F-4D97-AF65-F5344CB8AC3E}">
        <p14:creationId xmlns:p14="http://schemas.microsoft.com/office/powerpoint/2010/main" val="330253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4EE-EBFC-4657-8DEE-EC384C8F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0ACF-4BD0-4554-8538-341C0B31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An object that could be one of many types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optionalUnion</a:t>
            </a:r>
            <a:r>
              <a:rPr lang="en-US" dirty="0"/>
              <a:t>: </a:t>
            </a:r>
            <a:r>
              <a:rPr lang="en-US" dirty="0" err="1"/>
              <a:t>PropTypes.oneOfType</a:t>
            </a:r>
            <a:r>
              <a:rPr lang="en-US" dirty="0"/>
              <a:t>([ </a:t>
            </a:r>
          </a:p>
          <a:p>
            <a:pPr marL="0" indent="0">
              <a:buNone/>
            </a:pPr>
            <a:r>
              <a:rPr lang="en-US" dirty="0" err="1"/>
              <a:t>PropTypes.string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PropTypes.number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PropTypes.instanceOf</a:t>
            </a:r>
            <a:r>
              <a:rPr lang="en-US" dirty="0"/>
              <a:t>(Message) </a:t>
            </a:r>
          </a:p>
          <a:p>
            <a:pPr marL="0" indent="0">
              <a:buNone/>
            </a:pPr>
            <a:r>
              <a:rPr lang="en-US" dirty="0"/>
              <a:t>]),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 array of a certain 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optionalArrayOf</a:t>
            </a:r>
            <a:r>
              <a:rPr lang="en-US" dirty="0"/>
              <a:t>: </a:t>
            </a:r>
            <a:r>
              <a:rPr lang="en-US" dirty="0" err="1"/>
              <a:t>PropTypes.arrayOf</a:t>
            </a:r>
            <a:r>
              <a:rPr lang="en-US" dirty="0"/>
              <a:t>(</a:t>
            </a:r>
            <a:r>
              <a:rPr lang="en-US" dirty="0" err="1"/>
              <a:t>PropTypes.number</a:t>
            </a:r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38511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1A4-6E39-47BF-8FB5-B86CC5A6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969F-7DF9-47BC-A420-2F76A4AC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//An object taking on a particular shape </a:t>
            </a:r>
          </a:p>
          <a:p>
            <a:pPr marL="0" indent="0">
              <a:buNone/>
            </a:pPr>
            <a:r>
              <a:rPr lang="en-US" dirty="0" err="1"/>
              <a:t>optionalObjectWithShape</a:t>
            </a:r>
            <a:r>
              <a:rPr lang="en-US" dirty="0"/>
              <a:t>: </a:t>
            </a:r>
            <a:r>
              <a:rPr lang="en-US" dirty="0" err="1"/>
              <a:t>PropTypes.shape</a:t>
            </a:r>
            <a:r>
              <a:rPr lang="en-US" dirty="0"/>
              <a:t>({ </a:t>
            </a:r>
          </a:p>
          <a:p>
            <a:pPr marL="0" indent="0">
              <a:buNone/>
            </a:pPr>
            <a:r>
              <a:rPr lang="en-US" dirty="0"/>
              <a:t>color: </a:t>
            </a:r>
            <a:r>
              <a:rPr lang="en-US" dirty="0" err="1"/>
              <a:t>PropTypes.string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fontSize</a:t>
            </a:r>
            <a:r>
              <a:rPr lang="en-US" dirty="0"/>
              <a:t>: </a:t>
            </a:r>
            <a:r>
              <a:rPr lang="en-US" dirty="0" err="1"/>
              <a:t>PropTypes.number</a:t>
            </a:r>
            <a:r>
              <a:rPr lang="en-US" dirty="0"/>
              <a:t> }),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// An object with warnings on extra properties </a:t>
            </a:r>
          </a:p>
          <a:p>
            <a:pPr marL="0" indent="0">
              <a:buNone/>
            </a:pPr>
            <a:r>
              <a:rPr lang="en-US" dirty="0" err="1"/>
              <a:t>optionalObjectWithStrictShape</a:t>
            </a:r>
            <a:r>
              <a:rPr lang="en-US" dirty="0"/>
              <a:t>: </a:t>
            </a:r>
            <a:r>
              <a:rPr lang="en-US" dirty="0" err="1"/>
              <a:t>PropTypes.exact</a:t>
            </a:r>
            <a:r>
              <a:rPr lang="en-US" dirty="0"/>
              <a:t>({ </a:t>
            </a:r>
          </a:p>
          <a:p>
            <a:pPr marL="0" indent="0">
              <a:buNone/>
            </a:pPr>
            <a:r>
              <a:rPr lang="en-US" dirty="0"/>
              <a:t>name: </a:t>
            </a:r>
            <a:r>
              <a:rPr lang="en-US" dirty="0" err="1"/>
              <a:t>PropTypes.string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quantity: </a:t>
            </a:r>
            <a:r>
              <a:rPr lang="en-US" dirty="0" err="1"/>
              <a:t>PropTypes.number</a:t>
            </a:r>
            <a:r>
              <a:rPr lang="en-US" dirty="0"/>
              <a:t> }), </a:t>
            </a:r>
          </a:p>
        </p:txBody>
      </p:sp>
    </p:spTree>
    <p:extLst>
      <p:ext uri="{BB962C8B-B14F-4D97-AF65-F5344CB8AC3E}">
        <p14:creationId xmlns:p14="http://schemas.microsoft.com/office/powerpoint/2010/main" val="195433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975B-87F5-43D1-9A17-AE987890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2A6A59-5CC6-4C9C-9A34-11B24F16F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94438"/>
            <a:ext cx="960327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import PropTypes from 'prop-types’;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MyComponent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extends React.Component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render()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// This must be exactly one element or it will warn.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const children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this.props.children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return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&lt;div&gt; {children} &lt;/div&gt; ); 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MyComponent.propTypes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=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children: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PropTypes.element.isRequired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3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BEBD-F67E-40DC-88BE-1B9FF7E3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proptypes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9252A-6BA5-4494-A5F7-17124C26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94438"/>
            <a:ext cx="935744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class Greeting extends React.Component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render()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return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&lt;h1&gt;Hello, {this.props.name}&lt;/h1&gt;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); 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// Specifies the default values for props: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Greeting.defaultProps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= { name: 'Stranger'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// Renders "Hello, Stranger":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ReactDOM.render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( &lt;Greeting /&gt;,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document.getElementById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('example') );</a:t>
            </a:r>
          </a:p>
        </p:txBody>
      </p:sp>
    </p:spTree>
    <p:extLst>
      <p:ext uri="{BB962C8B-B14F-4D97-AF65-F5344CB8AC3E}">
        <p14:creationId xmlns:p14="http://schemas.microsoft.com/office/powerpoint/2010/main" val="424660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DF6C-B43A-456C-AE80-CDA2CBC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E8D0-4C60-42D7-8A36-E65E8207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3235-7B61-43A2-B24D-031653C9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higher-order component (HOC) is an advanced technique in React for reusing component logic</a:t>
            </a:r>
          </a:p>
          <a:p>
            <a:endParaRPr lang="en-US" dirty="0"/>
          </a:p>
          <a:p>
            <a:r>
              <a:rPr lang="en-US" b="1" dirty="0"/>
              <a:t>A higher-order component is a function that takes a component and returns a new component.</a:t>
            </a:r>
          </a:p>
          <a:p>
            <a:endParaRPr lang="en-US" b="1" dirty="0"/>
          </a:p>
          <a:p>
            <a:r>
              <a:rPr lang="en-US" dirty="0"/>
              <a:t>Const </a:t>
            </a:r>
            <a:r>
              <a:rPr lang="en-US" dirty="0" err="1"/>
              <a:t>EnhancedComponent</a:t>
            </a:r>
            <a:r>
              <a:rPr lang="en-US" dirty="0"/>
              <a:t> = </a:t>
            </a:r>
            <a:r>
              <a:rPr lang="en-US" dirty="0" err="1"/>
              <a:t>higherOrderComponent</a:t>
            </a:r>
            <a:r>
              <a:rPr lang="en-US" dirty="0"/>
              <a:t>(</a:t>
            </a:r>
            <a:r>
              <a:rPr lang="en-US" dirty="0" err="1"/>
              <a:t>WrappedComponent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5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5218-8174-4ADF-8BA8-4762928B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2404-AA06-4B2B-A981-F0207B07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a component transforms props into UI, a higher-order component transforms a component into another component.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1662B1-2F65-4F8F-9C63-D8611ACD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3741038"/>
            <a:ext cx="12252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HOCs are common in third-party React libraries, such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Redux’s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  <a:hlinkClick r:id="rId2"/>
              </a:rPr>
              <a:t>connect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Relay’s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  <a:hlinkClick r:id="rId3"/>
              </a:rPr>
              <a:t>createFragmentContainer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3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43E0-7065-4ECC-9F23-4874D19B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hoc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7E5F-6822-4B8D-92E5-0FC27D81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high level HOC enables you to:</a:t>
            </a:r>
          </a:p>
          <a:p>
            <a:r>
              <a:rPr lang="en-US" dirty="0"/>
              <a:t>Code reuse, logic and bootstrap abstraction</a:t>
            </a:r>
          </a:p>
          <a:p>
            <a:r>
              <a:rPr lang="en-US" dirty="0"/>
              <a:t>Render </a:t>
            </a:r>
            <a:r>
              <a:rPr lang="en-US" dirty="0" err="1"/>
              <a:t>Highjacking</a:t>
            </a:r>
            <a:endParaRPr lang="en-US" dirty="0"/>
          </a:p>
          <a:p>
            <a:r>
              <a:rPr lang="en-US" dirty="0"/>
              <a:t>State abstraction and manipulation</a:t>
            </a:r>
          </a:p>
          <a:p>
            <a:r>
              <a:rPr lang="en-US" dirty="0"/>
              <a:t>Props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99AE-476E-4939-AC13-EDE3E87E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1049-4E65-4DE2-A15A-F3EFA214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Redux’s</a:t>
            </a:r>
            <a:r>
              <a:rPr lang="en-US" dirty="0"/>
              <a:t> connect function </a:t>
            </a:r>
          </a:p>
          <a:p>
            <a:endParaRPr lang="en-US" dirty="0"/>
          </a:p>
          <a:p>
            <a:r>
              <a:rPr lang="en-US" dirty="0"/>
              <a:t>It provides its connected component with the pieces of the data it needs from the store, and the functions it can use to dispatch actions to the store.</a:t>
            </a:r>
          </a:p>
          <a:p>
            <a:endParaRPr lang="en-US" dirty="0"/>
          </a:p>
          <a:p>
            <a:r>
              <a:rPr lang="en-US" dirty="0"/>
              <a:t>function connect(</a:t>
            </a:r>
            <a:r>
              <a:rPr lang="en-US" dirty="0" err="1"/>
              <a:t>mapStateToProps</a:t>
            </a:r>
            <a:r>
              <a:rPr lang="en-US" dirty="0"/>
              <a:t>, </a:t>
            </a:r>
            <a:r>
              <a:rPr lang="en-US" dirty="0" err="1"/>
              <a:t>mapDispatchToProps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396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4004-6E88-463C-896E-ECD073B9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PropTypes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BDC29F-51A0-4743-92CC-84027D913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612116"/>
            <a:ext cx="83693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React.PropTypes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moved into a different package since React v15.5. Please use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  <a:hlinkClick r:id="rId2"/>
              </a:rPr>
              <a:t>prop-types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 library instead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60A008-7A66-4002-A5DC-B1060C5C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3337943"/>
            <a:ext cx="9940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your app grows, you can catch a lot of bugs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typechecking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For some applications, you can use JavaScript extensions 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TypeScript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typecheck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whole application. But even if you don’t use those, React has some built-in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typechecking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abilities. To run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typechecking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props for a component, you can assign the special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propTypes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4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456C-9ABE-4E86-89C2-8E39E677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AD5944-0AD7-4407-B547-F5660391E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217548"/>
            <a:ext cx="79972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import PropTypes from 'prop-types’;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class Greeting extends React.Component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render()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return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&lt;h1&gt;Hello, {this.props.name}&lt;/h1&gt;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Greeting.propTypes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name: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PropTypes.string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-code-pro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8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2B23-4ADB-4A1A-9D5C-21CA9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validators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4F6F-A74B-4FE2-8D6C-B2AAEC9D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optionalArray</a:t>
            </a:r>
            <a:r>
              <a:rPr lang="en-US" dirty="0"/>
              <a:t>: </a:t>
            </a:r>
            <a:r>
              <a:rPr lang="en-US" dirty="0" err="1"/>
              <a:t>PropTypes.array</a:t>
            </a:r>
            <a:r>
              <a:rPr lang="en-US" dirty="0"/>
              <a:t>, </a:t>
            </a:r>
          </a:p>
          <a:p>
            <a:r>
              <a:rPr lang="en-US" dirty="0" err="1"/>
              <a:t>optionalBool</a:t>
            </a:r>
            <a:r>
              <a:rPr lang="en-US" dirty="0"/>
              <a:t>: </a:t>
            </a:r>
            <a:r>
              <a:rPr lang="en-US" dirty="0" err="1"/>
              <a:t>PropTypes.bool</a:t>
            </a:r>
            <a:r>
              <a:rPr lang="en-US" dirty="0"/>
              <a:t>, </a:t>
            </a:r>
          </a:p>
          <a:p>
            <a:r>
              <a:rPr lang="en-US" dirty="0" err="1"/>
              <a:t>optionalFunc</a:t>
            </a:r>
            <a:r>
              <a:rPr lang="en-US" dirty="0"/>
              <a:t>: </a:t>
            </a:r>
            <a:r>
              <a:rPr lang="en-US" dirty="0" err="1"/>
              <a:t>PropTypes.func</a:t>
            </a:r>
            <a:r>
              <a:rPr lang="en-US" dirty="0"/>
              <a:t>, </a:t>
            </a:r>
          </a:p>
          <a:p>
            <a:r>
              <a:rPr lang="en-US" dirty="0" err="1"/>
              <a:t>optionalNumber</a:t>
            </a:r>
            <a:r>
              <a:rPr lang="en-US" dirty="0"/>
              <a:t>: </a:t>
            </a:r>
            <a:r>
              <a:rPr lang="en-US" dirty="0" err="1"/>
              <a:t>PropTypes.number</a:t>
            </a:r>
            <a:r>
              <a:rPr lang="en-US" dirty="0"/>
              <a:t>, </a:t>
            </a:r>
          </a:p>
          <a:p>
            <a:r>
              <a:rPr lang="en-US" dirty="0" err="1"/>
              <a:t>optionalObject</a:t>
            </a:r>
            <a:r>
              <a:rPr lang="en-US" dirty="0"/>
              <a:t>: </a:t>
            </a:r>
            <a:r>
              <a:rPr lang="en-US" dirty="0" err="1"/>
              <a:t>PropTypes.object</a:t>
            </a:r>
            <a:r>
              <a:rPr lang="en-US" dirty="0"/>
              <a:t>, </a:t>
            </a:r>
          </a:p>
          <a:p>
            <a:r>
              <a:rPr lang="en-US" dirty="0" err="1"/>
              <a:t>optionalString</a:t>
            </a:r>
            <a:r>
              <a:rPr lang="en-US" dirty="0"/>
              <a:t>: </a:t>
            </a:r>
            <a:r>
              <a:rPr lang="en-US" dirty="0" err="1"/>
              <a:t>PropTypes.string</a:t>
            </a:r>
            <a:r>
              <a:rPr lang="en-US" dirty="0"/>
              <a:t>, </a:t>
            </a:r>
          </a:p>
          <a:p>
            <a:r>
              <a:rPr lang="en-US" dirty="0" err="1"/>
              <a:t>optionalSymbol</a:t>
            </a:r>
            <a:r>
              <a:rPr lang="en-US" dirty="0"/>
              <a:t>: </a:t>
            </a:r>
            <a:r>
              <a:rPr lang="en-US" dirty="0" err="1"/>
              <a:t>PropTypes.symbol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5275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BAF5-953C-47DE-B98B-49E2F01B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0051-8B95-44C8-A5E3-5DAA4FEE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Anything that can be rendered: numbers, strings, elements or an array // (or fragment) containing these types. </a:t>
            </a:r>
          </a:p>
          <a:p>
            <a:endParaRPr lang="en-US" dirty="0"/>
          </a:p>
          <a:p>
            <a:r>
              <a:rPr lang="en-US" dirty="0" err="1"/>
              <a:t>optionalNode</a:t>
            </a:r>
            <a:r>
              <a:rPr lang="en-US" dirty="0"/>
              <a:t>: </a:t>
            </a:r>
            <a:r>
              <a:rPr lang="en-US" dirty="0" err="1"/>
              <a:t>PropTypes.node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715383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</TotalTime>
  <Words>676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source-code-pro</vt:lpstr>
      <vt:lpstr>Gallery</vt:lpstr>
      <vt:lpstr>HOC &amp; PropTypes</vt:lpstr>
      <vt:lpstr> HOC</vt:lpstr>
      <vt:lpstr>Continue….</vt:lpstr>
      <vt:lpstr>Advantages of hoc </vt:lpstr>
      <vt:lpstr>Example </vt:lpstr>
      <vt:lpstr> PropTypes</vt:lpstr>
      <vt:lpstr>Example…</vt:lpstr>
      <vt:lpstr>different validators provided</vt:lpstr>
      <vt:lpstr>Cont…</vt:lpstr>
      <vt:lpstr>Continue…</vt:lpstr>
      <vt:lpstr>Continue…</vt:lpstr>
      <vt:lpstr>Continue…</vt:lpstr>
      <vt:lpstr>Children props</vt:lpstr>
      <vt:lpstr>Default proptypes</vt:lpstr>
      <vt:lpstr>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</dc:title>
  <dc:creator>Pranjal Verma</dc:creator>
  <cp:lastModifiedBy>shubham arora</cp:lastModifiedBy>
  <cp:revision>9</cp:revision>
  <dcterms:created xsi:type="dcterms:W3CDTF">2019-09-24T02:05:53Z</dcterms:created>
  <dcterms:modified xsi:type="dcterms:W3CDTF">2020-02-13T14:58:05Z</dcterms:modified>
</cp:coreProperties>
</file>