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352" r:id="rId2"/>
    <p:sldId id="263" r:id="rId3"/>
    <p:sldId id="257" r:id="rId4"/>
    <p:sldId id="258" r:id="rId5"/>
    <p:sldId id="259" r:id="rId6"/>
    <p:sldId id="261" r:id="rId7"/>
    <p:sldId id="260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68F616-6A22-4C3A-A9A5-3956879F9F33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0B8981A5-B630-4F5D-9F0A-504D98F7AE29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An open-source Facebook library: constantly developing and open to the community</a:t>
          </a:r>
        </a:p>
      </dgm:t>
    </dgm:pt>
    <dgm:pt modelId="{83F97F9C-C366-4BFB-9020-1459ED3F1E8E}" type="parTrans" cxnId="{4EADDF93-A8CA-4318-AA81-29B972560A22}">
      <dgm:prSet/>
      <dgm:spPr/>
      <dgm:t>
        <a:bodyPr/>
        <a:lstStyle/>
        <a:p>
          <a:endParaRPr lang="en-US"/>
        </a:p>
      </dgm:t>
    </dgm:pt>
    <dgm:pt modelId="{6702D776-0CD7-4BC3-8A66-8B8F0315E574}" type="sibTrans" cxnId="{4EADDF93-A8CA-4318-AA81-29B972560A22}">
      <dgm:prSet/>
      <dgm:spPr/>
      <dgm:t>
        <a:bodyPr/>
        <a:lstStyle/>
        <a:p>
          <a:endParaRPr lang="en-US"/>
        </a:p>
      </dgm:t>
    </dgm:pt>
    <dgm:pt modelId="{9C3EF567-BBFB-47AD-8CCC-A5C9A861152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IN"/>
            <a:t>Redux: convenient state container</a:t>
          </a:r>
          <a:endParaRPr lang="en-US"/>
        </a:p>
      </dgm:t>
    </dgm:pt>
    <dgm:pt modelId="{B72B9F28-F31E-40DA-9626-28D0231BBABA}" type="parTrans" cxnId="{FCC0AD26-05E4-4207-A3F0-D4CFD0B474C6}">
      <dgm:prSet/>
      <dgm:spPr/>
      <dgm:t>
        <a:bodyPr/>
        <a:lstStyle/>
        <a:p>
          <a:endParaRPr lang="en-US"/>
        </a:p>
      </dgm:t>
    </dgm:pt>
    <dgm:pt modelId="{11429625-7811-4C69-8E3A-A01BFEC9307C}" type="sibTrans" cxnId="{FCC0AD26-05E4-4207-A3F0-D4CFD0B474C6}">
      <dgm:prSet/>
      <dgm:spPr/>
      <dgm:t>
        <a:bodyPr/>
        <a:lstStyle/>
        <a:p>
          <a:endParaRPr lang="en-US"/>
        </a:p>
      </dgm:t>
    </dgm:pt>
    <dgm:pt modelId="{16C1169D-1E54-4C3E-91F1-E0511609DC1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IN"/>
            <a:t>It ensures faster rendering</a:t>
          </a:r>
          <a:endParaRPr lang="en-US"/>
        </a:p>
      </dgm:t>
    </dgm:pt>
    <dgm:pt modelId="{0138007A-9B27-4486-8295-93CDF9DB493F}" type="parTrans" cxnId="{8833289D-A15D-484B-99B8-ECB2F26352EB}">
      <dgm:prSet/>
      <dgm:spPr/>
      <dgm:t>
        <a:bodyPr/>
        <a:lstStyle/>
        <a:p>
          <a:endParaRPr lang="en-US"/>
        </a:p>
      </dgm:t>
    </dgm:pt>
    <dgm:pt modelId="{66D9C783-81DA-48D7-B4FC-FFE9BA5731F4}" type="sibTrans" cxnId="{8833289D-A15D-484B-99B8-ECB2F26352EB}">
      <dgm:prSet/>
      <dgm:spPr/>
      <dgm:t>
        <a:bodyPr/>
        <a:lstStyle/>
        <a:p>
          <a:endParaRPr lang="en-US"/>
        </a:p>
      </dgm:t>
    </dgm:pt>
    <dgm:pt modelId="{FC97587D-E557-4E9F-9403-C74BD9532AF2}" type="pres">
      <dgm:prSet presAssocID="{7D68F616-6A22-4C3A-A9A5-3956879F9F33}" presName="root" presStyleCnt="0">
        <dgm:presLayoutVars>
          <dgm:dir/>
          <dgm:resizeHandles val="exact"/>
        </dgm:presLayoutVars>
      </dgm:prSet>
      <dgm:spPr/>
    </dgm:pt>
    <dgm:pt modelId="{9C6B8F7C-2C95-405C-83FA-FFAACA610911}" type="pres">
      <dgm:prSet presAssocID="{0B8981A5-B630-4F5D-9F0A-504D98F7AE29}" presName="compNode" presStyleCnt="0"/>
      <dgm:spPr/>
    </dgm:pt>
    <dgm:pt modelId="{72F117D2-F34A-44B0-82C4-11B25BE8DBB4}" type="pres">
      <dgm:prSet presAssocID="{0B8981A5-B630-4F5D-9F0A-504D98F7AE29}" presName="iconBgRect" presStyleLbl="bgShp" presStyleIdx="0" presStyleCnt="3"/>
      <dgm:spPr/>
    </dgm:pt>
    <dgm:pt modelId="{35B2A67E-2EAE-4F60-81A9-FF1790781953}" type="pres">
      <dgm:prSet presAssocID="{0B8981A5-B630-4F5D-9F0A-504D98F7AE2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nections"/>
        </a:ext>
      </dgm:extLst>
    </dgm:pt>
    <dgm:pt modelId="{FEE90CD8-013D-43ED-958D-F4727B240DA0}" type="pres">
      <dgm:prSet presAssocID="{0B8981A5-B630-4F5D-9F0A-504D98F7AE29}" presName="spaceRect" presStyleCnt="0"/>
      <dgm:spPr/>
    </dgm:pt>
    <dgm:pt modelId="{7B116D29-B159-45D9-8094-27A3C1B40E1F}" type="pres">
      <dgm:prSet presAssocID="{0B8981A5-B630-4F5D-9F0A-504D98F7AE29}" presName="textRect" presStyleLbl="revTx" presStyleIdx="0" presStyleCnt="3">
        <dgm:presLayoutVars>
          <dgm:chMax val="1"/>
          <dgm:chPref val="1"/>
        </dgm:presLayoutVars>
      </dgm:prSet>
      <dgm:spPr/>
    </dgm:pt>
    <dgm:pt modelId="{113549C0-B254-4793-83E7-7418F03FEF63}" type="pres">
      <dgm:prSet presAssocID="{6702D776-0CD7-4BC3-8A66-8B8F0315E574}" presName="sibTrans" presStyleCnt="0"/>
      <dgm:spPr/>
    </dgm:pt>
    <dgm:pt modelId="{39565E01-719C-4BD3-9B70-6EFDFE04FAF8}" type="pres">
      <dgm:prSet presAssocID="{9C3EF567-BBFB-47AD-8CCC-A5C9A8611522}" presName="compNode" presStyleCnt="0"/>
      <dgm:spPr/>
    </dgm:pt>
    <dgm:pt modelId="{06A0778D-A410-4E80-AAED-430FDCCFA61C}" type="pres">
      <dgm:prSet presAssocID="{9C3EF567-BBFB-47AD-8CCC-A5C9A8611522}" presName="iconBgRect" presStyleLbl="bgShp" presStyleIdx="1" presStyleCnt="3"/>
      <dgm:spPr/>
    </dgm:pt>
    <dgm:pt modelId="{07B3A885-9BE5-41DA-AD61-5D9B50045558}" type="pres">
      <dgm:prSet presAssocID="{9C3EF567-BBFB-47AD-8CCC-A5C9A861152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x"/>
        </a:ext>
      </dgm:extLst>
    </dgm:pt>
    <dgm:pt modelId="{85F86DDF-80C5-40CB-89F8-1C8091277010}" type="pres">
      <dgm:prSet presAssocID="{9C3EF567-BBFB-47AD-8CCC-A5C9A8611522}" presName="spaceRect" presStyleCnt="0"/>
      <dgm:spPr/>
    </dgm:pt>
    <dgm:pt modelId="{888D2B6C-97BC-46D4-8579-D1D0AD42A56A}" type="pres">
      <dgm:prSet presAssocID="{9C3EF567-BBFB-47AD-8CCC-A5C9A8611522}" presName="textRect" presStyleLbl="revTx" presStyleIdx="1" presStyleCnt="3">
        <dgm:presLayoutVars>
          <dgm:chMax val="1"/>
          <dgm:chPref val="1"/>
        </dgm:presLayoutVars>
      </dgm:prSet>
      <dgm:spPr/>
    </dgm:pt>
    <dgm:pt modelId="{AA58F1E9-8762-4DEE-B8B3-957AC2E79439}" type="pres">
      <dgm:prSet presAssocID="{11429625-7811-4C69-8E3A-A01BFEC9307C}" presName="sibTrans" presStyleCnt="0"/>
      <dgm:spPr/>
    </dgm:pt>
    <dgm:pt modelId="{7DE89AB4-F87A-4198-8569-F0CE6275D353}" type="pres">
      <dgm:prSet presAssocID="{16C1169D-1E54-4C3E-91F1-E0511609DC18}" presName="compNode" presStyleCnt="0"/>
      <dgm:spPr/>
    </dgm:pt>
    <dgm:pt modelId="{7BCFA4F5-8A67-4F36-BF27-00F9ECD385D0}" type="pres">
      <dgm:prSet presAssocID="{16C1169D-1E54-4C3E-91F1-E0511609DC18}" presName="iconBgRect" presStyleLbl="bgShp" presStyleIdx="2" presStyleCnt="3"/>
      <dgm:spPr/>
    </dgm:pt>
    <dgm:pt modelId="{E5FD55D7-3D12-437A-ADB6-1D46D9109B57}" type="pres">
      <dgm:prSet presAssocID="{16C1169D-1E54-4C3E-91F1-E0511609DC1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umbs Up Sign"/>
        </a:ext>
      </dgm:extLst>
    </dgm:pt>
    <dgm:pt modelId="{6044106D-AE8B-4088-A732-49D526E5B630}" type="pres">
      <dgm:prSet presAssocID="{16C1169D-1E54-4C3E-91F1-E0511609DC18}" presName="spaceRect" presStyleCnt="0"/>
      <dgm:spPr/>
    </dgm:pt>
    <dgm:pt modelId="{F05F9AEA-B4DC-49F4-8BE7-ACCEA62E6F57}" type="pres">
      <dgm:prSet presAssocID="{16C1169D-1E54-4C3E-91F1-E0511609DC18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05E5F920-735B-4AD8-9FA0-09E281CCD020}" type="presOf" srcId="{9C3EF567-BBFB-47AD-8CCC-A5C9A8611522}" destId="{888D2B6C-97BC-46D4-8579-D1D0AD42A56A}" srcOrd="0" destOrd="0" presId="urn:microsoft.com/office/officeart/2018/5/layout/IconCircleLabelList"/>
    <dgm:cxn modelId="{FCC0AD26-05E4-4207-A3F0-D4CFD0B474C6}" srcId="{7D68F616-6A22-4C3A-A9A5-3956879F9F33}" destId="{9C3EF567-BBFB-47AD-8CCC-A5C9A8611522}" srcOrd="1" destOrd="0" parTransId="{B72B9F28-F31E-40DA-9626-28D0231BBABA}" sibTransId="{11429625-7811-4C69-8E3A-A01BFEC9307C}"/>
    <dgm:cxn modelId="{4C85852A-9C9F-4B93-84E6-CA101B13B3C9}" type="presOf" srcId="{7D68F616-6A22-4C3A-A9A5-3956879F9F33}" destId="{FC97587D-E557-4E9F-9403-C74BD9532AF2}" srcOrd="0" destOrd="0" presId="urn:microsoft.com/office/officeart/2018/5/layout/IconCircleLabelList"/>
    <dgm:cxn modelId="{C0644C72-FEDB-4604-8BA0-5867B0B00DEE}" type="presOf" srcId="{16C1169D-1E54-4C3E-91F1-E0511609DC18}" destId="{F05F9AEA-B4DC-49F4-8BE7-ACCEA62E6F57}" srcOrd="0" destOrd="0" presId="urn:microsoft.com/office/officeart/2018/5/layout/IconCircleLabelList"/>
    <dgm:cxn modelId="{4EADDF93-A8CA-4318-AA81-29B972560A22}" srcId="{7D68F616-6A22-4C3A-A9A5-3956879F9F33}" destId="{0B8981A5-B630-4F5D-9F0A-504D98F7AE29}" srcOrd="0" destOrd="0" parTransId="{83F97F9C-C366-4BFB-9020-1459ED3F1E8E}" sibTransId="{6702D776-0CD7-4BC3-8A66-8B8F0315E574}"/>
    <dgm:cxn modelId="{8833289D-A15D-484B-99B8-ECB2F26352EB}" srcId="{7D68F616-6A22-4C3A-A9A5-3956879F9F33}" destId="{16C1169D-1E54-4C3E-91F1-E0511609DC18}" srcOrd="2" destOrd="0" parTransId="{0138007A-9B27-4486-8295-93CDF9DB493F}" sibTransId="{66D9C783-81DA-48D7-B4FC-FFE9BA5731F4}"/>
    <dgm:cxn modelId="{041399BB-9640-46B0-BF2D-EBE2C5FAF52E}" type="presOf" srcId="{0B8981A5-B630-4F5D-9F0A-504D98F7AE29}" destId="{7B116D29-B159-45D9-8094-27A3C1B40E1F}" srcOrd="0" destOrd="0" presId="urn:microsoft.com/office/officeart/2018/5/layout/IconCircleLabelList"/>
    <dgm:cxn modelId="{C78C41D6-1E56-4C80-B6D7-F624203D44B2}" type="presParOf" srcId="{FC97587D-E557-4E9F-9403-C74BD9532AF2}" destId="{9C6B8F7C-2C95-405C-83FA-FFAACA610911}" srcOrd="0" destOrd="0" presId="urn:microsoft.com/office/officeart/2018/5/layout/IconCircleLabelList"/>
    <dgm:cxn modelId="{286D87DE-E8D4-4A71-A007-D0971B4A5520}" type="presParOf" srcId="{9C6B8F7C-2C95-405C-83FA-FFAACA610911}" destId="{72F117D2-F34A-44B0-82C4-11B25BE8DBB4}" srcOrd="0" destOrd="0" presId="urn:microsoft.com/office/officeart/2018/5/layout/IconCircleLabelList"/>
    <dgm:cxn modelId="{12A1A64B-19F1-4E62-8F49-ABA5D919A179}" type="presParOf" srcId="{9C6B8F7C-2C95-405C-83FA-FFAACA610911}" destId="{35B2A67E-2EAE-4F60-81A9-FF1790781953}" srcOrd="1" destOrd="0" presId="urn:microsoft.com/office/officeart/2018/5/layout/IconCircleLabelList"/>
    <dgm:cxn modelId="{9FD9E918-0429-447F-9CAE-8980AABE75E1}" type="presParOf" srcId="{9C6B8F7C-2C95-405C-83FA-FFAACA610911}" destId="{FEE90CD8-013D-43ED-958D-F4727B240DA0}" srcOrd="2" destOrd="0" presId="urn:microsoft.com/office/officeart/2018/5/layout/IconCircleLabelList"/>
    <dgm:cxn modelId="{4F374851-5B3C-491E-B505-4A47977F3A58}" type="presParOf" srcId="{9C6B8F7C-2C95-405C-83FA-FFAACA610911}" destId="{7B116D29-B159-45D9-8094-27A3C1B40E1F}" srcOrd="3" destOrd="0" presId="urn:microsoft.com/office/officeart/2018/5/layout/IconCircleLabelList"/>
    <dgm:cxn modelId="{03B312BF-453D-4D9F-A70D-27FFAA113043}" type="presParOf" srcId="{FC97587D-E557-4E9F-9403-C74BD9532AF2}" destId="{113549C0-B254-4793-83E7-7418F03FEF63}" srcOrd="1" destOrd="0" presId="urn:microsoft.com/office/officeart/2018/5/layout/IconCircleLabelList"/>
    <dgm:cxn modelId="{A88885C3-B068-4FE4-999B-AC5E73AD38CD}" type="presParOf" srcId="{FC97587D-E557-4E9F-9403-C74BD9532AF2}" destId="{39565E01-719C-4BD3-9B70-6EFDFE04FAF8}" srcOrd="2" destOrd="0" presId="urn:microsoft.com/office/officeart/2018/5/layout/IconCircleLabelList"/>
    <dgm:cxn modelId="{824C8AF2-BEC7-40BB-A5F8-3B3AFC5761BD}" type="presParOf" srcId="{39565E01-719C-4BD3-9B70-6EFDFE04FAF8}" destId="{06A0778D-A410-4E80-AAED-430FDCCFA61C}" srcOrd="0" destOrd="0" presId="urn:microsoft.com/office/officeart/2018/5/layout/IconCircleLabelList"/>
    <dgm:cxn modelId="{828A4561-D066-41E7-BCDA-DBBACDA6577C}" type="presParOf" srcId="{39565E01-719C-4BD3-9B70-6EFDFE04FAF8}" destId="{07B3A885-9BE5-41DA-AD61-5D9B50045558}" srcOrd="1" destOrd="0" presId="urn:microsoft.com/office/officeart/2018/5/layout/IconCircleLabelList"/>
    <dgm:cxn modelId="{82E6354D-658D-4951-A884-B379B53B5D5D}" type="presParOf" srcId="{39565E01-719C-4BD3-9B70-6EFDFE04FAF8}" destId="{85F86DDF-80C5-40CB-89F8-1C8091277010}" srcOrd="2" destOrd="0" presId="urn:microsoft.com/office/officeart/2018/5/layout/IconCircleLabelList"/>
    <dgm:cxn modelId="{384C8887-E018-411C-99C6-5C1D2AF9CC3A}" type="presParOf" srcId="{39565E01-719C-4BD3-9B70-6EFDFE04FAF8}" destId="{888D2B6C-97BC-46D4-8579-D1D0AD42A56A}" srcOrd="3" destOrd="0" presId="urn:microsoft.com/office/officeart/2018/5/layout/IconCircleLabelList"/>
    <dgm:cxn modelId="{236331D1-8BB3-4556-A880-76E8980ABA75}" type="presParOf" srcId="{FC97587D-E557-4E9F-9403-C74BD9532AF2}" destId="{AA58F1E9-8762-4DEE-B8B3-957AC2E79439}" srcOrd="3" destOrd="0" presId="urn:microsoft.com/office/officeart/2018/5/layout/IconCircleLabelList"/>
    <dgm:cxn modelId="{47E7F625-F4D2-4B30-AD41-86F3F6AF5863}" type="presParOf" srcId="{FC97587D-E557-4E9F-9403-C74BD9532AF2}" destId="{7DE89AB4-F87A-4198-8569-F0CE6275D353}" srcOrd="4" destOrd="0" presId="urn:microsoft.com/office/officeart/2018/5/layout/IconCircleLabelList"/>
    <dgm:cxn modelId="{AA8EAC63-0504-412B-B55E-E2C1E4D058CE}" type="presParOf" srcId="{7DE89AB4-F87A-4198-8569-F0CE6275D353}" destId="{7BCFA4F5-8A67-4F36-BF27-00F9ECD385D0}" srcOrd="0" destOrd="0" presId="urn:microsoft.com/office/officeart/2018/5/layout/IconCircleLabelList"/>
    <dgm:cxn modelId="{AE0C7732-2296-497D-AC8F-F8542FECBB43}" type="presParOf" srcId="{7DE89AB4-F87A-4198-8569-F0CE6275D353}" destId="{E5FD55D7-3D12-437A-ADB6-1D46D9109B57}" srcOrd="1" destOrd="0" presId="urn:microsoft.com/office/officeart/2018/5/layout/IconCircleLabelList"/>
    <dgm:cxn modelId="{72434B9F-C720-455F-AFA1-244E0C0B4036}" type="presParOf" srcId="{7DE89AB4-F87A-4198-8569-F0CE6275D353}" destId="{6044106D-AE8B-4088-A732-49D526E5B630}" srcOrd="2" destOrd="0" presId="urn:microsoft.com/office/officeart/2018/5/layout/IconCircleLabelList"/>
    <dgm:cxn modelId="{419A2439-588C-47C6-8D0C-72EFC4552AE3}" type="presParOf" srcId="{7DE89AB4-F87A-4198-8569-F0CE6275D353}" destId="{F05F9AEA-B4DC-49F4-8BE7-ACCEA62E6F57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F117D2-F34A-44B0-82C4-11B25BE8DBB4}">
      <dsp:nvSpPr>
        <dsp:cNvPr id="0" name=""/>
        <dsp:cNvSpPr/>
      </dsp:nvSpPr>
      <dsp:spPr>
        <a:xfrm>
          <a:off x="639687" y="177247"/>
          <a:ext cx="1715625" cy="171562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B2A67E-2EAE-4F60-81A9-FF1790781953}">
      <dsp:nvSpPr>
        <dsp:cNvPr id="0" name=""/>
        <dsp:cNvSpPr/>
      </dsp:nvSpPr>
      <dsp:spPr>
        <a:xfrm>
          <a:off x="1005312" y="542872"/>
          <a:ext cx="984375" cy="9843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116D29-B159-45D9-8094-27A3C1B40E1F}">
      <dsp:nvSpPr>
        <dsp:cNvPr id="0" name=""/>
        <dsp:cNvSpPr/>
      </dsp:nvSpPr>
      <dsp:spPr>
        <a:xfrm>
          <a:off x="91250" y="2427247"/>
          <a:ext cx="281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An open-source Facebook library: constantly developing and open to the community</a:t>
          </a:r>
        </a:p>
      </dsp:txBody>
      <dsp:txXfrm>
        <a:off x="91250" y="2427247"/>
        <a:ext cx="2812500" cy="720000"/>
      </dsp:txXfrm>
    </dsp:sp>
    <dsp:sp modelId="{06A0778D-A410-4E80-AAED-430FDCCFA61C}">
      <dsp:nvSpPr>
        <dsp:cNvPr id="0" name=""/>
        <dsp:cNvSpPr/>
      </dsp:nvSpPr>
      <dsp:spPr>
        <a:xfrm>
          <a:off x="3944375" y="177247"/>
          <a:ext cx="1715625" cy="171562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B3A885-9BE5-41DA-AD61-5D9B50045558}">
      <dsp:nvSpPr>
        <dsp:cNvPr id="0" name=""/>
        <dsp:cNvSpPr/>
      </dsp:nvSpPr>
      <dsp:spPr>
        <a:xfrm>
          <a:off x="4310000" y="542872"/>
          <a:ext cx="984375" cy="9843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8D2B6C-97BC-46D4-8579-D1D0AD42A56A}">
      <dsp:nvSpPr>
        <dsp:cNvPr id="0" name=""/>
        <dsp:cNvSpPr/>
      </dsp:nvSpPr>
      <dsp:spPr>
        <a:xfrm>
          <a:off x="3395937" y="2427247"/>
          <a:ext cx="281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300" kern="1200"/>
            <a:t>Redux: convenient state container</a:t>
          </a:r>
          <a:endParaRPr lang="en-US" sz="1300" kern="1200"/>
        </a:p>
      </dsp:txBody>
      <dsp:txXfrm>
        <a:off x="3395937" y="2427247"/>
        <a:ext cx="2812500" cy="720000"/>
      </dsp:txXfrm>
    </dsp:sp>
    <dsp:sp modelId="{7BCFA4F5-8A67-4F36-BF27-00F9ECD385D0}">
      <dsp:nvSpPr>
        <dsp:cNvPr id="0" name=""/>
        <dsp:cNvSpPr/>
      </dsp:nvSpPr>
      <dsp:spPr>
        <a:xfrm>
          <a:off x="7249062" y="177247"/>
          <a:ext cx="1715625" cy="171562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FD55D7-3D12-437A-ADB6-1D46D9109B57}">
      <dsp:nvSpPr>
        <dsp:cNvPr id="0" name=""/>
        <dsp:cNvSpPr/>
      </dsp:nvSpPr>
      <dsp:spPr>
        <a:xfrm>
          <a:off x="7614687" y="542872"/>
          <a:ext cx="984375" cy="98437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5F9AEA-B4DC-49F4-8BE7-ACCEA62E6F57}">
      <dsp:nvSpPr>
        <dsp:cNvPr id="0" name=""/>
        <dsp:cNvSpPr/>
      </dsp:nvSpPr>
      <dsp:spPr>
        <a:xfrm>
          <a:off x="6700625" y="2427247"/>
          <a:ext cx="281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300" kern="1200"/>
            <a:t>It ensures faster rendering</a:t>
          </a:r>
          <a:endParaRPr lang="en-US" sz="1300" kern="1200"/>
        </a:p>
      </dsp:txBody>
      <dsp:txXfrm>
        <a:off x="6700625" y="2427247"/>
        <a:ext cx="28125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DF79F4-677F-4E73-B10E-77A028EE192F}" type="datetimeFigureOut">
              <a:rPr lang="en-IN" smtClean="0"/>
              <a:t>13-02-2020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AEBF24-5C88-44B7-A7C9-B1049C319C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5305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7892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2/13/2020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aturation sat="400000"/>
                    </a14:imgEffect>
                  </a14:imgLayer>
                </a14:imgProps>
              </a:ext>
            </a:extLst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80">
            <a:extLst>
              <a:ext uri="{FF2B5EF4-FFF2-40B4-BE49-F238E27FC236}">
                <a16:creationId xmlns:a16="http://schemas.microsoft.com/office/drawing/2014/main" id="{A0D56020-7CBC-4A8B-B216-9737FEB0F19D}"/>
              </a:ext>
            </a:extLst>
          </p:cNvPr>
          <p:cNvSpPr/>
          <p:nvPr/>
        </p:nvSpPr>
        <p:spPr>
          <a:xfrm>
            <a:off x="2382038" y="1286859"/>
            <a:ext cx="7610803" cy="2214138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05740" rtlCol="0" anchor="t"/>
          <a:lstStyle/>
          <a:p>
            <a:pPr algn="ctr"/>
            <a:r>
              <a:rPr lang="en-US" sz="4050" b="1" cap="all" dirty="0"/>
              <a:t>Lorem Ipsum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3B9556B9-1AE6-496E-B9F5-9FCD1BD58E87}"/>
              </a:ext>
            </a:extLst>
          </p:cNvPr>
          <p:cNvSpPr/>
          <p:nvPr/>
        </p:nvSpPr>
        <p:spPr>
          <a:xfrm>
            <a:off x="2382038" y="3770338"/>
            <a:ext cx="2236733" cy="215196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05740" rtlCol="0" anchor="t"/>
          <a:lstStyle/>
          <a:p>
            <a:pPr algn="ctr"/>
            <a:endParaRPr lang="en-US" sz="4050" b="1" cap="all" noProof="1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E3C052E4-526B-4C8D-9402-9637F6BB96AD}"/>
              </a:ext>
            </a:extLst>
          </p:cNvPr>
          <p:cNvSpPr/>
          <p:nvPr/>
        </p:nvSpPr>
        <p:spPr>
          <a:xfrm>
            <a:off x="5063604" y="3770338"/>
            <a:ext cx="2242201" cy="2151967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05740" rtlCol="0" anchor="t"/>
          <a:lstStyle/>
          <a:p>
            <a:pPr algn="ctr"/>
            <a:endParaRPr lang="en-US" sz="4050" b="1" cap="all" noProof="1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CDB84A3B-4C18-4334-8199-DB46F3E9488F}"/>
              </a:ext>
            </a:extLst>
          </p:cNvPr>
          <p:cNvSpPr/>
          <p:nvPr/>
        </p:nvSpPr>
        <p:spPr>
          <a:xfrm>
            <a:off x="7756108" y="3770338"/>
            <a:ext cx="2236733" cy="215196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05740" rtlCol="0" anchor="t"/>
          <a:lstStyle/>
          <a:p>
            <a:pPr algn="ctr"/>
            <a:endParaRPr lang="en-US" sz="4050" b="1" cap="all" noProof="1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26D45F2-0574-466F-BEE1-AED13006106B}"/>
              </a:ext>
            </a:extLst>
          </p:cNvPr>
          <p:cNvSpPr/>
          <p:nvPr/>
        </p:nvSpPr>
        <p:spPr>
          <a:xfrm>
            <a:off x="2290598" y="1210493"/>
            <a:ext cx="7610804" cy="220039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05740" rtlCol="0" anchor="t"/>
          <a:lstStyle/>
          <a:p>
            <a:pPr algn="ctr"/>
            <a:r>
              <a:rPr lang="en-US" sz="4050" b="1" cap="all" dirty="0"/>
              <a:t>AGENDA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C15B54F-D7B4-4EE3-9B71-575FDFFEAD9D}"/>
              </a:ext>
            </a:extLst>
          </p:cNvPr>
          <p:cNvSpPr/>
          <p:nvPr/>
        </p:nvSpPr>
        <p:spPr>
          <a:xfrm>
            <a:off x="2290599" y="3678899"/>
            <a:ext cx="2236733" cy="215196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rIns="102870" bIns="137160" rtlCol="0" anchor="b"/>
          <a:lstStyle/>
          <a:p>
            <a:pPr algn="just">
              <a:spcAft>
                <a:spcPts val="1200"/>
              </a:spcAft>
            </a:pPr>
            <a:endParaRPr lang="en-US" sz="1050" noProof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05908D7-324C-4283-85D4-DCE4D819CDEE}"/>
              </a:ext>
            </a:extLst>
          </p:cNvPr>
          <p:cNvSpPr/>
          <p:nvPr/>
        </p:nvSpPr>
        <p:spPr>
          <a:xfrm>
            <a:off x="2778346" y="2855152"/>
            <a:ext cx="1261241" cy="1261241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016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7A86E24-396D-48D7-A833-D12B44E3F60E}"/>
              </a:ext>
            </a:extLst>
          </p:cNvPr>
          <p:cNvSpPr/>
          <p:nvPr/>
        </p:nvSpPr>
        <p:spPr>
          <a:xfrm>
            <a:off x="4977635" y="3678899"/>
            <a:ext cx="2236733" cy="215196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rIns="102870" bIns="137160" rtlCol="0" anchor="b"/>
          <a:lstStyle/>
          <a:p>
            <a:pPr algn="just">
              <a:spcAft>
                <a:spcPts val="1200"/>
              </a:spcAft>
            </a:pPr>
            <a:endParaRPr lang="en-US" sz="1050" noProof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FC13F5E-5D03-45FD-B785-719CA5E67C18}"/>
              </a:ext>
            </a:extLst>
          </p:cNvPr>
          <p:cNvSpPr/>
          <p:nvPr/>
        </p:nvSpPr>
        <p:spPr>
          <a:xfrm>
            <a:off x="5465381" y="2855152"/>
            <a:ext cx="1261241" cy="1261241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016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9AF5C4E-99F7-4739-9F4D-9FF0897E33E6}"/>
              </a:ext>
            </a:extLst>
          </p:cNvPr>
          <p:cNvSpPr/>
          <p:nvPr/>
        </p:nvSpPr>
        <p:spPr>
          <a:xfrm>
            <a:off x="7664670" y="3678899"/>
            <a:ext cx="2236733" cy="215196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rIns="102870" bIns="137160" rtlCol="0" anchor="b"/>
          <a:lstStyle/>
          <a:p>
            <a:pPr algn="just">
              <a:spcAft>
                <a:spcPts val="1200"/>
              </a:spcAft>
            </a:pPr>
            <a:endParaRPr lang="en-US" sz="1050" noProof="1">
              <a:solidFill>
                <a:schemeClr val="bg1"/>
              </a:solidFill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815E2B77-5F16-4705-8AB0-D82BB023E091}"/>
              </a:ext>
            </a:extLst>
          </p:cNvPr>
          <p:cNvSpPr/>
          <p:nvPr/>
        </p:nvSpPr>
        <p:spPr>
          <a:xfrm>
            <a:off x="8152417" y="2855152"/>
            <a:ext cx="1261241" cy="1261241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016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09E868F-03D1-42A4-BA41-1ABD89BAB5B8}"/>
              </a:ext>
            </a:extLst>
          </p:cNvPr>
          <p:cNvSpPr/>
          <p:nvPr/>
        </p:nvSpPr>
        <p:spPr>
          <a:xfrm>
            <a:off x="2908474" y="2431256"/>
            <a:ext cx="1000980" cy="369332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b="1" noProof="1">
                <a:solidFill>
                  <a:schemeClr val="bg1"/>
                </a:solidFill>
              </a:rPr>
              <a:t>REACT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8FC507B9-A8F7-4729-839B-352BBDF92201}"/>
              </a:ext>
            </a:extLst>
          </p:cNvPr>
          <p:cNvSpPr/>
          <p:nvPr/>
        </p:nvSpPr>
        <p:spPr>
          <a:xfrm>
            <a:off x="5583679" y="2431256"/>
            <a:ext cx="1024640" cy="369332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b="1" noProof="1">
                <a:solidFill>
                  <a:schemeClr val="bg1"/>
                </a:solidFill>
              </a:rPr>
              <a:t>WHY ? 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E92CC37A-36F6-4CCE-81F5-233431B4F8B7}"/>
              </a:ext>
            </a:extLst>
          </p:cNvPr>
          <p:cNvSpPr/>
          <p:nvPr/>
        </p:nvSpPr>
        <p:spPr>
          <a:xfrm>
            <a:off x="8213807" y="2431256"/>
            <a:ext cx="1138453" cy="369332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b="1" noProof="1">
                <a:solidFill>
                  <a:schemeClr val="bg1"/>
                </a:solidFill>
              </a:rPr>
              <a:t>WHEN ?</a:t>
            </a:r>
          </a:p>
        </p:txBody>
      </p:sp>
      <p:grpSp>
        <p:nvGrpSpPr>
          <p:cNvPr id="5" name="Graphic 74" descr="Rocket">
            <a:extLst>
              <a:ext uri="{FF2B5EF4-FFF2-40B4-BE49-F238E27FC236}">
                <a16:creationId xmlns:a16="http://schemas.microsoft.com/office/drawing/2014/main" id="{74788932-AABF-4F8D-9EFD-BCE0E5D99A08}"/>
              </a:ext>
            </a:extLst>
          </p:cNvPr>
          <p:cNvGrpSpPr/>
          <p:nvPr/>
        </p:nvGrpSpPr>
        <p:grpSpPr>
          <a:xfrm>
            <a:off x="3066065" y="3142871"/>
            <a:ext cx="685800" cy="685800"/>
            <a:chOff x="2056086" y="3431626"/>
            <a:chExt cx="914400" cy="914400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6BD9BF09-86D9-4C88-B424-F2BFB907D3BE}"/>
                </a:ext>
              </a:extLst>
            </p:cNvPr>
            <p:cNvSpPr/>
            <p:nvPr/>
          </p:nvSpPr>
          <p:spPr>
            <a:xfrm>
              <a:off x="2721883" y="3506593"/>
              <a:ext cx="174747" cy="167919"/>
            </a:xfrm>
            <a:custGeom>
              <a:avLst/>
              <a:gdLst>
                <a:gd name="connsiteX0" fmla="*/ 170498 w 174747"/>
                <a:gd name="connsiteY0" fmla="*/ 5042 h 167919"/>
                <a:gd name="connsiteX1" fmla="*/ 0 w 174747"/>
                <a:gd name="connsiteY1" fmla="*/ 25997 h 167919"/>
                <a:gd name="connsiteX2" fmla="*/ 78105 w 174747"/>
                <a:gd name="connsiteY2" fmla="*/ 87910 h 167919"/>
                <a:gd name="connsiteX3" fmla="*/ 140970 w 174747"/>
                <a:gd name="connsiteY3" fmla="*/ 167920 h 167919"/>
                <a:gd name="connsiteX4" fmla="*/ 170498 w 174747"/>
                <a:gd name="connsiteY4" fmla="*/ 5042 h 167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4747" h="167919">
                  <a:moveTo>
                    <a:pt x="170498" y="5042"/>
                  </a:moveTo>
                  <a:cubicBezTo>
                    <a:pt x="157163" y="-8293"/>
                    <a:pt x="71438" y="6947"/>
                    <a:pt x="0" y="25997"/>
                  </a:cubicBezTo>
                  <a:cubicBezTo>
                    <a:pt x="25717" y="41237"/>
                    <a:pt x="52388" y="62192"/>
                    <a:pt x="78105" y="87910"/>
                  </a:cubicBezTo>
                  <a:cubicBezTo>
                    <a:pt x="104775" y="114580"/>
                    <a:pt x="125730" y="141250"/>
                    <a:pt x="140970" y="167920"/>
                  </a:cubicBezTo>
                  <a:cubicBezTo>
                    <a:pt x="160020" y="94577"/>
                    <a:pt x="184785" y="18377"/>
                    <a:pt x="170498" y="5042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5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6A3CE273-1357-4216-AE27-351975C07F19}"/>
                </a:ext>
              </a:extLst>
            </p:cNvPr>
            <p:cNvSpPr/>
            <p:nvPr/>
          </p:nvSpPr>
          <p:spPr>
            <a:xfrm>
              <a:off x="2129492" y="3768453"/>
              <a:ext cx="232345" cy="222232"/>
            </a:xfrm>
            <a:custGeom>
              <a:avLst/>
              <a:gdLst>
                <a:gd name="connsiteX0" fmla="*/ 232346 w 232345"/>
                <a:gd name="connsiteY0" fmla="*/ 14645 h 222232"/>
                <a:gd name="connsiteX1" fmla="*/ 199961 w 232345"/>
                <a:gd name="connsiteY1" fmla="*/ 2262 h 222232"/>
                <a:gd name="connsiteX2" fmla="*/ 161861 w 232345"/>
                <a:gd name="connsiteY2" fmla="*/ 9882 h 222232"/>
                <a:gd name="connsiteX3" fmla="*/ 10413 w 232345"/>
                <a:gd name="connsiteY3" fmla="*/ 161330 h 222232"/>
                <a:gd name="connsiteX4" fmla="*/ 42798 w 232345"/>
                <a:gd name="connsiteY4" fmla="*/ 221337 h 222232"/>
                <a:gd name="connsiteX5" fmla="*/ 169481 w 232345"/>
                <a:gd name="connsiteY5" fmla="*/ 192762 h 222232"/>
                <a:gd name="connsiteX6" fmla="*/ 232346 w 232345"/>
                <a:gd name="connsiteY6" fmla="*/ 14645 h 222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2345" h="222232">
                  <a:moveTo>
                    <a:pt x="232346" y="14645"/>
                  </a:moveTo>
                  <a:lnTo>
                    <a:pt x="199961" y="2262"/>
                  </a:lnTo>
                  <a:cubicBezTo>
                    <a:pt x="186626" y="-2500"/>
                    <a:pt x="172338" y="357"/>
                    <a:pt x="161861" y="9882"/>
                  </a:cubicBezTo>
                  <a:lnTo>
                    <a:pt x="10413" y="161330"/>
                  </a:lnTo>
                  <a:cubicBezTo>
                    <a:pt x="-14352" y="186095"/>
                    <a:pt x="8508" y="228957"/>
                    <a:pt x="42798" y="221337"/>
                  </a:cubicBezTo>
                  <a:lnTo>
                    <a:pt x="169481" y="192762"/>
                  </a:lnTo>
                  <a:cubicBezTo>
                    <a:pt x="179958" y="145137"/>
                    <a:pt x="197103" y="81320"/>
                    <a:pt x="232346" y="14645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5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4A581D6-42FF-4ADD-8F16-2EA8AD125FFC}"/>
                </a:ext>
              </a:extLst>
            </p:cNvPr>
            <p:cNvSpPr/>
            <p:nvPr/>
          </p:nvSpPr>
          <p:spPr>
            <a:xfrm>
              <a:off x="2409504" y="4031701"/>
              <a:ext cx="222671" cy="239431"/>
            </a:xfrm>
            <a:custGeom>
              <a:avLst/>
              <a:gdLst>
                <a:gd name="connsiteX0" fmla="*/ 204747 w 222671"/>
                <a:gd name="connsiteY0" fmla="*/ 0 h 239431"/>
                <a:gd name="connsiteX1" fmla="*/ 30439 w 222671"/>
                <a:gd name="connsiteY1" fmla="*/ 60960 h 239431"/>
                <a:gd name="connsiteX2" fmla="*/ 912 w 222671"/>
                <a:gd name="connsiteY2" fmla="*/ 196215 h 239431"/>
                <a:gd name="connsiteX3" fmla="*/ 60919 w 222671"/>
                <a:gd name="connsiteY3" fmla="*/ 228600 h 239431"/>
                <a:gd name="connsiteX4" fmla="*/ 212367 w 222671"/>
                <a:gd name="connsiteY4" fmla="*/ 77152 h 239431"/>
                <a:gd name="connsiteX5" fmla="*/ 219987 w 222671"/>
                <a:gd name="connsiteY5" fmla="*/ 39052 h 239431"/>
                <a:gd name="connsiteX6" fmla="*/ 204747 w 222671"/>
                <a:gd name="connsiteY6" fmla="*/ 0 h 239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2671" h="239431">
                  <a:moveTo>
                    <a:pt x="204747" y="0"/>
                  </a:moveTo>
                  <a:cubicBezTo>
                    <a:pt x="140929" y="33338"/>
                    <a:pt x="79969" y="51435"/>
                    <a:pt x="30439" y="60960"/>
                  </a:cubicBezTo>
                  <a:lnTo>
                    <a:pt x="912" y="196215"/>
                  </a:lnTo>
                  <a:cubicBezTo>
                    <a:pt x="-6708" y="230505"/>
                    <a:pt x="35202" y="254317"/>
                    <a:pt x="60919" y="228600"/>
                  </a:cubicBezTo>
                  <a:lnTo>
                    <a:pt x="212367" y="77152"/>
                  </a:lnTo>
                  <a:cubicBezTo>
                    <a:pt x="221892" y="67627"/>
                    <a:pt x="225702" y="52388"/>
                    <a:pt x="219987" y="39052"/>
                  </a:cubicBezTo>
                  <a:lnTo>
                    <a:pt x="204747" y="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5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EA925C0C-D8C5-460A-9540-FF93AA1EBF79}"/>
                </a:ext>
              </a:extLst>
            </p:cNvPr>
            <p:cNvSpPr/>
            <p:nvPr/>
          </p:nvSpPr>
          <p:spPr>
            <a:xfrm>
              <a:off x="2332311" y="3549735"/>
              <a:ext cx="512445" cy="511492"/>
            </a:xfrm>
            <a:custGeom>
              <a:avLst/>
              <a:gdLst>
                <a:gd name="connsiteX0" fmla="*/ 338138 w 512445"/>
                <a:gd name="connsiteY0" fmla="*/ 0 h 511492"/>
                <a:gd name="connsiteX1" fmla="*/ 156210 w 512445"/>
                <a:gd name="connsiteY1" fmla="*/ 123825 h 511492"/>
                <a:gd name="connsiteX2" fmla="*/ 0 w 512445"/>
                <a:gd name="connsiteY2" fmla="*/ 452438 h 511492"/>
                <a:gd name="connsiteX3" fmla="*/ 59055 w 512445"/>
                <a:gd name="connsiteY3" fmla="*/ 511493 h 511492"/>
                <a:gd name="connsiteX4" fmla="*/ 388620 w 512445"/>
                <a:gd name="connsiteY4" fmla="*/ 356235 h 511492"/>
                <a:gd name="connsiteX5" fmla="*/ 512445 w 512445"/>
                <a:gd name="connsiteY5" fmla="*/ 175260 h 511492"/>
                <a:gd name="connsiteX6" fmla="*/ 440055 w 512445"/>
                <a:gd name="connsiteY6" fmla="*/ 70485 h 511492"/>
                <a:gd name="connsiteX7" fmla="*/ 338138 w 512445"/>
                <a:gd name="connsiteY7" fmla="*/ 0 h 511492"/>
                <a:gd name="connsiteX8" fmla="*/ 386715 w 512445"/>
                <a:gd name="connsiteY8" fmla="*/ 205740 h 511492"/>
                <a:gd name="connsiteX9" fmla="*/ 305753 w 512445"/>
                <a:gd name="connsiteY9" fmla="*/ 205740 h 511492"/>
                <a:gd name="connsiteX10" fmla="*/ 305753 w 512445"/>
                <a:gd name="connsiteY10" fmla="*/ 124778 h 511492"/>
                <a:gd name="connsiteX11" fmla="*/ 386715 w 512445"/>
                <a:gd name="connsiteY11" fmla="*/ 124778 h 511492"/>
                <a:gd name="connsiteX12" fmla="*/ 386715 w 512445"/>
                <a:gd name="connsiteY12" fmla="*/ 205740 h 511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12445" h="511492">
                  <a:moveTo>
                    <a:pt x="338138" y="0"/>
                  </a:moveTo>
                  <a:cubicBezTo>
                    <a:pt x="281940" y="22860"/>
                    <a:pt x="218123" y="61913"/>
                    <a:pt x="156210" y="123825"/>
                  </a:cubicBezTo>
                  <a:cubicBezTo>
                    <a:pt x="42863" y="237173"/>
                    <a:pt x="9525" y="374333"/>
                    <a:pt x="0" y="452438"/>
                  </a:cubicBezTo>
                  <a:lnTo>
                    <a:pt x="59055" y="511493"/>
                  </a:lnTo>
                  <a:cubicBezTo>
                    <a:pt x="137160" y="501968"/>
                    <a:pt x="275273" y="469583"/>
                    <a:pt x="388620" y="356235"/>
                  </a:cubicBezTo>
                  <a:cubicBezTo>
                    <a:pt x="450533" y="294323"/>
                    <a:pt x="489585" y="231458"/>
                    <a:pt x="512445" y="175260"/>
                  </a:cubicBezTo>
                  <a:cubicBezTo>
                    <a:pt x="500063" y="143828"/>
                    <a:pt x="475298" y="106680"/>
                    <a:pt x="440055" y="70485"/>
                  </a:cubicBezTo>
                  <a:cubicBezTo>
                    <a:pt x="405765" y="37147"/>
                    <a:pt x="369570" y="12383"/>
                    <a:pt x="338138" y="0"/>
                  </a:cubicBezTo>
                  <a:close/>
                  <a:moveTo>
                    <a:pt x="386715" y="205740"/>
                  </a:moveTo>
                  <a:cubicBezTo>
                    <a:pt x="364808" y="227648"/>
                    <a:pt x="328613" y="227648"/>
                    <a:pt x="305753" y="205740"/>
                  </a:cubicBezTo>
                  <a:cubicBezTo>
                    <a:pt x="283845" y="183833"/>
                    <a:pt x="283845" y="147638"/>
                    <a:pt x="305753" y="124778"/>
                  </a:cubicBezTo>
                  <a:cubicBezTo>
                    <a:pt x="327660" y="102870"/>
                    <a:pt x="363855" y="102870"/>
                    <a:pt x="386715" y="124778"/>
                  </a:cubicBezTo>
                  <a:cubicBezTo>
                    <a:pt x="408623" y="147638"/>
                    <a:pt x="408623" y="183833"/>
                    <a:pt x="386715" y="20574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5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FA6EF9FD-D467-46DA-95C9-A5E754612D90}"/>
                </a:ext>
              </a:extLst>
            </p:cNvPr>
            <p:cNvSpPr/>
            <p:nvPr/>
          </p:nvSpPr>
          <p:spPr>
            <a:xfrm>
              <a:off x="2220123" y="4037753"/>
              <a:ext cx="135662" cy="135943"/>
            </a:xfrm>
            <a:custGeom>
              <a:avLst/>
              <a:gdLst>
                <a:gd name="connsiteX0" fmla="*/ 111235 w 135662"/>
                <a:gd name="connsiteY0" fmla="*/ 24428 h 135943"/>
                <a:gd name="connsiteX1" fmla="*/ 66467 w 135662"/>
                <a:gd name="connsiteY1" fmla="*/ 14903 h 135943"/>
                <a:gd name="connsiteX2" fmla="*/ 2650 w 135662"/>
                <a:gd name="connsiteY2" fmla="*/ 133013 h 135943"/>
                <a:gd name="connsiteX3" fmla="*/ 120760 w 135662"/>
                <a:gd name="connsiteY3" fmla="*/ 69195 h 135943"/>
                <a:gd name="connsiteX4" fmla="*/ 111235 w 135662"/>
                <a:gd name="connsiteY4" fmla="*/ 24428 h 135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5662" h="135943">
                  <a:moveTo>
                    <a:pt x="111235" y="24428"/>
                  </a:moveTo>
                  <a:cubicBezTo>
                    <a:pt x="95995" y="9188"/>
                    <a:pt x="97900" y="-16530"/>
                    <a:pt x="66467" y="14903"/>
                  </a:cubicBezTo>
                  <a:cubicBezTo>
                    <a:pt x="35035" y="46335"/>
                    <a:pt x="-11638" y="117773"/>
                    <a:pt x="2650" y="133013"/>
                  </a:cubicBezTo>
                  <a:cubicBezTo>
                    <a:pt x="17890" y="148253"/>
                    <a:pt x="89327" y="100628"/>
                    <a:pt x="120760" y="69195"/>
                  </a:cubicBezTo>
                  <a:cubicBezTo>
                    <a:pt x="152192" y="36810"/>
                    <a:pt x="126475" y="38715"/>
                    <a:pt x="111235" y="24428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50"/>
            </a:p>
          </p:txBody>
        </p:sp>
      </p:grpSp>
      <p:grpSp>
        <p:nvGrpSpPr>
          <p:cNvPr id="11" name="Graphic 73" descr="Lightbulb">
            <a:extLst>
              <a:ext uri="{FF2B5EF4-FFF2-40B4-BE49-F238E27FC236}">
                <a16:creationId xmlns:a16="http://schemas.microsoft.com/office/drawing/2014/main" id="{4B113022-8F64-4E63-B289-9C0C00EFD7D7}"/>
              </a:ext>
            </a:extLst>
          </p:cNvPr>
          <p:cNvGrpSpPr/>
          <p:nvPr/>
        </p:nvGrpSpPr>
        <p:grpSpPr>
          <a:xfrm>
            <a:off x="5753100" y="3142871"/>
            <a:ext cx="685800" cy="685800"/>
            <a:chOff x="5638800" y="3431626"/>
            <a:chExt cx="914400" cy="9144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96876A2-2029-45CA-B353-82C6A5C4F1E4}"/>
                </a:ext>
              </a:extLst>
            </p:cNvPr>
            <p:cNvSpPr/>
            <p:nvPr/>
          </p:nvSpPr>
          <p:spPr>
            <a:xfrm>
              <a:off x="5972175" y="4041226"/>
              <a:ext cx="247650" cy="57150"/>
            </a:xfrm>
            <a:custGeom>
              <a:avLst/>
              <a:gdLst>
                <a:gd name="connsiteX0" fmla="*/ 28575 w 247650"/>
                <a:gd name="connsiteY0" fmla="*/ 0 h 57150"/>
                <a:gd name="connsiteX1" fmla="*/ 219075 w 247650"/>
                <a:gd name="connsiteY1" fmla="*/ 0 h 57150"/>
                <a:gd name="connsiteX2" fmla="*/ 247650 w 247650"/>
                <a:gd name="connsiteY2" fmla="*/ 28575 h 57150"/>
                <a:gd name="connsiteX3" fmla="*/ 219075 w 247650"/>
                <a:gd name="connsiteY3" fmla="*/ 57150 h 57150"/>
                <a:gd name="connsiteX4" fmla="*/ 28575 w 247650"/>
                <a:gd name="connsiteY4" fmla="*/ 57150 h 57150"/>
                <a:gd name="connsiteX5" fmla="*/ 0 w 247650"/>
                <a:gd name="connsiteY5" fmla="*/ 28575 h 57150"/>
                <a:gd name="connsiteX6" fmla="*/ 28575 w 247650"/>
                <a:gd name="connsiteY6" fmla="*/ 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7650" h="57150">
                  <a:moveTo>
                    <a:pt x="28575" y="0"/>
                  </a:moveTo>
                  <a:lnTo>
                    <a:pt x="219075" y="0"/>
                  </a:lnTo>
                  <a:cubicBezTo>
                    <a:pt x="235268" y="0"/>
                    <a:pt x="247650" y="12383"/>
                    <a:pt x="247650" y="28575"/>
                  </a:cubicBezTo>
                  <a:cubicBezTo>
                    <a:pt x="247650" y="44767"/>
                    <a:pt x="235268" y="57150"/>
                    <a:pt x="219075" y="57150"/>
                  </a:cubicBezTo>
                  <a:lnTo>
                    <a:pt x="28575" y="57150"/>
                  </a:lnTo>
                  <a:cubicBezTo>
                    <a:pt x="12382" y="57150"/>
                    <a:pt x="0" y="44767"/>
                    <a:pt x="0" y="28575"/>
                  </a:cubicBezTo>
                  <a:cubicBezTo>
                    <a:pt x="0" y="12383"/>
                    <a:pt x="12382" y="0"/>
                    <a:pt x="28575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5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0B3DDE3-301F-4DCC-81D9-61F1A24DF3B2}"/>
                </a:ext>
              </a:extLst>
            </p:cNvPr>
            <p:cNvSpPr/>
            <p:nvPr/>
          </p:nvSpPr>
          <p:spPr>
            <a:xfrm>
              <a:off x="5972175" y="4136476"/>
              <a:ext cx="247650" cy="57150"/>
            </a:xfrm>
            <a:custGeom>
              <a:avLst/>
              <a:gdLst>
                <a:gd name="connsiteX0" fmla="*/ 28575 w 247650"/>
                <a:gd name="connsiteY0" fmla="*/ 0 h 57150"/>
                <a:gd name="connsiteX1" fmla="*/ 219075 w 247650"/>
                <a:gd name="connsiteY1" fmla="*/ 0 h 57150"/>
                <a:gd name="connsiteX2" fmla="*/ 247650 w 247650"/>
                <a:gd name="connsiteY2" fmla="*/ 28575 h 57150"/>
                <a:gd name="connsiteX3" fmla="*/ 219075 w 247650"/>
                <a:gd name="connsiteY3" fmla="*/ 57150 h 57150"/>
                <a:gd name="connsiteX4" fmla="*/ 28575 w 247650"/>
                <a:gd name="connsiteY4" fmla="*/ 57150 h 57150"/>
                <a:gd name="connsiteX5" fmla="*/ 0 w 247650"/>
                <a:gd name="connsiteY5" fmla="*/ 28575 h 57150"/>
                <a:gd name="connsiteX6" fmla="*/ 28575 w 247650"/>
                <a:gd name="connsiteY6" fmla="*/ 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7650" h="57150">
                  <a:moveTo>
                    <a:pt x="28575" y="0"/>
                  </a:moveTo>
                  <a:lnTo>
                    <a:pt x="219075" y="0"/>
                  </a:lnTo>
                  <a:cubicBezTo>
                    <a:pt x="235268" y="0"/>
                    <a:pt x="247650" y="12383"/>
                    <a:pt x="247650" y="28575"/>
                  </a:cubicBezTo>
                  <a:cubicBezTo>
                    <a:pt x="247650" y="44767"/>
                    <a:pt x="235268" y="57150"/>
                    <a:pt x="219075" y="57150"/>
                  </a:cubicBezTo>
                  <a:lnTo>
                    <a:pt x="28575" y="57150"/>
                  </a:lnTo>
                  <a:cubicBezTo>
                    <a:pt x="12382" y="57150"/>
                    <a:pt x="0" y="44767"/>
                    <a:pt x="0" y="28575"/>
                  </a:cubicBezTo>
                  <a:cubicBezTo>
                    <a:pt x="0" y="12383"/>
                    <a:pt x="12382" y="0"/>
                    <a:pt x="28575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5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2068681A-7C01-465B-8D3A-1D6DE14E0515}"/>
                </a:ext>
              </a:extLst>
            </p:cNvPr>
            <p:cNvSpPr/>
            <p:nvPr/>
          </p:nvSpPr>
          <p:spPr>
            <a:xfrm>
              <a:off x="6034087" y="4231726"/>
              <a:ext cx="123825" cy="57150"/>
            </a:xfrm>
            <a:custGeom>
              <a:avLst/>
              <a:gdLst>
                <a:gd name="connsiteX0" fmla="*/ 0 w 123825"/>
                <a:gd name="connsiteY0" fmla="*/ 0 h 57150"/>
                <a:gd name="connsiteX1" fmla="*/ 61913 w 123825"/>
                <a:gd name="connsiteY1" fmla="*/ 57150 h 57150"/>
                <a:gd name="connsiteX2" fmla="*/ 123825 w 123825"/>
                <a:gd name="connsiteY2" fmla="*/ 0 h 57150"/>
                <a:gd name="connsiteX3" fmla="*/ 0 w 123825"/>
                <a:gd name="connsiteY3" fmla="*/ 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3825" h="57150">
                  <a:moveTo>
                    <a:pt x="0" y="0"/>
                  </a:moveTo>
                  <a:cubicBezTo>
                    <a:pt x="2857" y="32385"/>
                    <a:pt x="29527" y="57150"/>
                    <a:pt x="61913" y="57150"/>
                  </a:cubicBezTo>
                  <a:cubicBezTo>
                    <a:pt x="94298" y="57150"/>
                    <a:pt x="120968" y="32385"/>
                    <a:pt x="12382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5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DECB2CC-0854-4311-A2B6-D352331A1958}"/>
                </a:ext>
              </a:extLst>
            </p:cNvPr>
            <p:cNvSpPr/>
            <p:nvPr/>
          </p:nvSpPr>
          <p:spPr>
            <a:xfrm>
              <a:off x="5848350" y="3488776"/>
              <a:ext cx="495300" cy="514350"/>
            </a:xfrm>
            <a:custGeom>
              <a:avLst/>
              <a:gdLst>
                <a:gd name="connsiteX0" fmla="*/ 247650 w 495300"/>
                <a:gd name="connsiteY0" fmla="*/ 0 h 514350"/>
                <a:gd name="connsiteX1" fmla="*/ 247650 w 495300"/>
                <a:gd name="connsiteY1" fmla="*/ 0 h 514350"/>
                <a:gd name="connsiteX2" fmla="*/ 247650 w 495300"/>
                <a:gd name="connsiteY2" fmla="*/ 0 h 514350"/>
                <a:gd name="connsiteX3" fmla="*/ 0 w 495300"/>
                <a:gd name="connsiteY3" fmla="*/ 244793 h 514350"/>
                <a:gd name="connsiteX4" fmla="*/ 0 w 495300"/>
                <a:gd name="connsiteY4" fmla="*/ 253365 h 514350"/>
                <a:gd name="connsiteX5" fmla="*/ 17145 w 495300"/>
                <a:gd name="connsiteY5" fmla="*/ 339090 h 514350"/>
                <a:gd name="connsiteX6" fmla="*/ 60007 w 495300"/>
                <a:gd name="connsiteY6" fmla="*/ 409575 h 514350"/>
                <a:gd name="connsiteX7" fmla="*/ 118110 w 495300"/>
                <a:gd name="connsiteY7" fmla="*/ 503873 h 514350"/>
                <a:gd name="connsiteX8" fmla="*/ 135255 w 495300"/>
                <a:gd name="connsiteY8" fmla="*/ 514350 h 514350"/>
                <a:gd name="connsiteX9" fmla="*/ 360045 w 495300"/>
                <a:gd name="connsiteY9" fmla="*/ 514350 h 514350"/>
                <a:gd name="connsiteX10" fmla="*/ 377190 w 495300"/>
                <a:gd name="connsiteY10" fmla="*/ 503873 h 514350"/>
                <a:gd name="connsiteX11" fmla="*/ 435292 w 495300"/>
                <a:gd name="connsiteY11" fmla="*/ 409575 h 514350"/>
                <a:gd name="connsiteX12" fmla="*/ 478155 w 495300"/>
                <a:gd name="connsiteY12" fmla="*/ 339090 h 514350"/>
                <a:gd name="connsiteX13" fmla="*/ 495300 w 495300"/>
                <a:gd name="connsiteY13" fmla="*/ 253365 h 514350"/>
                <a:gd name="connsiteX14" fmla="*/ 495300 w 495300"/>
                <a:gd name="connsiteY14" fmla="*/ 244793 h 514350"/>
                <a:gd name="connsiteX15" fmla="*/ 247650 w 495300"/>
                <a:gd name="connsiteY15" fmla="*/ 0 h 514350"/>
                <a:gd name="connsiteX16" fmla="*/ 438150 w 495300"/>
                <a:gd name="connsiteY16" fmla="*/ 252413 h 514350"/>
                <a:gd name="connsiteX17" fmla="*/ 424815 w 495300"/>
                <a:gd name="connsiteY17" fmla="*/ 319088 h 514350"/>
                <a:gd name="connsiteX18" fmla="*/ 392430 w 495300"/>
                <a:gd name="connsiteY18" fmla="*/ 371475 h 514350"/>
                <a:gd name="connsiteX19" fmla="*/ 337185 w 495300"/>
                <a:gd name="connsiteY19" fmla="*/ 457200 h 514350"/>
                <a:gd name="connsiteX20" fmla="*/ 247650 w 495300"/>
                <a:gd name="connsiteY20" fmla="*/ 457200 h 514350"/>
                <a:gd name="connsiteX21" fmla="*/ 159068 w 495300"/>
                <a:gd name="connsiteY21" fmla="*/ 457200 h 514350"/>
                <a:gd name="connsiteX22" fmla="*/ 103823 w 495300"/>
                <a:gd name="connsiteY22" fmla="*/ 371475 h 514350"/>
                <a:gd name="connsiteX23" fmla="*/ 71438 w 495300"/>
                <a:gd name="connsiteY23" fmla="*/ 319088 h 514350"/>
                <a:gd name="connsiteX24" fmla="*/ 58103 w 495300"/>
                <a:gd name="connsiteY24" fmla="*/ 252413 h 514350"/>
                <a:gd name="connsiteX25" fmla="*/ 58103 w 495300"/>
                <a:gd name="connsiteY25" fmla="*/ 244793 h 514350"/>
                <a:gd name="connsiteX26" fmla="*/ 248602 w 495300"/>
                <a:gd name="connsiteY26" fmla="*/ 56197 h 514350"/>
                <a:gd name="connsiteX27" fmla="*/ 248602 w 495300"/>
                <a:gd name="connsiteY27" fmla="*/ 56197 h 514350"/>
                <a:gd name="connsiteX28" fmla="*/ 248602 w 495300"/>
                <a:gd name="connsiteY28" fmla="*/ 56197 h 514350"/>
                <a:gd name="connsiteX29" fmla="*/ 248602 w 495300"/>
                <a:gd name="connsiteY29" fmla="*/ 56197 h 514350"/>
                <a:gd name="connsiteX30" fmla="*/ 248602 w 495300"/>
                <a:gd name="connsiteY30" fmla="*/ 56197 h 514350"/>
                <a:gd name="connsiteX31" fmla="*/ 248602 w 495300"/>
                <a:gd name="connsiteY31" fmla="*/ 56197 h 514350"/>
                <a:gd name="connsiteX32" fmla="*/ 248602 w 495300"/>
                <a:gd name="connsiteY32" fmla="*/ 56197 h 514350"/>
                <a:gd name="connsiteX33" fmla="*/ 439103 w 495300"/>
                <a:gd name="connsiteY33" fmla="*/ 244793 h 514350"/>
                <a:gd name="connsiteX34" fmla="*/ 439103 w 495300"/>
                <a:gd name="connsiteY34" fmla="*/ 252413 h 514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495300" h="514350">
                  <a:moveTo>
                    <a:pt x="247650" y="0"/>
                  </a:moveTo>
                  <a:cubicBezTo>
                    <a:pt x="247650" y="0"/>
                    <a:pt x="247650" y="0"/>
                    <a:pt x="247650" y="0"/>
                  </a:cubicBezTo>
                  <a:cubicBezTo>
                    <a:pt x="247650" y="0"/>
                    <a:pt x="247650" y="0"/>
                    <a:pt x="247650" y="0"/>
                  </a:cubicBezTo>
                  <a:cubicBezTo>
                    <a:pt x="112395" y="952"/>
                    <a:pt x="2857" y="109538"/>
                    <a:pt x="0" y="244793"/>
                  </a:cubicBezTo>
                  <a:lnTo>
                    <a:pt x="0" y="253365"/>
                  </a:lnTo>
                  <a:cubicBezTo>
                    <a:pt x="953" y="282893"/>
                    <a:pt x="6668" y="311468"/>
                    <a:pt x="17145" y="339090"/>
                  </a:cubicBezTo>
                  <a:cubicBezTo>
                    <a:pt x="27622" y="364808"/>
                    <a:pt x="41910" y="388620"/>
                    <a:pt x="60007" y="409575"/>
                  </a:cubicBezTo>
                  <a:cubicBezTo>
                    <a:pt x="82868" y="434340"/>
                    <a:pt x="107632" y="482918"/>
                    <a:pt x="118110" y="503873"/>
                  </a:cubicBezTo>
                  <a:cubicBezTo>
                    <a:pt x="120968" y="510540"/>
                    <a:pt x="127635" y="514350"/>
                    <a:pt x="135255" y="514350"/>
                  </a:cubicBezTo>
                  <a:lnTo>
                    <a:pt x="360045" y="514350"/>
                  </a:lnTo>
                  <a:cubicBezTo>
                    <a:pt x="367665" y="514350"/>
                    <a:pt x="374333" y="510540"/>
                    <a:pt x="377190" y="503873"/>
                  </a:cubicBezTo>
                  <a:cubicBezTo>
                    <a:pt x="387668" y="482918"/>
                    <a:pt x="412433" y="434340"/>
                    <a:pt x="435292" y="409575"/>
                  </a:cubicBezTo>
                  <a:cubicBezTo>
                    <a:pt x="453390" y="388620"/>
                    <a:pt x="468630" y="364808"/>
                    <a:pt x="478155" y="339090"/>
                  </a:cubicBezTo>
                  <a:cubicBezTo>
                    <a:pt x="488633" y="311468"/>
                    <a:pt x="494348" y="282893"/>
                    <a:pt x="495300" y="253365"/>
                  </a:cubicBezTo>
                  <a:lnTo>
                    <a:pt x="495300" y="244793"/>
                  </a:lnTo>
                  <a:cubicBezTo>
                    <a:pt x="492442" y="109538"/>
                    <a:pt x="382905" y="952"/>
                    <a:pt x="247650" y="0"/>
                  </a:cubicBezTo>
                  <a:close/>
                  <a:moveTo>
                    <a:pt x="438150" y="252413"/>
                  </a:moveTo>
                  <a:cubicBezTo>
                    <a:pt x="437198" y="275273"/>
                    <a:pt x="432435" y="298133"/>
                    <a:pt x="424815" y="319088"/>
                  </a:cubicBezTo>
                  <a:cubicBezTo>
                    <a:pt x="417195" y="338138"/>
                    <a:pt x="406717" y="356235"/>
                    <a:pt x="392430" y="371475"/>
                  </a:cubicBezTo>
                  <a:cubicBezTo>
                    <a:pt x="370523" y="398145"/>
                    <a:pt x="351473" y="426720"/>
                    <a:pt x="337185" y="457200"/>
                  </a:cubicBezTo>
                  <a:lnTo>
                    <a:pt x="247650" y="457200"/>
                  </a:lnTo>
                  <a:lnTo>
                    <a:pt x="159068" y="457200"/>
                  </a:lnTo>
                  <a:cubicBezTo>
                    <a:pt x="143827" y="426720"/>
                    <a:pt x="124777" y="398145"/>
                    <a:pt x="103823" y="371475"/>
                  </a:cubicBezTo>
                  <a:cubicBezTo>
                    <a:pt x="90488" y="356235"/>
                    <a:pt x="79057" y="338138"/>
                    <a:pt x="71438" y="319088"/>
                  </a:cubicBezTo>
                  <a:cubicBezTo>
                    <a:pt x="62865" y="298133"/>
                    <a:pt x="59055" y="275273"/>
                    <a:pt x="58103" y="252413"/>
                  </a:cubicBezTo>
                  <a:lnTo>
                    <a:pt x="58103" y="244793"/>
                  </a:lnTo>
                  <a:cubicBezTo>
                    <a:pt x="60007" y="140970"/>
                    <a:pt x="144780" y="57150"/>
                    <a:pt x="248602" y="56197"/>
                  </a:cubicBezTo>
                  <a:lnTo>
                    <a:pt x="248602" y="56197"/>
                  </a:lnTo>
                  <a:lnTo>
                    <a:pt x="248602" y="56197"/>
                  </a:lnTo>
                  <a:cubicBezTo>
                    <a:pt x="248602" y="56197"/>
                    <a:pt x="248602" y="56197"/>
                    <a:pt x="248602" y="56197"/>
                  </a:cubicBezTo>
                  <a:cubicBezTo>
                    <a:pt x="248602" y="56197"/>
                    <a:pt x="248602" y="56197"/>
                    <a:pt x="248602" y="56197"/>
                  </a:cubicBezTo>
                  <a:lnTo>
                    <a:pt x="248602" y="56197"/>
                  </a:lnTo>
                  <a:lnTo>
                    <a:pt x="248602" y="56197"/>
                  </a:lnTo>
                  <a:cubicBezTo>
                    <a:pt x="352425" y="57150"/>
                    <a:pt x="437198" y="140018"/>
                    <a:pt x="439103" y="244793"/>
                  </a:cubicBezTo>
                  <a:lnTo>
                    <a:pt x="439103" y="252413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50"/>
            </a:p>
          </p:txBody>
        </p:sp>
      </p:grpSp>
      <p:grpSp>
        <p:nvGrpSpPr>
          <p:cNvPr id="16" name="Graphic 72" descr="Users">
            <a:extLst>
              <a:ext uri="{FF2B5EF4-FFF2-40B4-BE49-F238E27FC236}">
                <a16:creationId xmlns:a16="http://schemas.microsoft.com/office/drawing/2014/main" id="{DF1D7298-99A9-4AC5-9C97-7794014F6602}"/>
              </a:ext>
            </a:extLst>
          </p:cNvPr>
          <p:cNvGrpSpPr/>
          <p:nvPr/>
        </p:nvGrpSpPr>
        <p:grpSpPr>
          <a:xfrm>
            <a:off x="8482999" y="3298605"/>
            <a:ext cx="600075" cy="374332"/>
            <a:chOff x="9278664" y="3639271"/>
            <a:chExt cx="800100" cy="499109"/>
          </a:xfrm>
          <a:solidFill>
            <a:srgbClr val="000000"/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D8741DF-BF65-4DA7-8CCA-E6D1B39782F4}"/>
                </a:ext>
              </a:extLst>
            </p:cNvPr>
            <p:cNvSpPr/>
            <p:nvPr/>
          </p:nvSpPr>
          <p:spPr>
            <a:xfrm>
              <a:off x="9364389" y="3639271"/>
              <a:ext cx="171450" cy="171449"/>
            </a:xfrm>
            <a:custGeom>
              <a:avLst/>
              <a:gdLst>
                <a:gd name="connsiteX0" fmla="*/ 171450 w 171450"/>
                <a:gd name="connsiteY0" fmla="*/ 85725 h 171449"/>
                <a:gd name="connsiteX1" fmla="*/ 85725 w 171450"/>
                <a:gd name="connsiteY1" fmla="*/ 171450 h 171449"/>
                <a:gd name="connsiteX2" fmla="*/ 0 w 171450"/>
                <a:gd name="connsiteY2" fmla="*/ 85725 h 171449"/>
                <a:gd name="connsiteX3" fmla="*/ 85725 w 171450"/>
                <a:gd name="connsiteY3" fmla="*/ 0 h 171449"/>
                <a:gd name="connsiteX4" fmla="*/ 171450 w 171450"/>
                <a:gd name="connsiteY4" fmla="*/ 85725 h 171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450" h="171449">
                  <a:moveTo>
                    <a:pt x="171450" y="85725"/>
                  </a:moveTo>
                  <a:cubicBezTo>
                    <a:pt x="171450" y="133070"/>
                    <a:pt x="133070" y="171450"/>
                    <a:pt x="85725" y="171450"/>
                  </a:cubicBezTo>
                  <a:cubicBezTo>
                    <a:pt x="38380" y="171450"/>
                    <a:pt x="0" y="133070"/>
                    <a:pt x="0" y="85725"/>
                  </a:cubicBezTo>
                  <a:cubicBezTo>
                    <a:pt x="0" y="38380"/>
                    <a:pt x="38380" y="0"/>
                    <a:pt x="85725" y="0"/>
                  </a:cubicBezTo>
                  <a:cubicBezTo>
                    <a:pt x="133070" y="0"/>
                    <a:pt x="171450" y="38380"/>
                    <a:pt x="171450" y="85725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5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FADCB8FA-7521-4552-BD66-FAC9C12FE3BD}"/>
                </a:ext>
              </a:extLst>
            </p:cNvPr>
            <p:cNvSpPr/>
            <p:nvPr/>
          </p:nvSpPr>
          <p:spPr>
            <a:xfrm>
              <a:off x="9821589" y="3639271"/>
              <a:ext cx="171450" cy="171449"/>
            </a:xfrm>
            <a:custGeom>
              <a:avLst/>
              <a:gdLst>
                <a:gd name="connsiteX0" fmla="*/ 171450 w 171450"/>
                <a:gd name="connsiteY0" fmla="*/ 85725 h 171449"/>
                <a:gd name="connsiteX1" fmla="*/ 85725 w 171450"/>
                <a:gd name="connsiteY1" fmla="*/ 171450 h 171449"/>
                <a:gd name="connsiteX2" fmla="*/ 0 w 171450"/>
                <a:gd name="connsiteY2" fmla="*/ 85725 h 171449"/>
                <a:gd name="connsiteX3" fmla="*/ 85725 w 171450"/>
                <a:gd name="connsiteY3" fmla="*/ 0 h 171449"/>
                <a:gd name="connsiteX4" fmla="*/ 171450 w 171450"/>
                <a:gd name="connsiteY4" fmla="*/ 85725 h 171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450" h="171449">
                  <a:moveTo>
                    <a:pt x="171450" y="85725"/>
                  </a:moveTo>
                  <a:cubicBezTo>
                    <a:pt x="171450" y="133070"/>
                    <a:pt x="133070" y="171450"/>
                    <a:pt x="85725" y="171450"/>
                  </a:cubicBezTo>
                  <a:cubicBezTo>
                    <a:pt x="38380" y="171450"/>
                    <a:pt x="0" y="133070"/>
                    <a:pt x="0" y="85725"/>
                  </a:cubicBezTo>
                  <a:cubicBezTo>
                    <a:pt x="0" y="38380"/>
                    <a:pt x="38380" y="0"/>
                    <a:pt x="85725" y="0"/>
                  </a:cubicBezTo>
                  <a:cubicBezTo>
                    <a:pt x="133070" y="0"/>
                    <a:pt x="171450" y="38380"/>
                    <a:pt x="171450" y="85725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5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09F92CB-FD94-478B-86A2-0C467E9381E7}"/>
                </a:ext>
              </a:extLst>
            </p:cNvPr>
            <p:cNvSpPr/>
            <p:nvPr/>
          </p:nvSpPr>
          <p:spPr>
            <a:xfrm>
              <a:off x="9507264" y="3966931"/>
              <a:ext cx="342900" cy="171449"/>
            </a:xfrm>
            <a:custGeom>
              <a:avLst/>
              <a:gdLst>
                <a:gd name="connsiteX0" fmla="*/ 342900 w 342900"/>
                <a:gd name="connsiteY0" fmla="*/ 171450 h 171449"/>
                <a:gd name="connsiteX1" fmla="*/ 342900 w 342900"/>
                <a:gd name="connsiteY1" fmla="*/ 85725 h 171449"/>
                <a:gd name="connsiteX2" fmla="*/ 325755 w 342900"/>
                <a:gd name="connsiteY2" fmla="*/ 51435 h 171449"/>
                <a:gd name="connsiteX3" fmla="*/ 241935 w 342900"/>
                <a:gd name="connsiteY3" fmla="*/ 11430 h 171449"/>
                <a:gd name="connsiteX4" fmla="*/ 171450 w 342900"/>
                <a:gd name="connsiteY4" fmla="*/ 0 h 171449"/>
                <a:gd name="connsiteX5" fmla="*/ 100965 w 342900"/>
                <a:gd name="connsiteY5" fmla="*/ 11430 h 171449"/>
                <a:gd name="connsiteX6" fmla="*/ 17145 w 342900"/>
                <a:gd name="connsiteY6" fmla="*/ 51435 h 171449"/>
                <a:gd name="connsiteX7" fmla="*/ 0 w 342900"/>
                <a:gd name="connsiteY7" fmla="*/ 85725 h 171449"/>
                <a:gd name="connsiteX8" fmla="*/ 0 w 342900"/>
                <a:gd name="connsiteY8" fmla="*/ 171450 h 171449"/>
                <a:gd name="connsiteX9" fmla="*/ 342900 w 342900"/>
                <a:gd name="connsiteY9" fmla="*/ 171450 h 171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42900" h="171449">
                  <a:moveTo>
                    <a:pt x="342900" y="171450"/>
                  </a:moveTo>
                  <a:lnTo>
                    <a:pt x="342900" y="85725"/>
                  </a:lnTo>
                  <a:cubicBezTo>
                    <a:pt x="342900" y="72390"/>
                    <a:pt x="337185" y="59055"/>
                    <a:pt x="325755" y="51435"/>
                  </a:cubicBezTo>
                  <a:cubicBezTo>
                    <a:pt x="302895" y="32385"/>
                    <a:pt x="272415" y="19050"/>
                    <a:pt x="241935" y="11430"/>
                  </a:cubicBezTo>
                  <a:cubicBezTo>
                    <a:pt x="220980" y="5715"/>
                    <a:pt x="196215" y="0"/>
                    <a:pt x="171450" y="0"/>
                  </a:cubicBezTo>
                  <a:cubicBezTo>
                    <a:pt x="148590" y="0"/>
                    <a:pt x="123825" y="3810"/>
                    <a:pt x="100965" y="11430"/>
                  </a:cubicBezTo>
                  <a:cubicBezTo>
                    <a:pt x="70485" y="19050"/>
                    <a:pt x="41910" y="34290"/>
                    <a:pt x="17145" y="51435"/>
                  </a:cubicBezTo>
                  <a:cubicBezTo>
                    <a:pt x="5715" y="60960"/>
                    <a:pt x="0" y="72390"/>
                    <a:pt x="0" y="85725"/>
                  </a:cubicBezTo>
                  <a:lnTo>
                    <a:pt x="0" y="171450"/>
                  </a:lnTo>
                  <a:lnTo>
                    <a:pt x="342900" y="17145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5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2733FB8F-549F-4BED-9C11-3A281ED2AFCF}"/>
                </a:ext>
              </a:extLst>
            </p:cNvPr>
            <p:cNvSpPr/>
            <p:nvPr/>
          </p:nvSpPr>
          <p:spPr>
            <a:xfrm>
              <a:off x="9592989" y="3772621"/>
              <a:ext cx="171450" cy="171450"/>
            </a:xfrm>
            <a:custGeom>
              <a:avLst/>
              <a:gdLst>
                <a:gd name="connsiteX0" fmla="*/ 171450 w 171450"/>
                <a:gd name="connsiteY0" fmla="*/ 85725 h 171450"/>
                <a:gd name="connsiteX1" fmla="*/ 85725 w 171450"/>
                <a:gd name="connsiteY1" fmla="*/ 171450 h 171450"/>
                <a:gd name="connsiteX2" fmla="*/ 0 w 171450"/>
                <a:gd name="connsiteY2" fmla="*/ 85725 h 171450"/>
                <a:gd name="connsiteX3" fmla="*/ 85725 w 171450"/>
                <a:gd name="connsiteY3" fmla="*/ 0 h 171450"/>
                <a:gd name="connsiteX4" fmla="*/ 171450 w 171450"/>
                <a:gd name="connsiteY4" fmla="*/ 85725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450" h="171450">
                  <a:moveTo>
                    <a:pt x="171450" y="85725"/>
                  </a:moveTo>
                  <a:cubicBezTo>
                    <a:pt x="171450" y="133070"/>
                    <a:pt x="133070" y="171450"/>
                    <a:pt x="85725" y="171450"/>
                  </a:cubicBezTo>
                  <a:cubicBezTo>
                    <a:pt x="38380" y="171450"/>
                    <a:pt x="0" y="133070"/>
                    <a:pt x="0" y="85725"/>
                  </a:cubicBezTo>
                  <a:cubicBezTo>
                    <a:pt x="0" y="38380"/>
                    <a:pt x="38380" y="0"/>
                    <a:pt x="85725" y="0"/>
                  </a:cubicBezTo>
                  <a:cubicBezTo>
                    <a:pt x="133070" y="0"/>
                    <a:pt x="171450" y="38380"/>
                    <a:pt x="171450" y="85725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5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3AFC20D-92FB-42DF-8932-686608D7E9EE}"/>
                </a:ext>
              </a:extLst>
            </p:cNvPr>
            <p:cNvSpPr/>
            <p:nvPr/>
          </p:nvSpPr>
          <p:spPr>
            <a:xfrm>
              <a:off x="9768249" y="3833581"/>
              <a:ext cx="310514" cy="171450"/>
            </a:xfrm>
            <a:custGeom>
              <a:avLst/>
              <a:gdLst>
                <a:gd name="connsiteX0" fmla="*/ 293370 w 310514"/>
                <a:gd name="connsiteY0" fmla="*/ 51435 h 171450"/>
                <a:gd name="connsiteX1" fmla="*/ 209550 w 310514"/>
                <a:gd name="connsiteY1" fmla="*/ 11430 h 171450"/>
                <a:gd name="connsiteX2" fmla="*/ 139065 w 310514"/>
                <a:gd name="connsiteY2" fmla="*/ 0 h 171450"/>
                <a:gd name="connsiteX3" fmla="*/ 68580 w 310514"/>
                <a:gd name="connsiteY3" fmla="*/ 11430 h 171450"/>
                <a:gd name="connsiteX4" fmla="*/ 34290 w 310514"/>
                <a:gd name="connsiteY4" fmla="*/ 24765 h 171450"/>
                <a:gd name="connsiteX5" fmla="*/ 34290 w 310514"/>
                <a:gd name="connsiteY5" fmla="*/ 26670 h 171450"/>
                <a:gd name="connsiteX6" fmla="*/ 0 w 310514"/>
                <a:gd name="connsiteY6" fmla="*/ 110490 h 171450"/>
                <a:gd name="connsiteX7" fmla="*/ 87630 w 310514"/>
                <a:gd name="connsiteY7" fmla="*/ 154305 h 171450"/>
                <a:gd name="connsiteX8" fmla="*/ 102870 w 310514"/>
                <a:gd name="connsiteY8" fmla="*/ 171450 h 171450"/>
                <a:gd name="connsiteX9" fmla="*/ 310515 w 310514"/>
                <a:gd name="connsiteY9" fmla="*/ 171450 h 171450"/>
                <a:gd name="connsiteX10" fmla="*/ 310515 w 310514"/>
                <a:gd name="connsiteY10" fmla="*/ 85725 h 171450"/>
                <a:gd name="connsiteX11" fmla="*/ 293370 w 310514"/>
                <a:gd name="connsiteY11" fmla="*/ 51435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0514" h="171450">
                  <a:moveTo>
                    <a:pt x="293370" y="51435"/>
                  </a:moveTo>
                  <a:cubicBezTo>
                    <a:pt x="270510" y="32385"/>
                    <a:pt x="240030" y="19050"/>
                    <a:pt x="209550" y="11430"/>
                  </a:cubicBezTo>
                  <a:cubicBezTo>
                    <a:pt x="188595" y="5715"/>
                    <a:pt x="163830" y="0"/>
                    <a:pt x="139065" y="0"/>
                  </a:cubicBezTo>
                  <a:cubicBezTo>
                    <a:pt x="116205" y="0"/>
                    <a:pt x="91440" y="3810"/>
                    <a:pt x="68580" y="11430"/>
                  </a:cubicBezTo>
                  <a:cubicBezTo>
                    <a:pt x="57150" y="15240"/>
                    <a:pt x="45720" y="19050"/>
                    <a:pt x="34290" y="24765"/>
                  </a:cubicBezTo>
                  <a:lnTo>
                    <a:pt x="34290" y="26670"/>
                  </a:lnTo>
                  <a:cubicBezTo>
                    <a:pt x="34290" y="59055"/>
                    <a:pt x="20955" y="89535"/>
                    <a:pt x="0" y="110490"/>
                  </a:cubicBezTo>
                  <a:cubicBezTo>
                    <a:pt x="36195" y="121920"/>
                    <a:pt x="64770" y="137160"/>
                    <a:pt x="87630" y="154305"/>
                  </a:cubicBezTo>
                  <a:cubicBezTo>
                    <a:pt x="93345" y="160020"/>
                    <a:pt x="99060" y="163830"/>
                    <a:pt x="102870" y="171450"/>
                  </a:cubicBezTo>
                  <a:lnTo>
                    <a:pt x="310515" y="171450"/>
                  </a:lnTo>
                  <a:lnTo>
                    <a:pt x="310515" y="85725"/>
                  </a:lnTo>
                  <a:cubicBezTo>
                    <a:pt x="310515" y="72390"/>
                    <a:pt x="304800" y="59055"/>
                    <a:pt x="293370" y="51435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5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EA45FA54-FF4A-48FC-AC0F-FDE99FD03A98}"/>
                </a:ext>
              </a:extLst>
            </p:cNvPr>
            <p:cNvSpPr/>
            <p:nvPr/>
          </p:nvSpPr>
          <p:spPr>
            <a:xfrm>
              <a:off x="9278664" y="3833581"/>
              <a:ext cx="310514" cy="171450"/>
            </a:xfrm>
            <a:custGeom>
              <a:avLst/>
              <a:gdLst>
                <a:gd name="connsiteX0" fmla="*/ 222885 w 310514"/>
                <a:gd name="connsiteY0" fmla="*/ 154305 h 171450"/>
                <a:gd name="connsiteX1" fmla="*/ 222885 w 310514"/>
                <a:gd name="connsiteY1" fmla="*/ 154305 h 171450"/>
                <a:gd name="connsiteX2" fmla="*/ 310515 w 310514"/>
                <a:gd name="connsiteY2" fmla="*/ 110490 h 171450"/>
                <a:gd name="connsiteX3" fmla="*/ 276225 w 310514"/>
                <a:gd name="connsiteY3" fmla="*/ 26670 h 171450"/>
                <a:gd name="connsiteX4" fmla="*/ 276225 w 310514"/>
                <a:gd name="connsiteY4" fmla="*/ 22860 h 171450"/>
                <a:gd name="connsiteX5" fmla="*/ 241935 w 310514"/>
                <a:gd name="connsiteY5" fmla="*/ 11430 h 171450"/>
                <a:gd name="connsiteX6" fmla="*/ 171450 w 310514"/>
                <a:gd name="connsiteY6" fmla="*/ 0 h 171450"/>
                <a:gd name="connsiteX7" fmla="*/ 100965 w 310514"/>
                <a:gd name="connsiteY7" fmla="*/ 11430 h 171450"/>
                <a:gd name="connsiteX8" fmla="*/ 17145 w 310514"/>
                <a:gd name="connsiteY8" fmla="*/ 51435 h 171450"/>
                <a:gd name="connsiteX9" fmla="*/ 0 w 310514"/>
                <a:gd name="connsiteY9" fmla="*/ 85725 h 171450"/>
                <a:gd name="connsiteX10" fmla="*/ 0 w 310514"/>
                <a:gd name="connsiteY10" fmla="*/ 171450 h 171450"/>
                <a:gd name="connsiteX11" fmla="*/ 205740 w 310514"/>
                <a:gd name="connsiteY11" fmla="*/ 171450 h 171450"/>
                <a:gd name="connsiteX12" fmla="*/ 222885 w 310514"/>
                <a:gd name="connsiteY12" fmla="*/ 154305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10514" h="171450">
                  <a:moveTo>
                    <a:pt x="222885" y="154305"/>
                  </a:moveTo>
                  <a:lnTo>
                    <a:pt x="222885" y="154305"/>
                  </a:lnTo>
                  <a:cubicBezTo>
                    <a:pt x="249555" y="135255"/>
                    <a:pt x="280035" y="120015"/>
                    <a:pt x="310515" y="110490"/>
                  </a:cubicBezTo>
                  <a:cubicBezTo>
                    <a:pt x="289560" y="87630"/>
                    <a:pt x="276225" y="59055"/>
                    <a:pt x="276225" y="26670"/>
                  </a:cubicBezTo>
                  <a:cubicBezTo>
                    <a:pt x="276225" y="24765"/>
                    <a:pt x="276225" y="24765"/>
                    <a:pt x="276225" y="22860"/>
                  </a:cubicBezTo>
                  <a:cubicBezTo>
                    <a:pt x="264795" y="19050"/>
                    <a:pt x="253365" y="13335"/>
                    <a:pt x="241935" y="11430"/>
                  </a:cubicBezTo>
                  <a:cubicBezTo>
                    <a:pt x="220980" y="5715"/>
                    <a:pt x="196215" y="0"/>
                    <a:pt x="171450" y="0"/>
                  </a:cubicBezTo>
                  <a:cubicBezTo>
                    <a:pt x="148590" y="0"/>
                    <a:pt x="123825" y="3810"/>
                    <a:pt x="100965" y="11430"/>
                  </a:cubicBezTo>
                  <a:cubicBezTo>
                    <a:pt x="70485" y="20955"/>
                    <a:pt x="41910" y="34290"/>
                    <a:pt x="17145" y="51435"/>
                  </a:cubicBezTo>
                  <a:cubicBezTo>
                    <a:pt x="5715" y="59055"/>
                    <a:pt x="0" y="72390"/>
                    <a:pt x="0" y="85725"/>
                  </a:cubicBezTo>
                  <a:lnTo>
                    <a:pt x="0" y="171450"/>
                  </a:lnTo>
                  <a:lnTo>
                    <a:pt x="205740" y="171450"/>
                  </a:lnTo>
                  <a:cubicBezTo>
                    <a:pt x="211455" y="163830"/>
                    <a:pt x="215265" y="160020"/>
                    <a:pt x="222885" y="154305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50"/>
            </a:p>
          </p:txBody>
        </p:sp>
      </p:grpSp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77227E68-4C13-4EAB-BE79-5DF1F34176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21111" y="5387956"/>
            <a:ext cx="2170889" cy="688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267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rawing, window&#10;&#10;Description automatically generated">
            <a:extLst>
              <a:ext uri="{FF2B5EF4-FFF2-40B4-BE49-F238E27FC236}">
                <a16:creationId xmlns:a16="http://schemas.microsoft.com/office/drawing/2014/main" id="{D32C733B-4AAF-49DF-98A1-3B19247653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40" r="12620"/>
          <a:stretch/>
        </p:blipFill>
        <p:spPr>
          <a:xfrm>
            <a:off x="20" y="10"/>
            <a:ext cx="12191980" cy="6121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430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6E6531A-0776-43BA-A852-5FB5C7753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56085" y="533400"/>
            <a:ext cx="9079832" cy="5077326"/>
          </a:xfrm>
          <a:prstGeom prst="rect">
            <a:avLst/>
          </a:prstGeom>
          <a:gradFill>
            <a:gsLst>
              <a:gs pos="0">
                <a:srgbClr val="000001"/>
              </a:gs>
              <a:gs pos="100000">
                <a:srgbClr val="191919"/>
              </a:gs>
            </a:gsLst>
          </a:gradFill>
          <a:ln w="76200" cmpd="sng">
            <a:noFill/>
            <a:miter lim="800000"/>
          </a:ln>
          <a:effectLst>
            <a:outerShdw blurRad="127000" dist="228600" dir="4740000" sx="98000" sy="98000" algn="tl" rotWithShape="0">
              <a:srgbClr val="000000">
                <a:alpha val="34000"/>
              </a:srgb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8C5273F-2B84-46BF-A94F-1A20E13B3A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84605" y="763203"/>
            <a:ext cx="8622792" cy="4617720"/>
          </a:xfrm>
          <a:prstGeom prst="rect">
            <a:avLst/>
          </a:prstGeom>
          <a:gradFill>
            <a:gsLst>
              <a:gs pos="0">
                <a:srgbClr val="DADADA"/>
              </a:gs>
              <a:gs pos="100000">
                <a:srgbClr val="FFFFFE"/>
              </a:gs>
            </a:gsLst>
            <a:lin ang="16200000" scaled="0"/>
          </a:gradFill>
          <a:ln w="50800" cmpd="sng">
            <a:solidFill>
              <a:srgbClr val="191919"/>
            </a:solidFill>
            <a:miter lim="800000"/>
          </a:ln>
          <a:effectLst>
            <a:innerShdw blurRad="63500" dist="88900" dir="14100000">
              <a:srgbClr val="000000">
                <a:alpha val="30000"/>
              </a:srgbClr>
            </a:inn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A close up of a sign&#10;&#10;Description automatically generated">
            <a:extLst>
              <a:ext uri="{FF2B5EF4-FFF2-40B4-BE49-F238E27FC236}">
                <a16:creationId xmlns:a16="http://schemas.microsoft.com/office/drawing/2014/main" id="{CCCC3EDA-499C-406B-9346-41B85830D8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6736" y="1247835"/>
            <a:ext cx="5678530" cy="3648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287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63C748C-967B-4A7B-A90F-3EDD0F485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0143637-4934-44E4-B909-BAF1E7B27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4062127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B798E1-6FA3-4FBD-AFF3-CE20441B3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683" y="1240076"/>
            <a:ext cx="2727813" cy="4584527"/>
          </a:xfrm>
        </p:spPr>
        <p:txBody>
          <a:bodyPr>
            <a:normAutofit/>
          </a:bodyPr>
          <a:lstStyle/>
          <a:p>
            <a:r>
              <a:rPr lang="en-IN">
                <a:solidFill>
                  <a:srgbClr val="FFFFFF"/>
                </a:solidFill>
              </a:rPr>
              <a:t>React 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F4EAD-8085-4869-8D6B-B64503303B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5594" y="1240077"/>
            <a:ext cx="6034827" cy="4916465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b="1" dirty="0"/>
              <a:t>ReactJS</a:t>
            </a:r>
            <a:r>
              <a:rPr lang="en-US" dirty="0"/>
              <a:t> is a JavaScript library that combines the speed of JavaScript and uses a new way of rendering webpages, making them highly dynamic and responsive to user input.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422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193BA5C-B8F3-4972-BA54-014C48FAF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7162BAB-C25E-4CE9-B87C-F118DC7E7C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353088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5D0AB98-CECA-4680-AF66-36B99FEDC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3530157" cy="1049235"/>
          </a:xfrm>
        </p:spPr>
        <p:txBody>
          <a:bodyPr>
            <a:normAutofit/>
          </a:bodyPr>
          <a:lstStyle/>
          <a:p>
            <a:r>
              <a:rPr lang="en-IN" dirty="0"/>
              <a:t>Pros of React</a:t>
            </a:r>
            <a:br>
              <a:rPr lang="en-IN" dirty="0"/>
            </a:br>
            <a:endParaRPr lang="en-IN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5B93327-222A-4DAC-9163-371BF44CD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4CEA8-D9E6-4D01-A9DF-41B03A583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3526523" cy="3450613"/>
          </a:xfrm>
        </p:spPr>
        <p:txBody>
          <a:bodyPr>
            <a:normAutofit/>
          </a:bodyPr>
          <a:lstStyle/>
          <a:p>
            <a:r>
              <a:rPr lang="en-US" dirty="0"/>
              <a:t>Virtual DOM in ReactJS makes user experience better and developer’s work faster</a:t>
            </a:r>
          </a:p>
          <a:p>
            <a:endParaRPr lang="en-US" dirty="0"/>
          </a:p>
          <a:p>
            <a:endParaRPr lang="en-IN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4EE34E3-F117-4487-8ACF-33DA65FA1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0131" y="482171"/>
            <a:ext cx="6091791" cy="5149101"/>
            <a:chOff x="5460131" y="482171"/>
            <a:chExt cx="6091791" cy="5149101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9ACC02C-6424-4165-93C4-E83C8E81D4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60131" y="482171"/>
              <a:ext cx="6091791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182CB9C-C978-4C9B-9AAD-8B13418975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78956" y="812507"/>
              <a:ext cx="5461780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56388820-A63D-463C-9DBC-060A5ABE3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42379" y="977965"/>
            <a:ext cx="5134631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B3A969-9FD4-446A-B228-CFDFA9416D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3926" y="2326198"/>
            <a:ext cx="4821551" cy="144646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04ED70F-D6FD-4EB1-A171-D30F885FE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A26CAE9-74C4-4EDD-8A80-77F79EAA8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406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63C748C-967B-4A7B-A90F-3EDD0F485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0143637-4934-44E4-B909-BAF1E7B27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873" y="-2"/>
            <a:ext cx="4062127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D2CE2A-662C-489C-BDB9-13F0BA756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4504" y="1240076"/>
            <a:ext cx="2727813" cy="4584527"/>
          </a:xfrm>
        </p:spPr>
        <p:txBody>
          <a:bodyPr>
            <a:normAutofit/>
          </a:bodyPr>
          <a:lstStyle/>
          <a:p>
            <a:r>
              <a:rPr lang="en-US" sz="2700">
                <a:solidFill>
                  <a:srgbClr val="FFFFFF"/>
                </a:solidFill>
              </a:rPr>
              <a:t> Permission to reuse React components significantly saves time</a:t>
            </a:r>
            <a:br>
              <a:rPr lang="en-US" sz="2700">
                <a:solidFill>
                  <a:srgbClr val="FFFFFF"/>
                </a:solidFill>
              </a:rPr>
            </a:br>
            <a:endParaRPr lang="en-IN" sz="27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78987-B174-466C-ABD2-1FCE7AC8BF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240077"/>
            <a:ext cx="6034827" cy="4916465"/>
          </a:xfrm>
        </p:spPr>
        <p:txBody>
          <a:bodyPr anchor="t">
            <a:normAutofit/>
          </a:bodyPr>
          <a:lstStyle/>
          <a:p>
            <a:endParaRPr lang="en-IN" sz="1800"/>
          </a:p>
          <a:p>
            <a:r>
              <a:rPr lang="en-US" sz="1800"/>
              <a:t> Facebook introduced with React is the ability to reuse code components of a different level anytime, another meaningful time-saving effect.</a:t>
            </a:r>
            <a:endParaRPr lang="en-IN" sz="1800"/>
          </a:p>
        </p:txBody>
      </p:sp>
    </p:spTree>
    <p:extLst>
      <p:ext uri="{BB962C8B-B14F-4D97-AF65-F5344CB8AC3E}">
        <p14:creationId xmlns:p14="http://schemas.microsoft.com/office/powerpoint/2010/main" val="547540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63C748C-967B-4A7B-A90F-3EDD0F485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0143637-4934-44E4-B909-BAF1E7B27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4062127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F6794F-12CC-4E7C-BE6A-7F71571A8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683" y="1240076"/>
            <a:ext cx="2727813" cy="4584527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One-direction data flow in ReactJS provides a stable code</a:t>
            </a:r>
            <a:br>
              <a:rPr lang="en-US">
                <a:solidFill>
                  <a:srgbClr val="FFFFFF"/>
                </a:solidFill>
              </a:rPr>
            </a:br>
            <a:endParaRPr lang="en-IN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17974-D47D-44D3-9C81-0491D20376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5594" y="1240077"/>
            <a:ext cx="6034827" cy="4916465"/>
          </a:xfrm>
        </p:spPr>
        <p:txBody>
          <a:bodyPr anchor="t">
            <a:normAutofit/>
          </a:bodyPr>
          <a:lstStyle/>
          <a:p>
            <a:endParaRPr lang="en-US" dirty="0"/>
          </a:p>
          <a:p>
            <a:r>
              <a:rPr lang="en-US" dirty="0"/>
              <a:t>ReactJS allows for direct work with components and uses </a:t>
            </a:r>
            <a:r>
              <a:rPr lang="en-US" b="1" dirty="0"/>
              <a:t>downward data binding</a:t>
            </a:r>
            <a:r>
              <a:rPr lang="en-US" dirty="0"/>
              <a:t> to ensure that changes of child structures don’t affect their parents. That makes code stable.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47280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3D71E48-78FC-4FD5-B2EB-3279A094E1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947299"/>
              </p:ext>
            </p:extLst>
          </p:nvPr>
        </p:nvGraphicFramePr>
        <p:xfrm>
          <a:off x="1450975" y="2340435"/>
          <a:ext cx="9604375" cy="33244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05188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EF8445F1-4F08-42CC-98C1-3FDC8D1B0B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385" r="-1" b="-1"/>
          <a:stretch/>
        </p:blipFill>
        <p:spPr>
          <a:xfrm>
            <a:off x="2871792" y="1352561"/>
            <a:ext cx="6448415" cy="3232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573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2535</TotalTime>
  <Words>164</Words>
  <Application>Microsoft Office PowerPoint</Application>
  <PresentationFormat>Widescreen</PresentationFormat>
  <Paragraphs>20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Gill Sans MT</vt:lpstr>
      <vt:lpstr>Gallery</vt:lpstr>
      <vt:lpstr>PowerPoint Presentation</vt:lpstr>
      <vt:lpstr>PowerPoint Presentation</vt:lpstr>
      <vt:lpstr>PowerPoint Presentation</vt:lpstr>
      <vt:lpstr>React JS</vt:lpstr>
      <vt:lpstr>Pros of React </vt:lpstr>
      <vt:lpstr> Permission to reuse React components significantly saves time </vt:lpstr>
      <vt:lpstr>One-direction data flow in ReactJS provides a stable code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shubham arora</dc:creator>
  <cp:lastModifiedBy>shubham arora</cp:lastModifiedBy>
  <cp:revision>18</cp:revision>
  <dcterms:created xsi:type="dcterms:W3CDTF">2019-11-26T14:52:36Z</dcterms:created>
  <dcterms:modified xsi:type="dcterms:W3CDTF">2020-02-13T14:40:12Z</dcterms:modified>
</cp:coreProperties>
</file>