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A0AF-072D-457D-AFA5-AB2ED28D6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Practical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FF0834A-3FC1-4099-9625-E6774196C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079" y="4871407"/>
            <a:ext cx="3733537" cy="118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2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6D19-92C7-4AEE-B6A0-7DC8B327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A2562-2E5A-4D44-8AEB-723FA6686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to print your name using props </a:t>
            </a:r>
          </a:p>
        </p:txBody>
      </p:sp>
    </p:spTree>
    <p:extLst>
      <p:ext uri="{BB962C8B-B14F-4D97-AF65-F5344CB8AC3E}">
        <p14:creationId xmlns:p14="http://schemas.microsoft.com/office/powerpoint/2010/main" val="249029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51A2-7F1A-435C-8CDE-C40EF25A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81A12-4252-420C-A6DC-EADC7FBE4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to switch the bulb on and off using state.</a:t>
            </a:r>
          </a:p>
        </p:txBody>
      </p:sp>
    </p:spTree>
    <p:extLst>
      <p:ext uri="{BB962C8B-B14F-4D97-AF65-F5344CB8AC3E}">
        <p14:creationId xmlns:p14="http://schemas.microsoft.com/office/powerpoint/2010/main" val="191988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B36A-BD45-4AA3-926F-3EE53C37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for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20E52-757B-4E20-9744-77E84D6C9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Clicker to increment and decrement a value using state. It should have 2 buttons one to + and other to – the value.</a:t>
            </a:r>
          </a:p>
          <a:p>
            <a:endParaRPr lang="en-US" dirty="0"/>
          </a:p>
          <a:p>
            <a:r>
              <a:rPr lang="en-US" dirty="0"/>
              <a:t>Timer with refresh and start/stop button.</a:t>
            </a:r>
          </a:p>
          <a:p>
            <a:endParaRPr lang="en-US" dirty="0"/>
          </a:p>
          <a:p>
            <a:r>
              <a:rPr lang="en-US" dirty="0"/>
              <a:t>Calculator</a:t>
            </a:r>
          </a:p>
        </p:txBody>
      </p:sp>
    </p:spTree>
    <p:extLst>
      <p:ext uri="{BB962C8B-B14F-4D97-AF65-F5344CB8AC3E}">
        <p14:creationId xmlns:p14="http://schemas.microsoft.com/office/powerpoint/2010/main" val="301707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9F09-0BD3-4BC7-A327-63BA9077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Thank you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8235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</TotalTime>
  <Words>63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Practical</vt:lpstr>
      <vt:lpstr>Props </vt:lpstr>
      <vt:lpstr>state</vt:lpstr>
      <vt:lpstr>Programs for practice</vt:lpstr>
      <vt:lpstr> 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</dc:title>
  <dc:creator>Pranjal Verma</dc:creator>
  <cp:lastModifiedBy>shubham arora</cp:lastModifiedBy>
  <cp:revision>5</cp:revision>
  <dcterms:created xsi:type="dcterms:W3CDTF">2019-09-25T02:35:19Z</dcterms:created>
  <dcterms:modified xsi:type="dcterms:W3CDTF">2020-02-13T15:00:22Z</dcterms:modified>
</cp:coreProperties>
</file>