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photoAlbum layout="1picTitle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AD335-D1C9-4265-9684-C4A686BEBF3B}" v="58" dt="2023-10-16T10:50:27.588"/>
    <p1510:client id="{B89F28C8-ABD4-47B1-9F7D-C5B3923EFE1F}" v="208" dt="2023-10-16T10:49:0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B975-879D-4103-BBEE-B15CF7F08F9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538B6-AF2E-49F6-9D2A-D69C88A40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3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caual</a:t>
            </a:r>
            <a:r>
              <a:rPr lang="en-GB" dirty="0"/>
              <a:t> biker racing in a platform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2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Blue bike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2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Racing competition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3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bike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0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Ninja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4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Uphill racing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to skid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0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538B6-AF2E-49F6-9D2A-D69C88A4048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8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796F-8A56-4385-903F-26FF54335430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2023-C808-4D43-9EBF-6C53DA0E4815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C768-3715-439D-8BC5-875C63DCDFF9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67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C76E-16B4-45F8-999F-D92DB6D2C719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6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CA28-49FC-4F13-B374-86378B3EB7B5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3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D7F2-BAE4-488B-9CB6-A77EE0985363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6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A3E-C716-4D90-92A5-5D3427DF1AF4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6304-1513-4F8D-BCD6-D91031468B57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16B-B3B0-4E08-B53E-9984ED465014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485-F304-47A1-BA5B-D3AFE6595508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1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AF09-4D4F-4FBC-A038-5B8A89B4A9B0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E1C2-4B20-4A00-9FC6-7F038B818F18}" type="datetime1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27E1-6DB6-48B6-82AF-AF77E5DB64B3}" type="datetime1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DDEF-8EBB-46D3-86A8-075ECB0A5356}" type="datetime1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0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5095-0E33-43A4-8126-080507D25283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4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57-62AA-433B-B997-2DE1180C9909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096E-1611-4A02-B938-24345F319E7A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3CC7D1-51B9-4846-9FD2-775EA0518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0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643755/racing-motorcycle-racing-bike-racing-sports-race-spor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B35EDE-2EDA-E757-ECA4-C3D9A88C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DEDED-CD28-8B9E-08AF-3E7DE9E0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1</a:t>
            </a:fld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6D880-B5F3-F577-15FB-874CD793098C}"/>
              </a:ext>
            </a:extLst>
          </p:cNvPr>
          <p:cNvGrpSpPr/>
          <p:nvPr/>
        </p:nvGrpSpPr>
        <p:grpSpPr>
          <a:xfrm>
            <a:off x="-60678" y="-13501"/>
            <a:ext cx="12264106" cy="6868550"/>
            <a:chOff x="-60678" y="-13501"/>
            <a:chExt cx="12264106" cy="6868550"/>
          </a:xfrm>
        </p:grpSpPr>
        <p:pic>
          <p:nvPicPr>
            <p:cNvPr id="5" name="Picture 4" descr="A group of motorcyclists on a race track&#10;&#10;Description automatically generated">
              <a:extLst>
                <a:ext uri="{FF2B5EF4-FFF2-40B4-BE49-F238E27FC236}">
                  <a16:creationId xmlns:a16="http://schemas.microsoft.com/office/drawing/2014/main" id="{3256488D-69D8-6F0D-2280-B07C65073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-60678" y="-13501"/>
              <a:ext cx="12255798" cy="6858000"/>
            </a:xfrm>
            <a:prstGeom prst="rect">
              <a:avLst/>
            </a:prstGeom>
          </p:spPr>
        </p:pic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6B464D59-53E7-E1C7-4676-4073B4DB6E18}"/>
                </a:ext>
              </a:extLst>
            </p:cNvPr>
            <p:cNvSpPr/>
            <p:nvPr/>
          </p:nvSpPr>
          <p:spPr>
            <a:xfrm>
              <a:off x="-46080" y="-2949"/>
              <a:ext cx="12249508" cy="6857998"/>
            </a:xfrm>
            <a:prstGeom prst="rtTriangle">
              <a:avLst/>
            </a:prstGeom>
            <a:solidFill>
              <a:srgbClr val="66636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8000"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4638B0-E506-05C3-9410-8378E2379BA4}"/>
                </a:ext>
              </a:extLst>
            </p:cNvPr>
            <p:cNvGrpSpPr/>
            <p:nvPr/>
          </p:nvGrpSpPr>
          <p:grpSpPr>
            <a:xfrm>
              <a:off x="77045" y="6306145"/>
              <a:ext cx="1394608" cy="431326"/>
              <a:chOff x="77045" y="6306129"/>
              <a:chExt cx="2544794" cy="747625"/>
            </a:xfrm>
          </p:grpSpPr>
          <p:sp>
            <p:nvSpPr>
              <p:cNvPr id="9" name="Star: 5 Points 8">
                <a:extLst>
                  <a:ext uri="{FF2B5EF4-FFF2-40B4-BE49-F238E27FC236}">
                    <a16:creationId xmlns:a16="http://schemas.microsoft.com/office/drawing/2014/main" id="{A2F1F21E-ECCF-68D7-8D23-7C5ABBE5FE3F}"/>
                  </a:ext>
                </a:extLst>
              </p:cNvPr>
              <p:cNvSpPr/>
              <p:nvPr/>
            </p:nvSpPr>
            <p:spPr>
              <a:xfrm>
                <a:off x="1859839" y="6306131"/>
                <a:ext cx="762000" cy="747623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10" name="Star: 5 Points 9">
                <a:extLst>
                  <a:ext uri="{FF2B5EF4-FFF2-40B4-BE49-F238E27FC236}">
                    <a16:creationId xmlns:a16="http://schemas.microsoft.com/office/drawing/2014/main" id="{2FC0ED6D-1C39-0896-8B10-5183C0166362}"/>
                  </a:ext>
                </a:extLst>
              </p:cNvPr>
              <p:cNvSpPr/>
              <p:nvPr/>
            </p:nvSpPr>
            <p:spPr>
              <a:xfrm>
                <a:off x="968442" y="6306130"/>
                <a:ext cx="762000" cy="747623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11" name="Star: 5 Points 10">
                <a:extLst>
                  <a:ext uri="{FF2B5EF4-FFF2-40B4-BE49-F238E27FC236}">
                    <a16:creationId xmlns:a16="http://schemas.microsoft.com/office/drawing/2014/main" id="{6C043FF7-73ED-B883-B298-1C1DB16E017A}"/>
                  </a:ext>
                </a:extLst>
              </p:cNvPr>
              <p:cNvSpPr/>
              <p:nvPr/>
            </p:nvSpPr>
            <p:spPr>
              <a:xfrm>
                <a:off x="77045" y="6306129"/>
                <a:ext cx="762000" cy="747623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</p:grp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B69FCF3E-24D6-42BA-05A0-76626271A981}"/>
                </a:ext>
              </a:extLst>
            </p:cNvPr>
            <p:cNvSpPr txBox="1"/>
            <p:nvPr/>
          </p:nvSpPr>
          <p:spPr>
            <a:xfrm>
              <a:off x="5161" y="2266461"/>
              <a:ext cx="4121509" cy="261610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7200">
                  <a:solidFill>
                    <a:srgbClr val="FFC000"/>
                  </a:solidFill>
                  <a:highlight>
                    <a:srgbClr val="000000"/>
                  </a:highlight>
                  <a:ea typeface="Calibri"/>
                  <a:cs typeface="Calibri"/>
                </a:rPr>
                <a:t>MOTOGP</a:t>
              </a:r>
            </a:p>
            <a:p>
              <a:pPr algn="ctr"/>
              <a:r>
                <a:rPr lang="en-GB" sz="7200">
                  <a:solidFill>
                    <a:srgbClr val="FFC000"/>
                  </a:solidFill>
                  <a:highlight>
                    <a:srgbClr val="000000"/>
                  </a:highlight>
                  <a:ea typeface="Calibri"/>
                  <a:cs typeface="Calibri"/>
                </a:rPr>
                <a:t>ALBUM</a:t>
              </a:r>
              <a:endParaRPr lang="en-GB" sz="24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ea typeface="Calibri"/>
                <a:cs typeface="Calibri"/>
              </a:endParaRPr>
            </a:p>
            <a:p>
              <a:pPr algn="ctr"/>
              <a:r>
                <a:rPr lang="en-GB" sz="200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ea typeface="Calibri"/>
                  <a:cs typeface="Calibri"/>
                </a:rPr>
                <a:t>By Group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83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148E-2BD6-C59C-A42A-7C0C0C5E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78C26-440B-045C-53D0-15850363C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69B2-64D1-A613-4ABD-CD22C5B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C23A-8C2B-C6CF-2E95-1C59FBD4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4DCD-35CB-53AA-8C09-6F9EBD1F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9" y="257175"/>
            <a:ext cx="8596668" cy="1320800"/>
          </a:xfrm>
        </p:spPr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4" name="Picture 3" descr="download (7)">
            <a:extLst>
              <a:ext uri="{FF2B5EF4-FFF2-40B4-BE49-F238E27FC236}">
                <a16:creationId xmlns:a16="http://schemas.microsoft.com/office/drawing/2014/main" id="{4DA08679-9735-B5F0-3E10-2F20CCE691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3" y="576263"/>
            <a:ext cx="7959725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0059-318C-B477-69C4-9BA7C580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FFBC-64EC-598D-C9F9-9E0DD394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1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857C-2A26-E19E-9F91-5E61D9A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 (6)">
            <a:extLst>
              <a:ext uri="{FF2B5EF4-FFF2-40B4-BE49-F238E27FC236}">
                <a16:creationId xmlns:a16="http://schemas.microsoft.com/office/drawing/2014/main" id="{849B9D0E-C7CC-D7B6-8A13-6688B1CEB1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38163"/>
            <a:ext cx="6704013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F2E0-76E3-7551-8A9C-36B41E8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6A00-67BE-ADE6-8505-3F27742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3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1F3E-3147-27D7-1D93-E5BEF73C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 (5)">
            <a:extLst>
              <a:ext uri="{FF2B5EF4-FFF2-40B4-BE49-F238E27FC236}">
                <a16:creationId xmlns:a16="http://schemas.microsoft.com/office/drawing/2014/main" id="{B43F54A1-25FE-C54C-7DF5-A26E1257A8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8" y="609600"/>
            <a:ext cx="6740525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D238-CB6F-E2D8-0169-4DF50AEE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Only for Sponsor. Do not share.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E0BD-72B5-CA61-600C-73C43F52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6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0B7F-9C9F-FD8D-6353-D1D369DD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 (4)">
            <a:extLst>
              <a:ext uri="{FF2B5EF4-FFF2-40B4-BE49-F238E27FC236}">
                <a16:creationId xmlns:a16="http://schemas.microsoft.com/office/drawing/2014/main" id="{D3CDD629-80C7-B347-348A-663BE24697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14" y="609600"/>
            <a:ext cx="4481513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004C-2EF2-EFC0-3C17-7E7EBC84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190D-4F6E-1FF9-AB82-DF95D2E1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3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AA80-79EF-5C93-9A2F-DF2AADE0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 (3)">
            <a:extLst>
              <a:ext uri="{FF2B5EF4-FFF2-40B4-BE49-F238E27FC236}">
                <a16:creationId xmlns:a16="http://schemas.microsoft.com/office/drawing/2014/main" id="{5626FEF6-0AF2-5313-AFEF-5E90594FA8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609600"/>
            <a:ext cx="7950200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3D94-DA2A-A757-E601-79473CD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E8D4-27AF-DA9B-3E7C-1969DBB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A85-01ED-9325-05BF-970BBF4F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 (2)">
            <a:extLst>
              <a:ext uri="{FF2B5EF4-FFF2-40B4-BE49-F238E27FC236}">
                <a16:creationId xmlns:a16="http://schemas.microsoft.com/office/drawing/2014/main" id="{52B9D2BD-8C4F-A9E6-CBDB-C69E5B20A8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2" y="719138"/>
            <a:ext cx="6819900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551-9C06-68D7-AEE2-E1FFD957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0895-27E5-662B-9388-431431F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1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C20B-2D65-2BC2-74D6-D197532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 (1)">
            <a:extLst>
              <a:ext uri="{FF2B5EF4-FFF2-40B4-BE49-F238E27FC236}">
                <a16:creationId xmlns:a16="http://schemas.microsoft.com/office/drawing/2014/main" id="{EB57336C-29CA-5912-976D-3621221473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00" y="609600"/>
            <a:ext cx="6723063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D27C-EE05-AAA0-E35B-1DA685D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2D40-B6C7-A88A-F664-B15E5990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DD17-9F13-067C-0A67-F780614D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ownload">
            <a:extLst>
              <a:ext uri="{FF2B5EF4-FFF2-40B4-BE49-F238E27FC236}">
                <a16:creationId xmlns:a16="http://schemas.microsoft.com/office/drawing/2014/main" id="{864B0F7D-CBDC-1DB5-FE5C-1CE12D9041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895350"/>
            <a:ext cx="6702425" cy="4481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2E69-D263-2F3E-2000-74B79C15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Only for Sponsor. Do not share.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AD51-B8DA-5CBE-6AF4-526F80D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7D1-51B9-4846-9FD2-775EA0518C7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51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127</Words>
  <Application>Microsoft Office PowerPoint</Application>
  <PresentationFormat>Widescreen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BHARADHWAJ REDDY LEKIREDDY</dc:creator>
  <cp:lastModifiedBy>BHARADHWAJ REDDY LEKIREDDY</cp:lastModifiedBy>
  <cp:revision>2</cp:revision>
  <dcterms:created xsi:type="dcterms:W3CDTF">2023-10-16T10:28:48Z</dcterms:created>
  <dcterms:modified xsi:type="dcterms:W3CDTF">2023-10-16T12:15:08Z</dcterms:modified>
</cp:coreProperties>
</file>