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1" r:id="rId7"/>
    <p:sldId id="263" r:id="rId8"/>
    <p:sldId id="260" r:id="rId9"/>
    <p:sldId id="279" r:id="rId10"/>
    <p:sldId id="270" r:id="rId11"/>
    <p:sldId id="264" r:id="rId12"/>
    <p:sldId id="266" r:id="rId13"/>
    <p:sldId id="271" r:id="rId14"/>
    <p:sldId id="272" r:id="rId15"/>
    <p:sldId id="265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8796" y="296606"/>
            <a:ext cx="838199" cy="767687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
              GROUP 7 –UNIVERSITY DW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GROUP 7 –UNIVERSITY DW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597210" y="640412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
              GROUP 7 –UNIVERSITY DW</a:t>
            </a:r>
            <a:endParaRPr lang="en-US" dirty="0"/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351008" y="292608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9874"/>
            <a:ext cx="9933756" cy="2677648"/>
          </a:xfrm>
        </p:spPr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BRAZOS UNIVERSITY 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dirty="0" smtClean="0">
                <a:latin typeface="Cambria" panose="02040503050406030204" pitchFamily="18" charset="0"/>
              </a:rPr>
              <a:t>DATA WAREHOUSE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02299"/>
            <a:ext cx="8825658" cy="173650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Group No 7</a:t>
            </a:r>
          </a:p>
          <a:p>
            <a:r>
              <a:rPr lang="en-US" sz="2000" b="1" dirty="0" smtClean="0"/>
              <a:t>Sairam Janakiraman</a:t>
            </a:r>
          </a:p>
          <a:p>
            <a:r>
              <a:rPr lang="en-US" sz="2000" b="1" dirty="0" smtClean="0"/>
              <a:t>BHARADWAJ VENKATESWARAN</a:t>
            </a:r>
          </a:p>
          <a:p>
            <a:r>
              <a:rPr lang="en-US" sz="2000" b="1" dirty="0" smtClean="0"/>
              <a:t>RATNADEEP SIMHADRI</a:t>
            </a:r>
          </a:p>
          <a:p>
            <a:r>
              <a:rPr lang="en-US" sz="2000" b="1" dirty="0" smtClean="0"/>
              <a:t>DINESH KAKARLA MATHAM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3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LOADING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71" y="2570549"/>
            <a:ext cx="620769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ANALYSIS AND REPORTS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960" y="2380735"/>
            <a:ext cx="8761412" cy="3657600"/>
          </a:xfrm>
        </p:spPr>
        <p:txBody>
          <a:bodyPr/>
          <a:lstStyle/>
          <a:p>
            <a:r>
              <a:rPr lang="en-US" sz="2000" b="1" dirty="0" smtClean="0">
                <a:latin typeface="Cambria" panose="02040503050406030204" pitchFamily="18" charset="0"/>
              </a:rPr>
              <a:t>Facilities</a:t>
            </a:r>
          </a:p>
          <a:p>
            <a:r>
              <a:rPr lang="en-US" sz="2000" b="1" dirty="0" smtClean="0">
                <a:latin typeface="Cambria" panose="02040503050406030204" pitchFamily="18" charset="0"/>
              </a:rPr>
              <a:t>Admissions and Finance</a:t>
            </a:r>
          </a:p>
          <a:p>
            <a:r>
              <a:rPr lang="en-US" sz="2000" b="1" dirty="0" smtClean="0">
                <a:latin typeface="Cambria" panose="02040503050406030204" pitchFamily="18" charset="0"/>
              </a:rPr>
              <a:t>Course Registration and Revenue</a:t>
            </a:r>
          </a:p>
          <a:p>
            <a:r>
              <a:rPr lang="en-US" sz="2000" b="1" dirty="0" smtClean="0">
                <a:latin typeface="Cambria" panose="02040503050406030204" pitchFamily="18" charset="0"/>
              </a:rPr>
              <a:t>Placements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REPORT – FACILITIES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22" y="2619976"/>
            <a:ext cx="5651391" cy="3416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48835" y="2619976"/>
            <a:ext cx="37052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REPORT – FACILITIES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273" y="2603500"/>
            <a:ext cx="5437725" cy="3416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2718486"/>
            <a:ext cx="5671751" cy="33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REPORT – FACILITIES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574" y="2331308"/>
            <a:ext cx="9036907" cy="38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ADMISSIONS AND SCHOLARSHIPS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733" y="2554073"/>
            <a:ext cx="4608169" cy="3416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35349" y="2554073"/>
            <a:ext cx="47720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ADMISSIONS AND SCHOLARSHIPS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46" y="2578787"/>
            <a:ext cx="4634733" cy="34163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535659" y="2387566"/>
            <a:ext cx="6318590" cy="39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COURSE REGISTRATION AND REVENUE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04" y="2562310"/>
            <a:ext cx="4172626" cy="3416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96273" y="2562310"/>
            <a:ext cx="489507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COURSE REGISTRATION AND REVENUE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333" y="2578787"/>
            <a:ext cx="5752894" cy="34163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378146" y="2578787"/>
            <a:ext cx="543491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PLACEMENTS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70" y="2587024"/>
            <a:ext cx="4267116" cy="3416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72916" y="2587024"/>
            <a:ext cx="5173808" cy="33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ABOUT THE UNIVERSITY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87724"/>
            <a:ext cx="8761412" cy="266534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Founded in 1945 , current enrollment 7000 students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Areas of study liberal arts, music, design and social sciences 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Interested in attracting and retaining high-quality students </a:t>
            </a: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https://www.papermasters.com/images/liberal-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302" y="246379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2.gstatic.com/images?q=tbn:ANd9GcQWhqCKoGLVBes7KxvZRiTKNZk1WKrDv4hcCMFunMynyEiPBD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4451351"/>
            <a:ext cx="3667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PLACEMENTS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48" y="2595263"/>
            <a:ext cx="5632570" cy="34163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68518" y="2595263"/>
            <a:ext cx="573401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PLACEMENTS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941" y="2587025"/>
            <a:ext cx="744501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ringyourownbigwheel.com/wp-content/uploads/2014/04/4759535950_3da0ea181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1" y="2343150"/>
            <a:ext cx="9324974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NEED FOR DATA WAREHOUSE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8953"/>
            <a:ext cx="8761412" cy="37973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Increase in Revenue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Maximum utilization of facilities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Better understanding of course enrollment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Tracking admission process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Alumni network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http://www.priceperhead.com/wp-content/uploads/2010/06/increase-reven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95" y="2252795"/>
            <a:ext cx="2999748" cy="206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baystatetech.org/wp-content/uploads/2014/05/alumni-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28" y="4375486"/>
            <a:ext cx="31908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APPROACH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Data </a:t>
            </a:r>
            <a:r>
              <a:rPr lang="en-US" sz="2000" dirty="0">
                <a:latin typeface="Cambria" panose="02040503050406030204" pitchFamily="18" charset="0"/>
              </a:rPr>
              <a:t>marts are created first to provide reporting </a:t>
            </a:r>
            <a:r>
              <a:rPr lang="en-US" sz="2000" dirty="0">
                <a:latin typeface="Cambria" panose="02040503050406030204" pitchFamily="18" charset="0"/>
              </a:rPr>
              <a:t>capability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Each </a:t>
            </a:r>
            <a:r>
              <a:rPr lang="en-US" sz="2000" dirty="0">
                <a:latin typeface="Cambria" panose="02040503050406030204" pitchFamily="18" charset="0"/>
              </a:rPr>
              <a:t>data mart addresses a single business </a:t>
            </a:r>
            <a:r>
              <a:rPr lang="en-US" sz="2000" dirty="0">
                <a:latin typeface="Cambria" panose="02040503050406030204" pitchFamily="18" charset="0"/>
              </a:rPr>
              <a:t>area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The data warehouse can be extended easily to accommodate new business </a:t>
            </a:r>
            <a:r>
              <a:rPr lang="en-US" sz="2000" dirty="0" smtClean="0">
                <a:latin typeface="Cambria" panose="02040503050406030204" pitchFamily="18" charset="0"/>
              </a:rPr>
              <a:t>units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DATAWAREHOUSE SCHEMA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95" y="1680632"/>
            <a:ext cx="11252886" cy="47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DIMENSION TABLES - APPLICANT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3" y="2602325"/>
            <a:ext cx="7039233" cy="370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564" y="2320596"/>
            <a:ext cx="3695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DIMENSION TABLES </a:t>
            </a:r>
            <a:r>
              <a:rPr lang="en-US" dirty="0" smtClean="0">
                <a:latin typeface="Cambria" panose="02040503050406030204" pitchFamily="18" charset="0"/>
              </a:rPr>
              <a:t>- DATE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166" y="2391031"/>
            <a:ext cx="4192449" cy="377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4" y="2391030"/>
            <a:ext cx="6598508" cy="37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FACT TABLES - FACILITY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3" y="2496965"/>
            <a:ext cx="5766488" cy="3244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2496965"/>
            <a:ext cx="3591697" cy="21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EXTRACTION AND TRANSFORMATION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37" y="2432049"/>
            <a:ext cx="4503488" cy="373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4" y="2362199"/>
            <a:ext cx="50958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234</TotalTime>
  <Words>151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</vt:lpstr>
      <vt:lpstr>Century Gothic</vt:lpstr>
      <vt:lpstr>Wingdings 3</vt:lpstr>
      <vt:lpstr>Ion Boardroom</vt:lpstr>
      <vt:lpstr>BRAZOS UNIVERSITY  DATA WAREHOUSE</vt:lpstr>
      <vt:lpstr>ABOUT THE UNIVERSITY</vt:lpstr>
      <vt:lpstr>NEED FOR DATA WAREHOUSE</vt:lpstr>
      <vt:lpstr>APPROACH</vt:lpstr>
      <vt:lpstr>DATAWAREHOUSE SCHEMA</vt:lpstr>
      <vt:lpstr>DIMENSION TABLES - APPLICANT</vt:lpstr>
      <vt:lpstr>DIMENSION TABLES - DATE</vt:lpstr>
      <vt:lpstr>FACT TABLES - FACILITY</vt:lpstr>
      <vt:lpstr>EXTRACTION AND TRANSFORMATION</vt:lpstr>
      <vt:lpstr>LOADING</vt:lpstr>
      <vt:lpstr>ANALYSIS AND REPORTS</vt:lpstr>
      <vt:lpstr>REPORT – FACILITIES</vt:lpstr>
      <vt:lpstr>REPORT – FACILITIES</vt:lpstr>
      <vt:lpstr>REPORT – FACILITIES</vt:lpstr>
      <vt:lpstr>ADMISSIONS AND SCHOLARSHIPS</vt:lpstr>
      <vt:lpstr>ADMISSIONS AND SCHOLARSHIPS</vt:lpstr>
      <vt:lpstr>COURSE REGISTRATION AND REVENUE</vt:lpstr>
      <vt:lpstr>COURSE REGISTRATION AND REVENUE</vt:lpstr>
      <vt:lpstr>PLACEMENTS</vt:lpstr>
      <vt:lpstr>PLACEMENTS</vt:lpstr>
      <vt:lpstr>PLACEMENTS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BRAZOS UNIVERSITY  DATA WAREHOUSE</dc:title>
  <dc:creator>sairam jana</dc:creator>
  <cp:lastModifiedBy>sairam jana</cp:lastModifiedBy>
  <cp:revision>75</cp:revision>
  <dcterms:created xsi:type="dcterms:W3CDTF">2015-03-31T04:54:53Z</dcterms:created>
  <dcterms:modified xsi:type="dcterms:W3CDTF">2015-04-29T03:53:11Z</dcterms:modified>
</cp:coreProperties>
</file>