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Libre Baskerville"/>
      <p:regular r:id="rId28"/>
      <p:bold r:id="rId29"/>
      <p:italic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breBaskerville-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Baskervill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regular.fntdata"/><Relationship Id="rId30" Type="http://schemas.openxmlformats.org/officeDocument/2006/relationships/font" Target="fonts/LibreBaskerville-italic.fntdata"/><Relationship Id="rId11" Type="http://schemas.openxmlformats.org/officeDocument/2006/relationships/slide" Target="slides/slide7.xml"/><Relationship Id="rId33" Type="http://schemas.openxmlformats.org/officeDocument/2006/relationships/font" Target="fonts/SourceSansPro-italic.fntdata"/><Relationship Id="rId10" Type="http://schemas.openxmlformats.org/officeDocument/2006/relationships/slide" Target="slides/slide6.xml"/><Relationship Id="rId32"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ourceSansPr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200" u="none" cap="none" strike="noStrike">
                <a:solidFill>
                  <a:schemeClr val="dk1"/>
                </a:solidFill>
                <a:latin typeface="Calibri"/>
                <a:ea typeface="Calibri"/>
                <a:cs typeface="Calibri"/>
                <a:sym typeface="Calibri"/>
              </a:defRPr>
            </a:lvl2pPr>
            <a:lvl3pPr indent="0" lvl="2" marL="914400" marR="0" rtl="0" algn="l">
              <a:spcBef>
                <a:spcPts val="0"/>
              </a:spcBef>
              <a:defRPr b="0" i="0" sz="1200" u="none" cap="none" strike="noStrike">
                <a:solidFill>
                  <a:schemeClr val="dk1"/>
                </a:solidFill>
                <a:latin typeface="Calibri"/>
                <a:ea typeface="Calibri"/>
                <a:cs typeface="Calibri"/>
                <a:sym typeface="Calibri"/>
              </a:defRPr>
            </a:lvl3pPr>
            <a:lvl4pPr indent="0" lvl="3" marL="1371600" marR="0" rtl="0" algn="l">
              <a:spcBef>
                <a:spcPts val="0"/>
              </a:spcBef>
              <a:defRPr b="0" i="0" sz="1200" u="none" cap="none" strike="noStrike">
                <a:solidFill>
                  <a:schemeClr val="dk1"/>
                </a:solidFill>
                <a:latin typeface="Calibri"/>
                <a:ea typeface="Calibri"/>
                <a:cs typeface="Calibri"/>
                <a:sym typeface="Calibri"/>
              </a:defRPr>
            </a:lvl4pPr>
            <a:lvl5pPr indent="0" lvl="4" marL="1828800" marR="0" rtl="0" algn="l">
              <a:spcBef>
                <a:spcPts val="0"/>
              </a:spcBef>
              <a:defRPr b="0" i="0" sz="1200" u="none" cap="none" strike="noStrike">
                <a:solidFill>
                  <a:schemeClr val="dk1"/>
                </a:solidFill>
                <a:latin typeface="Calibri"/>
                <a:ea typeface="Calibri"/>
                <a:cs typeface="Calibri"/>
                <a:sym typeface="Calibri"/>
              </a:defRPr>
            </a:lvl5pPr>
            <a:lvl6pPr indent="0" lvl="5" marL="2286000" marR="0" rtl="0" algn="l">
              <a:spcBef>
                <a:spcPts val="0"/>
              </a:spcBef>
              <a:defRPr b="0" i="0" sz="1200" u="none" cap="none" strike="noStrike">
                <a:solidFill>
                  <a:schemeClr val="dk1"/>
                </a:solidFill>
                <a:latin typeface="Calibri"/>
                <a:ea typeface="Calibri"/>
                <a:cs typeface="Calibri"/>
                <a:sym typeface="Calibri"/>
              </a:defRPr>
            </a:lvl6pPr>
            <a:lvl7pPr indent="0" lvl="6" marL="2743200" marR="0" rtl="0" algn="l">
              <a:spcBef>
                <a:spcPts val="0"/>
              </a:spcBef>
              <a:defRPr b="0" i="0" sz="1200" u="none" cap="none" strike="noStrike">
                <a:solidFill>
                  <a:schemeClr val="dk1"/>
                </a:solidFill>
                <a:latin typeface="Calibri"/>
                <a:ea typeface="Calibri"/>
                <a:cs typeface="Calibri"/>
                <a:sym typeface="Calibri"/>
              </a:defRPr>
            </a:lvl7pPr>
            <a:lvl8pPr indent="0" lvl="7" marL="3200400" marR="0" rtl="0" algn="l">
              <a:spcBef>
                <a:spcPts val="0"/>
              </a:spcBef>
              <a:defRPr b="0" i="0" sz="1200" u="none" cap="none" strike="noStrike">
                <a:solidFill>
                  <a:schemeClr val="dk1"/>
                </a:solidFill>
                <a:latin typeface="Calibri"/>
                <a:ea typeface="Calibri"/>
                <a:cs typeface="Calibri"/>
                <a:sym typeface="Calibri"/>
              </a:defRPr>
            </a:lvl8pPr>
            <a:lvl9pPr indent="0" lvl="8" marL="3657600" marR="0" rtl="0" algn="l">
              <a:spcBef>
                <a:spcPts val="0"/>
              </a:spcBef>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7" name="Shape 2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Shape 18"/>
          <p:cNvSpPr/>
          <p:nvPr/>
        </p:nvSpPr>
        <p:spPr>
          <a:xfrm>
            <a:off x="0" y="0"/>
            <a:ext cx="9144000"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Shape 19"/>
          <p:cNvSpPr/>
          <p:nvPr/>
        </p:nvSpPr>
        <p:spPr>
          <a:xfrm>
            <a:off x="65313" y="69754"/>
            <a:ext cx="9013371" cy="6692200"/>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Shape 20"/>
          <p:cNvSpPr txBox="1"/>
          <p:nvPr>
            <p:ph idx="1" type="subTitle"/>
          </p:nvPr>
        </p:nvSpPr>
        <p:spPr>
          <a:xfrm>
            <a:off x="1295400" y="3200400"/>
            <a:ext cx="6400799" cy="1600199"/>
          </a:xfrm>
          <a:prstGeom prst="rect">
            <a:avLst/>
          </a:prstGeom>
          <a:noFill/>
          <a:ln>
            <a:noFill/>
          </a:ln>
        </p:spPr>
        <p:txBody>
          <a:bodyPr anchorCtr="0" anchor="t" bIns="91425" lIns="91425" rIns="91425" tIns="91425"/>
          <a:lstStyle>
            <a:lvl1pPr indent="0" lvl="0" marL="0" marR="0" rtl="0" algn="ctr">
              <a:spcBef>
                <a:spcPts val="580"/>
              </a:spcBef>
              <a:buClr>
                <a:schemeClr val="accent1"/>
              </a:buClr>
              <a:buFont typeface="Noto Symbol"/>
              <a:buNone/>
              <a:defRPr b="0" i="0" sz="2600" u="none" cap="none" strike="noStrike">
                <a:solidFill>
                  <a:schemeClr val="dk2"/>
                </a:solidFill>
                <a:latin typeface="Libre Baskerville"/>
                <a:ea typeface="Libre Baskerville"/>
                <a:cs typeface="Libre Baskerville"/>
                <a:sym typeface="Libre Baskerville"/>
              </a:defRPr>
            </a:lvl1pPr>
            <a:lvl2pPr indent="0" lvl="1" marL="457200" marR="0" rtl="0" algn="ctr">
              <a:spcBef>
                <a:spcPts val="370"/>
              </a:spcBef>
              <a:buClr>
                <a:schemeClr val="accent2"/>
              </a:buClr>
              <a:buFont typeface="Noto Symbol"/>
              <a:buNone/>
              <a:defRPr b="0" i="0" sz="2400" u="none" cap="none" strike="noStrike">
                <a:solidFill>
                  <a:schemeClr val="dk1"/>
                </a:solidFill>
                <a:latin typeface="Libre Baskerville"/>
                <a:ea typeface="Libre Baskerville"/>
                <a:cs typeface="Libre Baskerville"/>
                <a:sym typeface="Libre Baskerville"/>
              </a:defRPr>
            </a:lvl2pPr>
            <a:lvl3pPr indent="0" lvl="2" marL="914400" marR="0" rtl="0" algn="ctr">
              <a:spcBef>
                <a:spcPts val="370"/>
              </a:spcBef>
              <a:buClr>
                <a:srgbClr val="E6AFA9"/>
              </a:buClr>
              <a:buFont typeface="Noto Symbol"/>
              <a:buNone/>
              <a:defRPr b="0" i="0" sz="2000" u="none" cap="none" strike="noStrike">
                <a:solidFill>
                  <a:schemeClr val="dk1"/>
                </a:solidFill>
                <a:latin typeface="Libre Baskerville"/>
                <a:ea typeface="Libre Baskerville"/>
                <a:cs typeface="Libre Baskerville"/>
                <a:sym typeface="Libre Baskerville"/>
              </a:defRPr>
            </a:lvl3pPr>
            <a:lvl4pPr indent="0" lvl="3" marL="1371600" marR="0" rtl="0" algn="ctr">
              <a:spcBef>
                <a:spcPts val="370"/>
              </a:spcBef>
              <a:buClr>
                <a:schemeClr val="accent3"/>
              </a:buClr>
              <a:buFont typeface="Noto Symbol"/>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ctr">
              <a:spcBef>
                <a:spcPts val="370"/>
              </a:spcBef>
              <a:buClr>
                <a:schemeClr val="accent3"/>
              </a:buClr>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ctr">
              <a:spcBef>
                <a:spcPts val="370"/>
              </a:spcBef>
              <a:buClr>
                <a:schemeClr val="accent3"/>
              </a:buClr>
              <a:buFont typeface="Libre Baskerville"/>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ctr">
              <a:spcBef>
                <a:spcPts val="370"/>
              </a:spcBef>
              <a:buClr>
                <a:schemeClr val="accent2"/>
              </a:buClr>
              <a:buFont typeface="Libre Baskerville"/>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ctr">
              <a:spcBef>
                <a:spcPts val="370"/>
              </a:spcBef>
              <a:buClr>
                <a:srgbClr val="E6AFA9"/>
              </a:buClr>
              <a:buFont typeface="Libre Baskerville"/>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ctr">
              <a:spcBef>
                <a:spcPts val="370"/>
              </a:spcBef>
              <a:buClr>
                <a:srgbClr val="CAABA9"/>
              </a:buClr>
              <a:buFont typeface="Libre Baskerville"/>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1" name="Shape 21"/>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22" name="Shape 22"/>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23" name="Shape 23"/>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24" name="Shape 24"/>
          <p:cNvSpPr/>
          <p:nvPr/>
        </p:nvSpPr>
        <p:spPr>
          <a:xfrm>
            <a:off x="62930" y="1449303"/>
            <a:ext cx="9021537" cy="152734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Shape 25"/>
          <p:cNvSpPr/>
          <p:nvPr/>
        </p:nvSpPr>
        <p:spPr>
          <a:xfrm>
            <a:off x="62930" y="1396720"/>
            <a:ext cx="9021537" cy="120580"/>
          </a:xfrm>
          <a:prstGeom prst="rect">
            <a:avLst/>
          </a:prstGeom>
          <a:solidFill>
            <a:srgbClr val="E6AFA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Shape 26"/>
          <p:cNvSpPr/>
          <p:nvPr/>
        </p:nvSpPr>
        <p:spPr>
          <a:xfrm>
            <a:off x="62930" y="2976649"/>
            <a:ext cx="9021537" cy="110532"/>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Shape 27"/>
          <p:cNvSpPr txBox="1"/>
          <p:nvPr>
            <p:ph type="ctrTitle"/>
          </p:nvPr>
        </p:nvSpPr>
        <p:spPr>
          <a:xfrm>
            <a:off x="457200" y="1505929"/>
            <a:ext cx="8229600" cy="1470024"/>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Source Sans Pro"/>
              <a:buNone/>
              <a:defRPr b="0" i="0" sz="4000" u="none" cap="none" strike="noStrike">
                <a:solidFill>
                  <a:srgbClr val="FFFFFF"/>
                </a:solidFill>
                <a:latin typeface="Source Sans Pro"/>
                <a:ea typeface="Source Sans Pro"/>
                <a:cs typeface="Source Sans Pro"/>
                <a:sym typeface="Source Sans Pro"/>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914400" y="274637"/>
            <a:ext cx="7772400" cy="1143000"/>
          </a:xfrm>
          <a:prstGeom prst="rect">
            <a:avLst/>
          </a:prstGeom>
          <a:noFill/>
          <a:ln>
            <a:noFill/>
          </a:ln>
        </p:spPr>
        <p:txBody>
          <a:bodyPr anchorCtr="0" anchor="b" bIns="91425" lIns="91425" rIns="91425" tIns="91425"/>
          <a:lstStyle>
            <a:lvl1pPr lvl="0" rtl="0" algn="l">
              <a:spcBef>
                <a:spcPts val="0"/>
              </a:spcBef>
              <a:buClr>
                <a:schemeClr val="dk2"/>
              </a:buClr>
              <a:buFont typeface="Source Sans Pro"/>
              <a:buNone/>
              <a:defRPr sz="40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rot="5400000">
            <a:off x="2514599" y="-152399"/>
            <a:ext cx="4572000" cy="77724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
        <p:nvSpPr>
          <p:cNvPr id="92" name="Shape 92"/>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93" name="Shape 93"/>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94" name="Shape 94"/>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5" name="Shape 95"/>
        <p:cNvGrpSpPr/>
        <p:nvPr/>
      </p:nvGrpSpPr>
      <p:grpSpPr>
        <a:xfrm>
          <a:off x="0" y="0"/>
          <a:ext cx="0" cy="0"/>
          <a:chOff x="0" y="0"/>
          <a:chExt cx="0" cy="0"/>
        </a:xfrm>
      </p:grpSpPr>
      <p:sp>
        <p:nvSpPr>
          <p:cNvPr id="96" name="Shape 96"/>
          <p:cNvSpPr txBox="1"/>
          <p:nvPr>
            <p:ph type="title"/>
          </p:nvPr>
        </p:nvSpPr>
        <p:spPr>
          <a:xfrm rot="5400000">
            <a:off x="4709477" y="2194563"/>
            <a:ext cx="5851525" cy="2011680"/>
          </a:xfrm>
          <a:prstGeom prst="rect">
            <a:avLst/>
          </a:prstGeom>
          <a:noFill/>
          <a:ln>
            <a:noFill/>
          </a:ln>
        </p:spPr>
        <p:txBody>
          <a:bodyPr anchorCtr="0" anchor="b" bIns="91425" lIns="91425" rIns="91425" tIns="91425"/>
          <a:lstStyle>
            <a:lvl1pPr lvl="0" rtl="0" algn="l">
              <a:spcBef>
                <a:spcPts val="0"/>
              </a:spcBef>
              <a:buClr>
                <a:schemeClr val="dk2"/>
              </a:buClr>
              <a:buFont typeface="Source Sans Pro"/>
              <a:buNone/>
              <a:defRPr sz="40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rot="5400000">
            <a:off x="769937" y="419102"/>
            <a:ext cx="5851525" cy="55626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
        <p:nvSpPr>
          <p:cNvPr id="98" name="Shape 98"/>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99" name="Shape 99"/>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Shape 100"/>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914400" y="274637"/>
            <a:ext cx="7772400" cy="1143000"/>
          </a:xfrm>
          <a:prstGeom prst="rect">
            <a:avLst/>
          </a:prstGeom>
          <a:noFill/>
          <a:ln>
            <a:noFill/>
          </a:ln>
        </p:spPr>
        <p:txBody>
          <a:bodyPr anchorCtr="0" anchor="b" bIns="91425" lIns="91425" rIns="91425" tIns="91425"/>
          <a:lstStyle>
            <a:lvl1pPr lvl="0" rtl="0" algn="l">
              <a:spcBef>
                <a:spcPts val="0"/>
              </a:spcBef>
              <a:buClr>
                <a:schemeClr val="dk2"/>
              </a:buClr>
              <a:buFont typeface="Source Sans Pro"/>
              <a:buNone/>
              <a:defRPr sz="40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Shape 31"/>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32" name="Shape 32"/>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33" name="Shape 33"/>
          <p:cNvSpPr txBox="1"/>
          <p:nvPr>
            <p:ph idx="1" type="body"/>
          </p:nvPr>
        </p:nvSpPr>
        <p:spPr>
          <a:xfrm>
            <a:off x="914400" y="1447800"/>
            <a:ext cx="7772400" cy="45720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Shape 35"/>
          <p:cNvSpPr/>
          <p:nvPr/>
        </p:nvSpPr>
        <p:spPr>
          <a:xfrm>
            <a:off x="0" y="0"/>
            <a:ext cx="9144000"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Shape 36"/>
          <p:cNvSpPr/>
          <p:nvPr/>
        </p:nvSpPr>
        <p:spPr>
          <a:xfrm>
            <a:off x="65313" y="69754"/>
            <a:ext cx="9013371" cy="6692200"/>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Shape 37"/>
          <p:cNvSpPr txBox="1"/>
          <p:nvPr>
            <p:ph type="title"/>
          </p:nvPr>
        </p:nvSpPr>
        <p:spPr>
          <a:xfrm>
            <a:off x="722312" y="952500"/>
            <a:ext cx="7772400" cy="1362075"/>
          </a:xfrm>
          <a:prstGeom prst="rect">
            <a:avLst/>
          </a:prstGeom>
          <a:noFill/>
          <a:ln>
            <a:noFill/>
          </a:ln>
        </p:spPr>
        <p:txBody>
          <a:bodyPr anchorCtr="0" anchor="b" bIns="91425" lIns="91425" rIns="91425" tIns="91425"/>
          <a:lstStyle>
            <a:lvl1pPr lvl="0" rtl="0" algn="l">
              <a:spcBef>
                <a:spcPts val="0"/>
              </a:spcBef>
              <a:buFont typeface="Source Sans Pro"/>
              <a:buNone/>
              <a:defRPr b="0" sz="40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722312" y="2547938"/>
            <a:ext cx="7772400" cy="1338261"/>
          </a:xfrm>
          <a:prstGeom prst="rect">
            <a:avLst/>
          </a:prstGeom>
          <a:noFill/>
          <a:ln>
            <a:noFill/>
          </a:ln>
        </p:spPr>
        <p:txBody>
          <a:bodyPr anchorCtr="0" anchor="t" bIns="91425" lIns="91425" rIns="91425" tIns="91425"/>
          <a:lstStyle>
            <a:lvl1pPr indent="0" lvl="0" marL="0" rtl="0">
              <a:spcBef>
                <a:spcPts val="0"/>
              </a:spcBef>
              <a:buClr>
                <a:srgbClr val="888888"/>
              </a:buClr>
              <a:buFont typeface="Libre Baskerville"/>
              <a:buNone/>
              <a:defRPr sz="2400">
                <a:solidFill>
                  <a:srgbClr val="888888"/>
                </a:solidFill>
              </a:defRPr>
            </a:lvl1pPr>
            <a:lvl2pPr lvl="1" rtl="0">
              <a:spcBef>
                <a:spcPts val="0"/>
              </a:spcBef>
              <a:buClr>
                <a:srgbClr val="888888"/>
              </a:buClr>
              <a:buFont typeface="Libre Baskerville"/>
              <a:buNone/>
              <a:defRPr sz="1800">
                <a:solidFill>
                  <a:srgbClr val="888888"/>
                </a:solidFill>
              </a:defRPr>
            </a:lvl2pPr>
            <a:lvl3pPr lvl="2" rtl="0">
              <a:spcBef>
                <a:spcPts val="0"/>
              </a:spcBef>
              <a:buClr>
                <a:srgbClr val="888888"/>
              </a:buClr>
              <a:buFont typeface="Libre Baskerville"/>
              <a:buNone/>
              <a:defRPr sz="1600">
                <a:solidFill>
                  <a:srgbClr val="888888"/>
                </a:solidFill>
              </a:defRPr>
            </a:lvl3pPr>
            <a:lvl4pPr lvl="3" rtl="0">
              <a:spcBef>
                <a:spcPts val="0"/>
              </a:spcBef>
              <a:buClr>
                <a:srgbClr val="888888"/>
              </a:buClr>
              <a:buFont typeface="Libre Baskerville"/>
              <a:buNone/>
              <a:defRPr sz="1400">
                <a:solidFill>
                  <a:srgbClr val="888888"/>
                </a:solidFill>
              </a:defRPr>
            </a:lvl4pPr>
            <a:lvl5pPr lvl="4" rtl="0">
              <a:spcBef>
                <a:spcPts val="0"/>
              </a:spcBef>
              <a:buClr>
                <a:srgbClr val="888888"/>
              </a:buClr>
              <a:buFont typeface="Libre Baskerville"/>
              <a:buNone/>
              <a:defRPr sz="1400">
                <a:solidFill>
                  <a:srgbClr val="888888"/>
                </a:solidFill>
              </a:defRPr>
            </a:lvl5pPr>
            <a:lvl6pPr lvl="5" rtl="0">
              <a:spcBef>
                <a:spcPts val="0"/>
              </a:spcBef>
              <a:defRPr sz="1800">
                <a:solidFill>
                  <a:schemeClr val="dk1"/>
                </a:solidFill>
                <a:latin typeface="Libre Baskerville"/>
                <a:ea typeface="Libre Baskerville"/>
                <a:cs typeface="Libre Baskerville"/>
                <a:sym typeface="Libre Baskerville"/>
              </a:defRPr>
            </a:lvl6pPr>
            <a:lvl7pPr lvl="6" rtl="0">
              <a:spcBef>
                <a:spcPts val="0"/>
              </a:spcBef>
              <a:defRPr sz="1800">
                <a:solidFill>
                  <a:schemeClr val="dk1"/>
                </a:solidFill>
                <a:latin typeface="Libre Baskerville"/>
                <a:ea typeface="Libre Baskerville"/>
                <a:cs typeface="Libre Baskerville"/>
                <a:sym typeface="Libre Baskerville"/>
              </a:defRPr>
            </a:lvl7pPr>
            <a:lvl8pPr lvl="7" rtl="0">
              <a:spcBef>
                <a:spcPts val="0"/>
              </a:spcBef>
              <a:defRPr sz="1800">
                <a:solidFill>
                  <a:schemeClr val="dk1"/>
                </a:solidFill>
                <a:latin typeface="Libre Baskerville"/>
                <a:ea typeface="Libre Baskerville"/>
                <a:cs typeface="Libre Baskerville"/>
                <a:sym typeface="Libre Baskerville"/>
              </a:defRPr>
            </a:lvl8pPr>
            <a:lvl9pPr lvl="8" rtl="0">
              <a:spcBef>
                <a:spcPts val="0"/>
              </a:spcBef>
              <a:defRPr sz="1800">
                <a:solidFill>
                  <a:schemeClr val="dk1"/>
                </a:solidFill>
                <a:latin typeface="Libre Baskerville"/>
                <a:ea typeface="Libre Baskerville"/>
                <a:cs typeface="Libre Baskerville"/>
                <a:sym typeface="Libre Baskerville"/>
              </a:defRPr>
            </a:lvl9pPr>
          </a:lstStyle>
          <a:p/>
        </p:txBody>
      </p:sp>
      <p:sp>
        <p:nvSpPr>
          <p:cNvPr id="39" name="Shape 39"/>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0" name="Shape 40"/>
          <p:cNvSpPr txBox="1"/>
          <p:nvPr>
            <p:ph idx="11" type="ftr"/>
          </p:nvPr>
        </p:nvSpPr>
        <p:spPr>
          <a:xfrm>
            <a:off x="800100" y="6172200"/>
            <a:ext cx="4000500"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1" name="Shape 41"/>
          <p:cNvSpPr/>
          <p:nvPr/>
        </p:nvSpPr>
        <p:spPr>
          <a:xfrm flipH="1" rot="10800000">
            <a:off x="69411" y="2376829"/>
            <a:ext cx="9013514" cy="9143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Shape 42"/>
          <p:cNvSpPr/>
          <p:nvPr/>
        </p:nvSpPr>
        <p:spPr>
          <a:xfrm>
            <a:off x="69146" y="2341475"/>
            <a:ext cx="9013780" cy="45718"/>
          </a:xfrm>
          <a:prstGeom prst="rect">
            <a:avLst/>
          </a:prstGeom>
          <a:solidFill>
            <a:srgbClr val="E6AFA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Shape 43"/>
          <p:cNvSpPr/>
          <p:nvPr/>
        </p:nvSpPr>
        <p:spPr>
          <a:xfrm>
            <a:off x="68305" y="2468880"/>
            <a:ext cx="9014621" cy="4571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Shape 44"/>
          <p:cNvSpPr/>
          <p:nvPr>
            <p:ph idx="12" type="sldNum"/>
          </p:nvPr>
        </p:nvSpPr>
        <p:spPr>
          <a:xfrm>
            <a:off x="146304" y="6208776"/>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914400" y="274637"/>
            <a:ext cx="7772400" cy="1143000"/>
          </a:xfrm>
          <a:prstGeom prst="rect">
            <a:avLst/>
          </a:prstGeom>
          <a:noFill/>
          <a:ln>
            <a:noFill/>
          </a:ln>
        </p:spPr>
        <p:txBody>
          <a:bodyPr anchorCtr="0" anchor="b" bIns="91425" lIns="91425" rIns="91425" tIns="91425"/>
          <a:lstStyle>
            <a:lvl1pPr lvl="0" rtl="0" algn="l">
              <a:spcBef>
                <a:spcPts val="0"/>
              </a:spcBef>
              <a:buClr>
                <a:schemeClr val="dk2"/>
              </a:buClr>
              <a:buFont typeface="Source Sans Pro"/>
              <a:buNone/>
              <a:defRPr sz="40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8" name="Shape 48"/>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9" name="Shape 49"/>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50" name="Shape 50"/>
          <p:cNvSpPr txBox="1"/>
          <p:nvPr>
            <p:ph idx="1" type="body"/>
          </p:nvPr>
        </p:nvSpPr>
        <p:spPr>
          <a:xfrm>
            <a:off x="914400" y="1447800"/>
            <a:ext cx="3749040" cy="45720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
        <p:nvSpPr>
          <p:cNvPr id="51" name="Shape 51"/>
          <p:cNvSpPr txBox="1"/>
          <p:nvPr>
            <p:ph idx="2" type="body"/>
          </p:nvPr>
        </p:nvSpPr>
        <p:spPr>
          <a:xfrm>
            <a:off x="4933950" y="1447800"/>
            <a:ext cx="3749040" cy="45720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914400" y="273050"/>
            <a:ext cx="77724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1" type="body"/>
          </p:nvPr>
        </p:nvSpPr>
        <p:spPr>
          <a:xfrm>
            <a:off x="914400" y="1447800"/>
            <a:ext cx="3733800" cy="762000"/>
          </a:xfrm>
          <a:prstGeom prst="rect">
            <a:avLst/>
          </a:prstGeom>
          <a:noFill/>
          <a:ln>
            <a:noFill/>
          </a:ln>
        </p:spPr>
        <p:txBody>
          <a:bodyPr anchorCtr="0" anchor="b" bIns="91425" lIns="91425" rIns="91425" tIns="91425"/>
          <a:lstStyle>
            <a:lvl1pPr indent="0" lvl="0" marL="0" rtl="0">
              <a:spcBef>
                <a:spcPts val="0"/>
              </a:spcBef>
              <a:buClr>
                <a:schemeClr val="accent1"/>
              </a:buClr>
              <a:buFont typeface="Source Sans Pro"/>
              <a:buNone/>
              <a:defRPr b="1" sz="2400">
                <a:solidFill>
                  <a:schemeClr val="accent1"/>
                </a:solidFill>
                <a:latin typeface="Source Sans Pro"/>
                <a:ea typeface="Source Sans Pro"/>
                <a:cs typeface="Source Sans Pro"/>
                <a:sym typeface="Source Sans Pro"/>
              </a:defRPr>
            </a:lvl1pPr>
            <a:lvl2pPr lvl="1" rtl="0">
              <a:spcBef>
                <a:spcPts val="0"/>
              </a:spcBef>
              <a:buFont typeface="Libre Baskerville"/>
              <a:buNone/>
              <a:defRPr b="1" sz="2000"/>
            </a:lvl2pPr>
            <a:lvl3pPr lvl="2" rtl="0">
              <a:spcBef>
                <a:spcPts val="0"/>
              </a:spcBef>
              <a:buFont typeface="Libre Baskerville"/>
              <a:buNone/>
              <a:defRPr b="1" sz="1800"/>
            </a:lvl3pPr>
            <a:lvl4pPr lvl="3" rtl="0">
              <a:spcBef>
                <a:spcPts val="0"/>
              </a:spcBef>
              <a:buFont typeface="Libre Baskerville"/>
              <a:buNone/>
              <a:defRPr b="1" sz="1600"/>
            </a:lvl4pPr>
            <a:lvl5pPr lvl="4" rtl="0">
              <a:spcBef>
                <a:spcPts val="0"/>
              </a:spcBef>
              <a:buFont typeface="Libre Baskerville"/>
              <a:buNone/>
              <a:defRPr b="1" sz="1600"/>
            </a:lvl5pPr>
            <a:lvl6pPr lvl="5" rtl="0">
              <a:spcBef>
                <a:spcPts val="0"/>
              </a:spcBef>
              <a:defRPr sz="1800">
                <a:solidFill>
                  <a:schemeClr val="dk1"/>
                </a:solidFill>
                <a:latin typeface="Libre Baskerville"/>
                <a:ea typeface="Libre Baskerville"/>
                <a:cs typeface="Libre Baskerville"/>
                <a:sym typeface="Libre Baskerville"/>
              </a:defRPr>
            </a:lvl6pPr>
            <a:lvl7pPr lvl="6" rtl="0">
              <a:spcBef>
                <a:spcPts val="0"/>
              </a:spcBef>
              <a:defRPr sz="1800">
                <a:solidFill>
                  <a:schemeClr val="dk1"/>
                </a:solidFill>
                <a:latin typeface="Libre Baskerville"/>
                <a:ea typeface="Libre Baskerville"/>
                <a:cs typeface="Libre Baskerville"/>
                <a:sym typeface="Libre Baskerville"/>
              </a:defRPr>
            </a:lvl7pPr>
            <a:lvl8pPr lvl="7" rtl="0">
              <a:spcBef>
                <a:spcPts val="0"/>
              </a:spcBef>
              <a:defRPr sz="1800">
                <a:solidFill>
                  <a:schemeClr val="dk1"/>
                </a:solidFill>
                <a:latin typeface="Libre Baskerville"/>
                <a:ea typeface="Libre Baskerville"/>
                <a:cs typeface="Libre Baskerville"/>
                <a:sym typeface="Libre Baskerville"/>
              </a:defRPr>
            </a:lvl8pPr>
            <a:lvl9pPr lvl="8" rtl="0">
              <a:spcBef>
                <a:spcPts val="0"/>
              </a:spcBef>
              <a:defRPr sz="1800">
                <a:solidFill>
                  <a:schemeClr val="dk1"/>
                </a:solidFill>
                <a:latin typeface="Libre Baskerville"/>
                <a:ea typeface="Libre Baskerville"/>
                <a:cs typeface="Libre Baskerville"/>
                <a:sym typeface="Libre Baskerville"/>
              </a:defRPr>
            </a:lvl9pPr>
          </a:lstStyle>
          <a:p/>
        </p:txBody>
      </p:sp>
      <p:sp>
        <p:nvSpPr>
          <p:cNvPr id="55" name="Shape 55"/>
          <p:cNvSpPr txBox="1"/>
          <p:nvPr>
            <p:ph idx="2" type="body"/>
          </p:nvPr>
        </p:nvSpPr>
        <p:spPr>
          <a:xfrm>
            <a:off x="4953000" y="1447800"/>
            <a:ext cx="3733800" cy="762000"/>
          </a:xfrm>
          <a:prstGeom prst="rect">
            <a:avLst/>
          </a:prstGeom>
          <a:noFill/>
          <a:ln>
            <a:noFill/>
          </a:ln>
        </p:spPr>
        <p:txBody>
          <a:bodyPr anchorCtr="0" anchor="b" bIns="91425" lIns="91425" rIns="91425" tIns="91425"/>
          <a:lstStyle>
            <a:lvl1pPr indent="0" lvl="0" marL="0" rtl="0">
              <a:spcBef>
                <a:spcPts val="0"/>
              </a:spcBef>
              <a:buClr>
                <a:schemeClr val="accent1"/>
              </a:buClr>
              <a:buFont typeface="Source Sans Pro"/>
              <a:buNone/>
              <a:defRPr b="1" sz="2400">
                <a:solidFill>
                  <a:schemeClr val="accent1"/>
                </a:solidFill>
                <a:latin typeface="Source Sans Pro"/>
                <a:ea typeface="Source Sans Pro"/>
                <a:cs typeface="Source Sans Pro"/>
                <a:sym typeface="Source Sans Pro"/>
              </a:defRPr>
            </a:lvl1pPr>
            <a:lvl2pPr lvl="1" rtl="0">
              <a:spcBef>
                <a:spcPts val="0"/>
              </a:spcBef>
              <a:buFont typeface="Libre Baskerville"/>
              <a:buNone/>
              <a:defRPr b="1" sz="2000"/>
            </a:lvl2pPr>
            <a:lvl3pPr lvl="2" rtl="0">
              <a:spcBef>
                <a:spcPts val="0"/>
              </a:spcBef>
              <a:buFont typeface="Libre Baskerville"/>
              <a:buNone/>
              <a:defRPr b="1" sz="1800"/>
            </a:lvl3pPr>
            <a:lvl4pPr lvl="3" rtl="0">
              <a:spcBef>
                <a:spcPts val="0"/>
              </a:spcBef>
              <a:buFont typeface="Libre Baskerville"/>
              <a:buNone/>
              <a:defRPr b="1" sz="1600"/>
            </a:lvl4pPr>
            <a:lvl5pPr lvl="4" rtl="0">
              <a:spcBef>
                <a:spcPts val="0"/>
              </a:spcBef>
              <a:buFont typeface="Libre Baskerville"/>
              <a:buNone/>
              <a:defRPr b="1" sz="1600"/>
            </a:lvl5pPr>
            <a:lvl6pPr lvl="5" rtl="0">
              <a:spcBef>
                <a:spcPts val="0"/>
              </a:spcBef>
              <a:defRPr sz="1800">
                <a:solidFill>
                  <a:schemeClr val="dk1"/>
                </a:solidFill>
                <a:latin typeface="Libre Baskerville"/>
                <a:ea typeface="Libre Baskerville"/>
                <a:cs typeface="Libre Baskerville"/>
                <a:sym typeface="Libre Baskerville"/>
              </a:defRPr>
            </a:lvl6pPr>
            <a:lvl7pPr lvl="6" rtl="0">
              <a:spcBef>
                <a:spcPts val="0"/>
              </a:spcBef>
              <a:defRPr sz="1800">
                <a:solidFill>
                  <a:schemeClr val="dk1"/>
                </a:solidFill>
                <a:latin typeface="Libre Baskerville"/>
                <a:ea typeface="Libre Baskerville"/>
                <a:cs typeface="Libre Baskerville"/>
                <a:sym typeface="Libre Baskerville"/>
              </a:defRPr>
            </a:lvl7pPr>
            <a:lvl8pPr lvl="7" rtl="0">
              <a:spcBef>
                <a:spcPts val="0"/>
              </a:spcBef>
              <a:defRPr sz="1800">
                <a:solidFill>
                  <a:schemeClr val="dk1"/>
                </a:solidFill>
                <a:latin typeface="Libre Baskerville"/>
                <a:ea typeface="Libre Baskerville"/>
                <a:cs typeface="Libre Baskerville"/>
                <a:sym typeface="Libre Baskerville"/>
              </a:defRPr>
            </a:lvl8pPr>
            <a:lvl9pPr lvl="8" rtl="0">
              <a:spcBef>
                <a:spcPts val="0"/>
              </a:spcBef>
              <a:defRPr sz="1800">
                <a:solidFill>
                  <a:schemeClr val="dk1"/>
                </a:solidFill>
                <a:latin typeface="Libre Baskerville"/>
                <a:ea typeface="Libre Baskerville"/>
                <a:cs typeface="Libre Baskerville"/>
                <a:sym typeface="Libre Baskerville"/>
              </a:defRPr>
            </a:lvl9pPr>
          </a:lstStyle>
          <a:p/>
        </p:txBody>
      </p:sp>
      <p:sp>
        <p:nvSpPr>
          <p:cNvPr id="56" name="Shape 56"/>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57" name="Shape 57"/>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58" name="Shape 58"/>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59" name="Shape 59"/>
          <p:cNvSpPr txBox="1"/>
          <p:nvPr>
            <p:ph idx="3" type="body"/>
          </p:nvPr>
        </p:nvSpPr>
        <p:spPr>
          <a:xfrm>
            <a:off x="914400" y="2247900"/>
            <a:ext cx="3733800" cy="38862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
        <p:nvSpPr>
          <p:cNvPr id="60" name="Shape 60"/>
          <p:cNvSpPr txBox="1"/>
          <p:nvPr>
            <p:ph idx="4" type="body"/>
          </p:nvPr>
        </p:nvSpPr>
        <p:spPr>
          <a:xfrm>
            <a:off x="4953000" y="2247900"/>
            <a:ext cx="3733800" cy="38862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914400" y="274637"/>
            <a:ext cx="7772400" cy="1143000"/>
          </a:xfrm>
          <a:prstGeom prst="rect">
            <a:avLst/>
          </a:prstGeom>
          <a:noFill/>
          <a:ln>
            <a:noFill/>
          </a:ln>
        </p:spPr>
        <p:txBody>
          <a:bodyPr anchorCtr="0" anchor="b" bIns="91425" lIns="91425" rIns="91425" tIns="91425"/>
          <a:lstStyle>
            <a:lvl1pPr lvl="0" rtl="0" algn="l">
              <a:spcBef>
                <a:spcPts val="0"/>
              </a:spcBef>
              <a:buClr>
                <a:schemeClr val="dk2"/>
              </a:buClr>
              <a:buFont typeface="Source Sans Pro"/>
              <a:buNone/>
              <a:defRPr sz="40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64" name="Shape 64"/>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Shape 65"/>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68" name="Shape 68"/>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69" name="Shape 69"/>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p:nvPr/>
        </p:nvSpPr>
        <p:spPr>
          <a:xfrm>
            <a:off x="0" y="0"/>
            <a:ext cx="9144000"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Shape 72"/>
          <p:cNvSpPr/>
          <p:nvPr/>
        </p:nvSpPr>
        <p:spPr>
          <a:xfrm>
            <a:off x="64008" y="69754"/>
            <a:ext cx="9013371" cy="6693408"/>
          </a:xfrm>
          <a:prstGeom prst="roundRect">
            <a:avLst>
              <a:gd fmla="val 4929" name="adj"/>
            </a:avLst>
          </a:prstGeom>
          <a:solidFill>
            <a:schemeClr val="lt1"/>
          </a:solidFill>
          <a:ln cap="sq"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Shape 73"/>
          <p:cNvSpPr txBox="1"/>
          <p:nvPr>
            <p:ph type="title"/>
          </p:nvPr>
        </p:nvSpPr>
        <p:spPr>
          <a:xfrm>
            <a:off x="914400" y="273050"/>
            <a:ext cx="7772400" cy="1143000"/>
          </a:xfrm>
          <a:prstGeom prst="rect">
            <a:avLst/>
          </a:prstGeom>
          <a:noFill/>
          <a:ln>
            <a:noFill/>
          </a:ln>
        </p:spPr>
        <p:txBody>
          <a:bodyPr anchorCtr="0" anchor="b" bIns="91425" lIns="91425" rIns="91425" tIns="91425"/>
          <a:lstStyle>
            <a:lvl1pPr lvl="0" rtl="0" algn="l">
              <a:spcBef>
                <a:spcPts val="0"/>
              </a:spcBef>
              <a:buFont typeface="Source Sans Pro"/>
              <a:buNone/>
              <a:defRPr b="0" sz="4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a:off x="914400" y="1600200"/>
            <a:ext cx="1904999" cy="4495800"/>
          </a:xfrm>
          <a:prstGeom prst="rect">
            <a:avLst/>
          </a:prstGeom>
          <a:noFill/>
          <a:ln>
            <a:noFill/>
          </a:ln>
        </p:spPr>
        <p:txBody>
          <a:bodyPr anchorCtr="0" anchor="t" bIns="91425" lIns="91425" rIns="91425" tIns="91425"/>
          <a:lstStyle>
            <a:lvl1pPr indent="0" lvl="0" marL="0" rtl="0">
              <a:spcBef>
                <a:spcPts val="0"/>
              </a:spcBef>
              <a:buFont typeface="Libre Baskerville"/>
              <a:buNone/>
              <a:defRPr sz="1800"/>
            </a:lvl1pPr>
            <a:lvl2pPr lvl="1" rtl="0">
              <a:spcBef>
                <a:spcPts val="0"/>
              </a:spcBef>
              <a:buFont typeface="Libre Baskerville"/>
              <a:buNone/>
              <a:defRPr sz="1200"/>
            </a:lvl2pPr>
            <a:lvl3pPr lvl="2" rtl="0">
              <a:spcBef>
                <a:spcPts val="0"/>
              </a:spcBef>
              <a:buFont typeface="Libre Baskerville"/>
              <a:buNone/>
              <a:defRPr sz="1000"/>
            </a:lvl3pPr>
            <a:lvl4pPr lvl="3" rtl="0">
              <a:spcBef>
                <a:spcPts val="0"/>
              </a:spcBef>
              <a:buFont typeface="Libre Baskerville"/>
              <a:buNone/>
              <a:defRPr sz="900"/>
            </a:lvl4pPr>
            <a:lvl5pPr lvl="4" rtl="0">
              <a:spcBef>
                <a:spcPts val="0"/>
              </a:spcBef>
              <a:buFont typeface="Libre Baskerville"/>
              <a:buNone/>
              <a:defRPr sz="900"/>
            </a:lvl5pPr>
            <a:lvl6pPr lvl="5" rtl="0">
              <a:spcBef>
                <a:spcPts val="0"/>
              </a:spcBef>
              <a:defRPr sz="1800">
                <a:solidFill>
                  <a:schemeClr val="dk1"/>
                </a:solidFill>
                <a:latin typeface="Libre Baskerville"/>
                <a:ea typeface="Libre Baskerville"/>
                <a:cs typeface="Libre Baskerville"/>
                <a:sym typeface="Libre Baskerville"/>
              </a:defRPr>
            </a:lvl6pPr>
            <a:lvl7pPr lvl="6" rtl="0">
              <a:spcBef>
                <a:spcPts val="0"/>
              </a:spcBef>
              <a:defRPr sz="1800">
                <a:solidFill>
                  <a:schemeClr val="dk1"/>
                </a:solidFill>
                <a:latin typeface="Libre Baskerville"/>
                <a:ea typeface="Libre Baskerville"/>
                <a:cs typeface="Libre Baskerville"/>
                <a:sym typeface="Libre Baskerville"/>
              </a:defRPr>
            </a:lvl7pPr>
            <a:lvl8pPr lvl="7" rtl="0">
              <a:spcBef>
                <a:spcPts val="0"/>
              </a:spcBef>
              <a:defRPr sz="1800">
                <a:solidFill>
                  <a:schemeClr val="dk1"/>
                </a:solidFill>
                <a:latin typeface="Libre Baskerville"/>
                <a:ea typeface="Libre Baskerville"/>
                <a:cs typeface="Libre Baskerville"/>
                <a:sym typeface="Libre Baskerville"/>
              </a:defRPr>
            </a:lvl8pPr>
            <a:lvl9pPr lvl="8" rtl="0">
              <a:spcBef>
                <a:spcPts val="0"/>
              </a:spcBef>
              <a:defRPr sz="1800">
                <a:solidFill>
                  <a:schemeClr val="dk1"/>
                </a:solidFill>
                <a:latin typeface="Libre Baskerville"/>
                <a:ea typeface="Libre Baskerville"/>
                <a:cs typeface="Libre Baskerville"/>
                <a:sym typeface="Libre Baskerville"/>
              </a:defRPr>
            </a:lvl9pPr>
          </a:lstStyle>
          <a:p/>
        </p:txBody>
      </p:sp>
      <p:sp>
        <p:nvSpPr>
          <p:cNvPr id="75" name="Shape 75"/>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76" name="Shape 76"/>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77" name="Shape 77"/>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78" name="Shape 78"/>
          <p:cNvSpPr txBox="1"/>
          <p:nvPr>
            <p:ph idx="2" type="body"/>
          </p:nvPr>
        </p:nvSpPr>
        <p:spPr>
          <a:xfrm>
            <a:off x="2971800" y="1600200"/>
            <a:ext cx="5714999" cy="4495800"/>
          </a:xfrm>
          <a:prstGeom prst="rect">
            <a:avLst/>
          </a:prstGeom>
          <a:noFill/>
          <a:ln>
            <a:noFill/>
          </a:ln>
        </p:spPr>
        <p:txBody>
          <a:bodyPr anchorCtr="0" anchor="t" bIns="91425" lIns="91425" rIns="91425" tIns="91425"/>
          <a:lstStyle>
            <a:lvl1pPr indent="-133985" lvl="0" marL="274320" rtl="0" algn="l">
              <a:spcBef>
                <a:spcPts val="580"/>
              </a:spcBef>
              <a:buClr>
                <a:schemeClr val="accent1"/>
              </a:buClr>
              <a:buFont typeface="Noto Symbol"/>
              <a:buChar char="●"/>
              <a:defRPr sz="2600">
                <a:solidFill>
                  <a:schemeClr val="dk1"/>
                </a:solidFill>
                <a:latin typeface="Libre Baskerville"/>
                <a:ea typeface="Libre Baskerville"/>
                <a:cs typeface="Libre Baskerville"/>
                <a:sym typeface="Libre Baskerville"/>
              </a:defRPr>
            </a:lvl1pPr>
            <a:lvl2pPr indent="-101600" lvl="1" marL="548640" rtl="0" algn="l">
              <a:spcBef>
                <a:spcPts val="370"/>
              </a:spcBef>
              <a:buClr>
                <a:schemeClr val="accent2"/>
              </a:buClr>
              <a:buFont typeface="Noto Symbol"/>
              <a:buChar char="●"/>
              <a:defRPr sz="2400">
                <a:solidFill>
                  <a:schemeClr val="dk1"/>
                </a:solidFill>
                <a:latin typeface="Libre Baskerville"/>
                <a:ea typeface="Libre Baskerville"/>
                <a:cs typeface="Libre Baskerville"/>
                <a:sym typeface="Libre Baskerville"/>
              </a:defRPr>
            </a:lvl2pPr>
            <a:lvl3pPr indent="-130810" lvl="2" marL="822960" rtl="0" algn="l">
              <a:spcBef>
                <a:spcPts val="370"/>
              </a:spcBef>
              <a:buClr>
                <a:srgbClr val="E6AFA9"/>
              </a:buClr>
              <a:buFont typeface="Noto Symbol"/>
              <a:buChar char="●"/>
              <a:defRPr sz="2000">
                <a:solidFill>
                  <a:schemeClr val="dk1"/>
                </a:solidFill>
                <a:latin typeface="Libre Baskerville"/>
                <a:ea typeface="Libre Baskerville"/>
                <a:cs typeface="Libre Baskerville"/>
                <a:sym typeface="Libre Baskerville"/>
              </a:defRPr>
            </a:lvl3pPr>
            <a:lvl4pPr indent="-132080" lvl="3" marL="1097280" rtl="0" algn="l">
              <a:spcBef>
                <a:spcPts val="370"/>
              </a:spcBef>
              <a:buClr>
                <a:schemeClr val="accent3"/>
              </a:buClr>
              <a:buFont typeface="Noto Symbol"/>
              <a:buChar char="●"/>
              <a:defRPr sz="2000">
                <a:solidFill>
                  <a:schemeClr val="dk1"/>
                </a:solidFill>
                <a:latin typeface="Libre Baskerville"/>
                <a:ea typeface="Libre Baskerville"/>
                <a:cs typeface="Libre Baskerville"/>
                <a:sym typeface="Libre Baskerville"/>
              </a:defRPr>
            </a:lvl4pPr>
            <a:lvl5pPr indent="-101600" lvl="4" marL="1371600" rtl="0" algn="l">
              <a:spcBef>
                <a:spcPts val="370"/>
              </a:spcBef>
              <a:buClr>
                <a:schemeClr val="accent3"/>
              </a:buClr>
              <a:buFont typeface="Libre Baskerville"/>
              <a:buChar char="o"/>
              <a:defRPr sz="2000">
                <a:solidFill>
                  <a:schemeClr val="dk1"/>
                </a:solidFill>
                <a:latin typeface="Libre Baskerville"/>
                <a:ea typeface="Libre Baskerville"/>
                <a:cs typeface="Libre Baskerville"/>
                <a:sym typeface="Libre Baskerville"/>
              </a:defRPr>
            </a:lvl5pPr>
            <a:lvl6pPr indent="-121920" lvl="5" marL="1645920" rtl="0" algn="l">
              <a:spcBef>
                <a:spcPts val="370"/>
              </a:spcBef>
              <a:buClr>
                <a:schemeClr val="accent3"/>
              </a:buClr>
              <a:buFont typeface="Libre Baskerville"/>
              <a:buChar char="•"/>
              <a:defRPr sz="1800">
                <a:solidFill>
                  <a:schemeClr val="dk1"/>
                </a:solidFill>
                <a:latin typeface="Libre Baskerville"/>
                <a:ea typeface="Libre Baskerville"/>
                <a:cs typeface="Libre Baskerville"/>
                <a:sym typeface="Libre Baskerville"/>
              </a:defRPr>
            </a:lvl6pPr>
            <a:lvl7pPr indent="-116839" lvl="6" marL="1920240" rtl="0" algn="l">
              <a:spcBef>
                <a:spcPts val="370"/>
              </a:spcBef>
              <a:buClr>
                <a:schemeClr val="accent2"/>
              </a:buClr>
              <a:buFont typeface="Libre Baskerville"/>
              <a:buChar char="•"/>
              <a:defRPr sz="1800">
                <a:solidFill>
                  <a:schemeClr val="dk1"/>
                </a:solidFill>
                <a:latin typeface="Libre Baskerville"/>
                <a:ea typeface="Libre Baskerville"/>
                <a:cs typeface="Libre Baskerville"/>
                <a:sym typeface="Libre Baskerville"/>
              </a:defRPr>
            </a:lvl7pPr>
            <a:lvl8pPr indent="-124460" lvl="7" marL="2194560" rtl="0" algn="l">
              <a:spcBef>
                <a:spcPts val="370"/>
              </a:spcBef>
              <a:buClr>
                <a:srgbClr val="E6AFA9"/>
              </a:buClr>
              <a:buFont typeface="Libre Baskerville"/>
              <a:buChar char="•"/>
              <a:defRPr sz="1800">
                <a:solidFill>
                  <a:schemeClr val="dk1"/>
                </a:solidFill>
                <a:latin typeface="Libre Baskerville"/>
                <a:ea typeface="Libre Baskerville"/>
                <a:cs typeface="Libre Baskerville"/>
                <a:sym typeface="Libre Baskerville"/>
              </a:defRPr>
            </a:lvl8pPr>
            <a:lvl9pPr indent="-119379" lvl="8" marL="2468880" rtl="0" algn="l">
              <a:spcBef>
                <a:spcPts val="370"/>
              </a:spcBef>
              <a:buClr>
                <a:srgbClr val="CAABA9"/>
              </a:buClr>
              <a:buFont typeface="Libre Baskerville"/>
              <a:buChar char="•"/>
              <a:defRPr sz="1800">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9" name="Shape 79"/>
        <p:cNvGrpSpPr/>
        <p:nvPr/>
      </p:nvGrpSpPr>
      <p:grpSpPr>
        <a:xfrm>
          <a:off x="0" y="0"/>
          <a:ext cx="0" cy="0"/>
          <a:chOff x="0" y="0"/>
          <a:chExt cx="0" cy="0"/>
        </a:xfrm>
      </p:grpSpPr>
      <p:sp>
        <p:nvSpPr>
          <p:cNvPr id="80" name="Shape 80"/>
          <p:cNvSpPr txBox="1"/>
          <p:nvPr>
            <p:ph type="title"/>
          </p:nvPr>
        </p:nvSpPr>
        <p:spPr>
          <a:xfrm>
            <a:off x="914400" y="4900550"/>
            <a:ext cx="7315200" cy="522288"/>
          </a:xfrm>
          <a:prstGeom prst="rect">
            <a:avLst/>
          </a:prstGeom>
          <a:noFill/>
          <a:ln>
            <a:noFill/>
          </a:ln>
        </p:spPr>
        <p:txBody>
          <a:bodyPr anchorCtr="0" anchor="ctr" bIns="91425" lIns="91425" rIns="91425" tIns="91425"/>
          <a:lstStyle>
            <a:lvl1pPr lvl="0" rtl="0" algn="l">
              <a:spcBef>
                <a:spcPts val="0"/>
              </a:spcBef>
              <a:buFont typeface="Source Sans Pro"/>
              <a:buNone/>
              <a:defRPr b="0" sz="2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 type="body"/>
          </p:nvPr>
        </p:nvSpPr>
        <p:spPr>
          <a:xfrm>
            <a:off x="914400" y="5445825"/>
            <a:ext cx="7315200" cy="685799"/>
          </a:xfrm>
          <a:prstGeom prst="rect">
            <a:avLst/>
          </a:prstGeom>
          <a:noFill/>
          <a:ln>
            <a:noFill/>
          </a:ln>
        </p:spPr>
        <p:txBody>
          <a:bodyPr anchorCtr="0" anchor="t" bIns="91425" lIns="91425" rIns="91425" tIns="91425"/>
          <a:lstStyle>
            <a:lvl1pPr indent="0" lvl="0" marL="0" rtl="0">
              <a:spcBef>
                <a:spcPts val="0"/>
              </a:spcBef>
              <a:buFont typeface="Libre Baskerville"/>
              <a:buNone/>
              <a:defRPr sz="1600"/>
            </a:lvl1pPr>
            <a:lvl2pPr lvl="1" rtl="0">
              <a:spcBef>
                <a:spcPts val="0"/>
              </a:spcBef>
              <a:defRPr sz="1200"/>
            </a:lvl2pPr>
            <a:lvl3pPr lvl="2" rtl="0">
              <a:spcBef>
                <a:spcPts val="0"/>
              </a:spcBef>
              <a:defRPr sz="1000"/>
            </a:lvl3pPr>
            <a:lvl4pPr lvl="3" rtl="0">
              <a:spcBef>
                <a:spcPts val="0"/>
              </a:spcBef>
              <a:defRPr sz="900"/>
            </a:lvl4pPr>
            <a:lvl5pPr lvl="4" rtl="0">
              <a:spcBef>
                <a:spcPts val="0"/>
              </a:spcBef>
              <a:defRPr sz="900"/>
            </a:lvl5pPr>
            <a:lvl6pPr lvl="5" rtl="0">
              <a:spcBef>
                <a:spcPts val="0"/>
              </a:spcBef>
              <a:defRPr sz="1800">
                <a:solidFill>
                  <a:schemeClr val="dk1"/>
                </a:solidFill>
                <a:latin typeface="Libre Baskerville"/>
                <a:ea typeface="Libre Baskerville"/>
                <a:cs typeface="Libre Baskerville"/>
                <a:sym typeface="Libre Baskerville"/>
              </a:defRPr>
            </a:lvl6pPr>
            <a:lvl7pPr lvl="6" rtl="0">
              <a:spcBef>
                <a:spcPts val="0"/>
              </a:spcBef>
              <a:defRPr sz="1800">
                <a:solidFill>
                  <a:schemeClr val="dk1"/>
                </a:solidFill>
                <a:latin typeface="Libre Baskerville"/>
                <a:ea typeface="Libre Baskerville"/>
                <a:cs typeface="Libre Baskerville"/>
                <a:sym typeface="Libre Baskerville"/>
              </a:defRPr>
            </a:lvl7pPr>
            <a:lvl8pPr lvl="7" rtl="0">
              <a:spcBef>
                <a:spcPts val="0"/>
              </a:spcBef>
              <a:defRPr sz="1800">
                <a:solidFill>
                  <a:schemeClr val="dk1"/>
                </a:solidFill>
                <a:latin typeface="Libre Baskerville"/>
                <a:ea typeface="Libre Baskerville"/>
                <a:cs typeface="Libre Baskerville"/>
                <a:sym typeface="Libre Baskerville"/>
              </a:defRPr>
            </a:lvl8pPr>
            <a:lvl9pPr lvl="8" rtl="0">
              <a:spcBef>
                <a:spcPts val="0"/>
              </a:spcBef>
              <a:defRPr sz="1800">
                <a:solidFill>
                  <a:schemeClr val="dk1"/>
                </a:solidFill>
                <a:latin typeface="Libre Baskerville"/>
                <a:ea typeface="Libre Baskerville"/>
                <a:cs typeface="Libre Baskerville"/>
                <a:sym typeface="Libre Baskerville"/>
              </a:defRPr>
            </a:lvl9pPr>
          </a:lstStyle>
          <a:p/>
        </p:txBody>
      </p:sp>
      <p:sp>
        <p:nvSpPr>
          <p:cNvPr id="82" name="Shape 82"/>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83" name="Shape 83"/>
          <p:cNvSpPr txBox="1"/>
          <p:nvPr>
            <p:ph idx="11" type="ftr"/>
          </p:nvPr>
        </p:nvSpPr>
        <p:spPr>
          <a:xfrm>
            <a:off x="914400" y="6172200"/>
            <a:ext cx="3886200"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84" name="Shape 84"/>
          <p:cNvSpPr/>
          <p:nvPr>
            <p:ph idx="12" type="sldNum"/>
          </p:nvPr>
        </p:nvSpPr>
        <p:spPr>
          <a:xfrm>
            <a:off x="146304" y="6208776"/>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85" name="Shape 85"/>
          <p:cNvSpPr/>
          <p:nvPr/>
        </p:nvSpPr>
        <p:spPr>
          <a:xfrm flipH="1" rot="10800000">
            <a:off x="68307" y="4683554"/>
            <a:ext cx="9006839" cy="9143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Shape 86"/>
          <p:cNvSpPr/>
          <p:nvPr/>
        </p:nvSpPr>
        <p:spPr>
          <a:xfrm>
            <a:off x="68508" y="4650473"/>
            <a:ext cx="9006639" cy="45718"/>
          </a:xfrm>
          <a:prstGeom prst="rect">
            <a:avLst/>
          </a:prstGeom>
          <a:solidFill>
            <a:srgbClr val="E6AFA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Shape 87"/>
          <p:cNvSpPr/>
          <p:nvPr/>
        </p:nvSpPr>
        <p:spPr>
          <a:xfrm>
            <a:off x="68509" y="4773223"/>
            <a:ext cx="9006636" cy="48807"/>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Shape 88"/>
          <p:cNvSpPr/>
          <p:nvPr>
            <p:ph idx="2" type="pic"/>
          </p:nvPr>
        </p:nvSpPr>
        <p:spPr>
          <a:xfrm>
            <a:off x="68308" y="66675"/>
            <a:ext cx="9001873" cy="4581524"/>
          </a:xfrm>
          <a:prstGeom prst="round2SameRect">
            <a:avLst>
              <a:gd fmla="val 7101" name="adj1"/>
              <a:gd fmla="val 0" name="adj2"/>
            </a:avLst>
          </a:prstGeom>
          <a:solidFill>
            <a:schemeClr val="lt2"/>
          </a:solidFill>
          <a:ln cap="flat" cmpd="sng" w="9525">
            <a:solidFill>
              <a:schemeClr val="dk1"/>
            </a:solidFill>
            <a:prstDash val="solid"/>
            <a:round/>
            <a:headEnd len="med" w="med" type="none"/>
            <a:tailEnd len="med" w="med" type="none"/>
          </a:ln>
        </p:spPr>
        <p:txBody>
          <a:bodyPr anchorCtr="0" anchor="ctr" bIns="91425" lIns="91425" rIns="91425" tIns="91425"/>
          <a:lstStyle>
            <a:lvl1pPr indent="0" lvl="0" marL="0" marR="0" rtl="0" algn="r">
              <a:spcBef>
                <a:spcPts val="0"/>
              </a:spcBef>
              <a:buClr>
                <a:schemeClr val="dk2"/>
              </a:buClr>
              <a:buFont typeface="Libre Baskerville"/>
              <a:buNone/>
              <a:defRPr b="0" i="0" sz="3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9144000"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Shape 11"/>
          <p:cNvSpPr/>
          <p:nvPr/>
        </p:nvSpPr>
        <p:spPr>
          <a:xfrm>
            <a:off x="64008" y="69754"/>
            <a:ext cx="9013371" cy="6693408"/>
          </a:xfrm>
          <a:prstGeom prst="roundRect">
            <a:avLst>
              <a:gd fmla="val 4929" name="adj"/>
            </a:avLst>
          </a:prstGeom>
          <a:solidFill>
            <a:schemeClr val="lt1"/>
          </a:solidFill>
          <a:ln cap="sq"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Shape 12"/>
          <p:cNvSpPr txBox="1"/>
          <p:nvPr>
            <p:ph type="title"/>
          </p:nvPr>
        </p:nvSpPr>
        <p:spPr>
          <a:xfrm>
            <a:off x="914400" y="274637"/>
            <a:ext cx="77724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body"/>
          </p:nvPr>
        </p:nvSpPr>
        <p:spPr>
          <a:xfrm>
            <a:off x="914400" y="1447800"/>
            <a:ext cx="7772400" cy="4572000"/>
          </a:xfrm>
          <a:prstGeom prst="rect">
            <a:avLst/>
          </a:prstGeom>
          <a:noFill/>
          <a:ln>
            <a:noFill/>
          </a:ln>
        </p:spPr>
        <p:txBody>
          <a:bodyPr anchorCtr="0" anchor="t" bIns="91425" lIns="91425" rIns="91425" tIns="91425"/>
          <a:lstStyle>
            <a:lvl1pPr indent="-133985" lvl="0" marL="274320" marR="0" rtl="0" algn="l">
              <a:spcBef>
                <a:spcPts val="580"/>
              </a:spcBef>
              <a:buClr>
                <a:schemeClr val="accent1"/>
              </a:buClr>
              <a:buFont typeface="Noto Symbol"/>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Font typeface="Noto Symbol"/>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Font typeface="Noto Symbol"/>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Font typeface="Noto Symbol"/>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Shape 14"/>
          <p:cNvSpPr txBox="1"/>
          <p:nvPr>
            <p:ph idx="10" type="dt"/>
          </p:nvPr>
        </p:nvSpPr>
        <p:spPr>
          <a:xfrm>
            <a:off x="6172200" y="6191250"/>
            <a:ext cx="2476500" cy="476249"/>
          </a:xfrm>
          <a:prstGeom prst="rect">
            <a:avLst/>
          </a:prstGeom>
          <a:noFill/>
          <a:ln>
            <a:noFill/>
          </a:ln>
        </p:spPr>
        <p:txBody>
          <a:bodyPr anchorCtr="0" anchor="ctr" bIns="91425" lIns="91425" rIns="91425" tIns="91425"/>
          <a:lstStyle>
            <a:lvl1pPr indent="0" lvl="0" marL="0" marR="0" rtl="0" algn="r">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Shape 15"/>
          <p:cNvSpPr txBox="1"/>
          <p:nvPr>
            <p:ph idx="11" type="ftr"/>
          </p:nvPr>
        </p:nvSpPr>
        <p:spPr>
          <a:xfrm>
            <a:off x="914400" y="6172200"/>
            <a:ext cx="3962399" cy="457200"/>
          </a:xfrm>
          <a:prstGeom prst="rect">
            <a:avLst/>
          </a:prstGeom>
          <a:noFill/>
          <a:ln>
            <a:noFill/>
          </a:ln>
        </p:spPr>
        <p:txBody>
          <a:bodyPr anchorCtr="0" anchor="ctr" bIns="91425" lIns="91425" rIns="91425" tIns="91425"/>
          <a:lstStyle>
            <a:lvl1pPr indent="0" lvl="0" marL="0" marR="0" rtl="0" algn="l">
              <a:spcBef>
                <a:spcPts val="0"/>
              </a:spcBef>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Shape 16"/>
          <p:cNvSpPr/>
          <p:nvPr>
            <p:ph idx="12" type="sldNum"/>
          </p:nvPr>
        </p:nvSpPr>
        <p:spPr>
          <a:xfrm>
            <a:off x="146304" y="6210300"/>
            <a:ext cx="457200" cy="457200"/>
          </a:xfrm>
          <a:prstGeom prst="ellipse">
            <a:avLst/>
          </a:prstGeom>
          <a:solidFill>
            <a:schemeClr val="accent1"/>
          </a:solidFill>
          <a:ln>
            <a:noFill/>
          </a:ln>
        </p:spPr>
        <p:txBody>
          <a:bodyPr anchorCtr="1" anchor="ctr" bIns="0" lIns="0" rIns="0"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learning.ta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1295400" y="4495800"/>
            <a:ext cx="6400799" cy="1981199"/>
          </a:xfrm>
          <a:prstGeom prst="rect">
            <a:avLst/>
          </a:prstGeom>
          <a:noFill/>
          <a:ln>
            <a:noFill/>
          </a:ln>
        </p:spPr>
        <p:txBody>
          <a:bodyPr anchorCtr="0" anchor="t" bIns="45700" lIns="91425" rIns="91425" tIns="45700">
            <a:noAutofit/>
          </a:bodyPr>
          <a:lstStyle/>
          <a:p>
            <a:pPr indent="0" lvl="0" marL="0" marR="0" rtl="0" algn="ctr">
              <a:spcBef>
                <a:spcPts val="0"/>
              </a:spcBef>
              <a:buClr>
                <a:schemeClr val="accent1"/>
              </a:buClr>
              <a:buSzPct val="25000"/>
              <a:buFont typeface="Noto Symbol"/>
              <a:buNone/>
            </a:pPr>
            <a:r>
              <a:rPr b="0" i="0" lang="en-US" sz="2600" u="none" cap="none" strike="noStrike">
                <a:solidFill>
                  <a:schemeClr val="dk2"/>
                </a:solidFill>
                <a:latin typeface="Libre Baskerville"/>
                <a:ea typeface="Libre Baskerville"/>
                <a:cs typeface="Libre Baskerville"/>
                <a:sym typeface="Libre Baskerville"/>
              </a:rPr>
              <a:t>Arun Sen</a:t>
            </a:r>
          </a:p>
          <a:p>
            <a:pPr indent="0" lvl="0" marL="0" marR="0" rtl="0" algn="ctr">
              <a:spcBef>
                <a:spcPts val="580"/>
              </a:spcBef>
              <a:buClr>
                <a:schemeClr val="accent1"/>
              </a:buClr>
              <a:buSzPct val="25000"/>
              <a:buFont typeface="Noto Symbol"/>
              <a:buNone/>
            </a:pPr>
            <a:r>
              <a:rPr b="0" i="0" lang="en-US" sz="2600" u="none" cap="none" strike="noStrike">
                <a:solidFill>
                  <a:schemeClr val="dk2"/>
                </a:solidFill>
                <a:latin typeface="Libre Baskerville"/>
                <a:ea typeface="Libre Baskerville"/>
                <a:cs typeface="Libre Baskerville"/>
                <a:sym typeface="Libre Baskerville"/>
              </a:rPr>
              <a:t>Portal: </a:t>
            </a:r>
            <a:r>
              <a:rPr b="0" i="0" lang="en-US" sz="2600" u="sng" cap="none" strike="noStrike">
                <a:solidFill>
                  <a:schemeClr val="hlink"/>
                </a:solidFill>
                <a:latin typeface="Libre Baskerville"/>
                <a:ea typeface="Libre Baskerville"/>
                <a:cs typeface="Libre Baskerville"/>
                <a:sym typeface="Libre Baskerville"/>
                <a:hlinkClick r:id="rId3"/>
              </a:rPr>
              <a:t>http://ecampus.tamu.edu</a:t>
            </a:r>
            <a:r>
              <a:rPr b="0" i="0" lang="en-US" sz="2600" u="none" cap="none" strike="noStrike">
                <a:solidFill>
                  <a:schemeClr val="dk2"/>
                </a:solidFill>
                <a:latin typeface="Libre Baskerville"/>
                <a:ea typeface="Libre Baskerville"/>
                <a:cs typeface="Libre Baskerville"/>
                <a:sym typeface="Libre Baskerville"/>
              </a:rPr>
              <a:t> </a:t>
            </a:r>
          </a:p>
          <a:p>
            <a:pPr indent="0" lvl="0" marL="0" marR="0" rtl="0" algn="ctr">
              <a:spcBef>
                <a:spcPts val="580"/>
              </a:spcBef>
              <a:buClr>
                <a:schemeClr val="accent1"/>
              </a:buClr>
              <a:buSzPct val="25000"/>
              <a:buFont typeface="Noto Symbol"/>
              <a:buNone/>
            </a:pPr>
            <a:r>
              <a:rPr b="0" i="0" lang="en-US" sz="2600" u="none" cap="none" strike="noStrike">
                <a:solidFill>
                  <a:schemeClr val="dk2"/>
                </a:solidFill>
                <a:latin typeface="Libre Baskerville"/>
                <a:ea typeface="Libre Baskerville"/>
                <a:cs typeface="Libre Baskerville"/>
                <a:sym typeface="Libre Baskerville"/>
              </a:rPr>
              <a:t>Email: via Portal</a:t>
            </a:r>
          </a:p>
          <a:p>
            <a:pPr indent="0" lvl="0" marL="0" marR="0" rtl="0" algn="ctr">
              <a:spcBef>
                <a:spcPts val="580"/>
              </a:spcBef>
              <a:buClr>
                <a:schemeClr val="accent1"/>
              </a:buClr>
              <a:buSzPct val="25000"/>
              <a:buFont typeface="Noto Symbol"/>
              <a:buNone/>
            </a:pPr>
            <a:r>
              <a:rPr b="1" i="0" lang="en-US" sz="1400" u="none" cap="none" strike="noStrike">
                <a:solidFill>
                  <a:srgbClr val="FF0000"/>
                </a:solidFill>
                <a:latin typeface="Libre Baskerville"/>
                <a:ea typeface="Libre Baskerville"/>
                <a:cs typeface="Libre Baskerville"/>
                <a:sym typeface="Libre Baskerville"/>
              </a:rPr>
              <a:t>Used several resources from the Internet and also from papers.  I have not cited them explicitly in the slides as they would make the slides look bad.  </a:t>
            </a:r>
          </a:p>
          <a:p>
            <a:pPr indent="0" lvl="0" marL="0" marR="0" rtl="0" algn="ctr">
              <a:spcBef>
                <a:spcPts val="580"/>
              </a:spcBef>
              <a:buClr>
                <a:schemeClr val="accent1"/>
              </a:buClr>
              <a:buSzPct val="25000"/>
              <a:buFont typeface="Noto Symbol"/>
              <a:buNone/>
            </a:pPr>
            <a:r>
              <a:t/>
            </a:r>
            <a:endParaRPr b="0" i="0" sz="2600" u="none" cap="none" strike="noStrike">
              <a:solidFill>
                <a:schemeClr val="dk2"/>
              </a:solidFill>
              <a:latin typeface="Libre Baskerville"/>
              <a:ea typeface="Libre Baskerville"/>
              <a:cs typeface="Libre Baskerville"/>
              <a:sym typeface="Libre Baskerville"/>
            </a:endParaRPr>
          </a:p>
          <a:p>
            <a:pPr indent="0" lvl="0" marL="0" marR="0" rtl="0" algn="ctr">
              <a:spcBef>
                <a:spcPts val="580"/>
              </a:spcBef>
              <a:buClr>
                <a:schemeClr val="accent1"/>
              </a:buClr>
              <a:buSzPct val="25000"/>
              <a:buFont typeface="Noto Symbol"/>
              <a:buNone/>
            </a:pPr>
            <a:r>
              <a:t/>
            </a:r>
            <a:endParaRPr b="0" i="0" sz="2600" u="none" cap="none" strike="noStrike">
              <a:solidFill>
                <a:schemeClr val="dk2"/>
              </a:solidFill>
              <a:latin typeface="Libre Baskerville"/>
              <a:ea typeface="Libre Baskerville"/>
              <a:cs typeface="Libre Baskerville"/>
              <a:sym typeface="Libre Baskerville"/>
            </a:endParaRPr>
          </a:p>
        </p:txBody>
      </p:sp>
      <p:sp>
        <p:nvSpPr>
          <p:cNvPr id="107" name="Shape 107"/>
          <p:cNvSpPr txBox="1"/>
          <p:nvPr>
            <p:ph type="ctrTitle"/>
          </p:nvPr>
        </p:nvSpPr>
        <p:spPr>
          <a:xfrm>
            <a:off x="457200" y="2971800"/>
            <a:ext cx="8229600" cy="1470024"/>
          </a:xfrm>
          <a:prstGeom prst="rect">
            <a:avLst/>
          </a:prstGeom>
          <a:noFill/>
          <a:ln>
            <a:noFill/>
          </a:ln>
        </p:spPr>
        <p:txBody>
          <a:bodyPr anchorCtr="0" anchor="ctr" bIns="91425" lIns="91425" rIns="91425" tIns="45700">
            <a:noAutofit/>
          </a:bodyPr>
          <a:lstStyle/>
          <a:p>
            <a:pPr indent="0" lvl="0" marL="0" marR="0" rtl="0" algn="ctr">
              <a:spcBef>
                <a:spcPts val="0"/>
              </a:spcBef>
              <a:buClr>
                <a:srgbClr val="FFFFFF"/>
              </a:buClr>
              <a:buSzPct val="25000"/>
              <a:buFont typeface="Source Sans Pro"/>
              <a:buNone/>
            </a:pPr>
            <a:br>
              <a:rPr b="1" i="0" lang="en-US" sz="3600" u="none" cap="none" strike="noStrike">
                <a:solidFill>
                  <a:srgbClr val="FFFFFF"/>
                </a:solidFill>
                <a:latin typeface="Source Sans Pro"/>
                <a:ea typeface="Source Sans Pro"/>
                <a:cs typeface="Source Sans Pro"/>
                <a:sym typeface="Source Sans Pro"/>
              </a:rPr>
            </a:br>
            <a:r>
              <a:rPr b="1" i="0" lang="en-US" sz="3600" u="none" cap="none" strike="noStrike">
                <a:solidFill>
                  <a:srgbClr val="7F7F7F"/>
                </a:solidFill>
                <a:latin typeface="Source Sans Pro"/>
                <a:ea typeface="Source Sans Pro"/>
                <a:cs typeface="Source Sans Pro"/>
                <a:sym typeface="Source Sans Pro"/>
              </a:rPr>
              <a:t>A High-level Overview of </a:t>
            </a:r>
            <a:br>
              <a:rPr b="1" i="0" lang="en-US" sz="3600" u="none" cap="none" strike="noStrike">
                <a:solidFill>
                  <a:srgbClr val="7F7F7F"/>
                </a:solidFill>
                <a:latin typeface="Source Sans Pro"/>
                <a:ea typeface="Source Sans Pro"/>
                <a:cs typeface="Source Sans Pro"/>
                <a:sym typeface="Source Sans Pro"/>
              </a:rPr>
            </a:br>
            <a:r>
              <a:rPr b="1" i="0" lang="en-US" sz="3600" u="none" cap="none" strike="noStrike">
                <a:solidFill>
                  <a:srgbClr val="7F7F7F"/>
                </a:solidFill>
                <a:latin typeface="Source Sans Pro"/>
                <a:ea typeface="Source Sans Pro"/>
                <a:cs typeface="Source Sans Pro"/>
                <a:sym typeface="Source Sans Pro"/>
              </a:rPr>
              <a:t>Healthcare Analytics</a:t>
            </a:r>
            <a:br>
              <a:rPr b="0" i="0" lang="en-US" sz="3600" u="none" cap="none" strike="noStrike">
                <a:solidFill>
                  <a:srgbClr val="FFFFFF"/>
                </a:solidFill>
                <a:latin typeface="Source Sans Pro"/>
                <a:ea typeface="Source Sans Pro"/>
                <a:cs typeface="Source Sans Pro"/>
                <a:sym typeface="Source Sans Pro"/>
              </a:rPr>
            </a:br>
          </a:p>
        </p:txBody>
      </p:sp>
      <p:sp>
        <p:nvSpPr>
          <p:cNvPr id="108" name="Shape 108"/>
          <p:cNvSpPr txBox="1"/>
          <p:nvPr/>
        </p:nvSpPr>
        <p:spPr>
          <a:xfrm>
            <a:off x="457200" y="1505929"/>
            <a:ext cx="8229600" cy="1470024"/>
          </a:xfrm>
          <a:prstGeom prst="rect">
            <a:avLst/>
          </a:prstGeom>
          <a:noFill/>
          <a:ln>
            <a:noFill/>
          </a:ln>
        </p:spPr>
        <p:txBody>
          <a:bodyPr anchorCtr="0" anchor="ctr" bIns="91425" lIns="91425" rIns="91425" tIns="45700">
            <a:noAutofit/>
          </a:bodyPr>
          <a:lstStyle/>
          <a:p>
            <a:pPr indent="0" lvl="0" marL="0" marR="0" rtl="0" algn="ctr">
              <a:lnSpc>
                <a:spcPct val="100000"/>
              </a:lnSpc>
              <a:spcBef>
                <a:spcPts val="0"/>
              </a:spcBef>
              <a:spcAft>
                <a:spcPts val="0"/>
              </a:spcAft>
              <a:buClr>
                <a:schemeClr val="dk1"/>
              </a:buClr>
              <a:buSzPct val="25000"/>
              <a:buFont typeface="Source Sans Pro"/>
              <a:buNone/>
            </a:pPr>
            <a:r>
              <a:rPr b="1" i="0" lang="en-US" sz="4000" u="none" cap="none" strike="noStrike">
                <a:solidFill>
                  <a:schemeClr val="dk1"/>
                </a:solidFill>
                <a:latin typeface="Source Sans Pro"/>
                <a:ea typeface="Source Sans Pro"/>
                <a:cs typeface="Source Sans Pro"/>
                <a:sym typeface="Source Sans Pro"/>
              </a:rPr>
              <a:t>INFO 650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Healthcare Trends</a:t>
            </a:r>
          </a:p>
        </p:txBody>
      </p:sp>
      <p:sp>
        <p:nvSpPr>
          <p:cNvPr id="166" name="Shape 166"/>
          <p:cNvSpPr txBox="1"/>
          <p:nvPr/>
        </p:nvSpPr>
        <p:spPr>
          <a:xfrm>
            <a:off x="762000" y="1752600"/>
            <a:ext cx="7488236" cy="427672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Increasing compliance pressures</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Higher patient volumes</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Profitability challenges and cost reduction objectives</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Performance improvement – quality, efficiency &amp; cost</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Improving the patient experience </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Hospital consolidations</a:t>
            </a:r>
          </a:p>
          <a:p>
            <a:pPr indent="-342900" lvl="0" marL="342900" marR="0" rtl="0" algn="l">
              <a:lnSpc>
                <a:spcPct val="100000"/>
              </a:lnSpc>
              <a:spcBef>
                <a:spcPts val="440"/>
              </a:spcBef>
              <a:spcAft>
                <a:spcPts val="0"/>
              </a:spcAft>
              <a:buClr>
                <a:srgbClr val="000099"/>
              </a:buClr>
              <a:buSzPct val="100000"/>
              <a:buFont typeface="Noto Symbol"/>
              <a:buChar char="▪"/>
            </a:pPr>
            <a:r>
              <a:rPr b="0" i="0" lang="en-US" sz="2200" u="none" cap="none" strike="noStrike">
                <a:solidFill>
                  <a:srgbClr val="000000"/>
                </a:solidFill>
                <a:latin typeface="Arial"/>
                <a:ea typeface="Arial"/>
                <a:cs typeface="Arial"/>
                <a:sym typeface="Arial"/>
              </a:rPr>
              <a:t>Mobile for clinicians, nurses, and medical technicians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990600" y="2590800"/>
            <a:ext cx="7772400" cy="1143000"/>
          </a:xfrm>
          <a:prstGeom prst="rect">
            <a:avLst/>
          </a:prstGeom>
          <a:noFill/>
          <a:ln>
            <a:noFill/>
          </a:ln>
        </p:spPr>
        <p:txBody>
          <a:bodyPr anchorCtr="0" anchor="ctr" bIns="91425" lIns="91425" rIns="91425" tIns="45700">
            <a:noAutofit/>
          </a:bodyPr>
          <a:lstStyle/>
          <a:p>
            <a:pPr indent="0" lvl="0" marL="0" marR="0" rtl="0" algn="ctr">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Healthcare Problems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Common Challenges</a:t>
            </a:r>
          </a:p>
        </p:txBody>
      </p:sp>
      <p:grpSp>
        <p:nvGrpSpPr>
          <p:cNvPr id="178" name="Shape 178"/>
          <p:cNvGrpSpPr/>
          <p:nvPr/>
        </p:nvGrpSpPr>
        <p:grpSpPr>
          <a:xfrm>
            <a:off x="1446212" y="1332452"/>
            <a:ext cx="6783388" cy="5220750"/>
            <a:chOff x="696912" y="1171628"/>
            <a:chExt cx="7750175" cy="4470346"/>
          </a:xfrm>
        </p:grpSpPr>
        <p:sp>
          <p:nvSpPr>
            <p:cNvPr id="179" name="Shape 179"/>
            <p:cNvSpPr/>
            <p:nvPr/>
          </p:nvSpPr>
          <p:spPr>
            <a:xfrm>
              <a:off x="696912" y="1171628"/>
              <a:ext cx="7750174" cy="714399"/>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114300" lvl="3" marL="114300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Managing to a Balanced Scorecard</a:t>
              </a:r>
            </a:p>
            <a:p>
              <a:pPr indent="-114300" lvl="3" marL="114300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Increasing and Improving Performance Management</a:t>
              </a:r>
            </a:p>
            <a:p>
              <a:pPr indent="-114300" lvl="3" marL="114300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Gain Predictive Analysis and run What-if Analysis</a:t>
              </a:r>
            </a:p>
            <a:p>
              <a:pPr indent="-114300" lvl="3" marL="114300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Implement and Assess Activity-Based Management</a:t>
              </a:r>
            </a:p>
          </p:txBody>
        </p:sp>
        <p:sp>
          <p:nvSpPr>
            <p:cNvPr id="180" name="Shape 180"/>
            <p:cNvSpPr/>
            <p:nvPr/>
          </p:nvSpPr>
          <p:spPr>
            <a:xfrm>
              <a:off x="696912" y="1171628"/>
              <a:ext cx="1175536" cy="685993"/>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Executive</a:t>
              </a:r>
            </a:p>
          </p:txBody>
        </p:sp>
        <p:sp>
          <p:nvSpPr>
            <p:cNvPr id="181" name="Shape 181"/>
            <p:cNvSpPr/>
            <p:nvPr/>
          </p:nvSpPr>
          <p:spPr>
            <a:xfrm>
              <a:off x="1873250" y="1962150"/>
              <a:ext cx="6573838" cy="687387"/>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Gain True Patient Level Costing</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Enable Full P&amp;L Analysis by Service Line</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Optimize and Run Scenarios for Risk Management &amp; Sustainability Reporting</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Analyze and Optimize Workforce and Benefits</a:t>
              </a:r>
            </a:p>
          </p:txBody>
        </p:sp>
        <p:sp>
          <p:nvSpPr>
            <p:cNvPr id="182" name="Shape 182"/>
            <p:cNvSpPr/>
            <p:nvPr/>
          </p:nvSpPr>
          <p:spPr>
            <a:xfrm>
              <a:off x="696912" y="1962293"/>
              <a:ext cx="1175536" cy="687428"/>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Finance &amp; HR</a:t>
              </a:r>
            </a:p>
          </p:txBody>
        </p:sp>
        <p:sp>
          <p:nvSpPr>
            <p:cNvPr id="183" name="Shape 183"/>
            <p:cNvSpPr/>
            <p:nvPr/>
          </p:nvSpPr>
          <p:spPr>
            <a:xfrm>
              <a:off x="1873250" y="2709863"/>
              <a:ext cx="6573838" cy="687387"/>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Improve and Optimize Demand Planning</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Enable Procurement Analysis</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Determine, Gauge and Track Supplier Performance</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Optimize and Improve Inventory Management (Pharmacy)</a:t>
              </a:r>
            </a:p>
          </p:txBody>
        </p:sp>
        <p:sp>
          <p:nvSpPr>
            <p:cNvPr id="184" name="Shape 184"/>
            <p:cNvSpPr/>
            <p:nvPr/>
          </p:nvSpPr>
          <p:spPr>
            <a:xfrm>
              <a:off x="696912" y="2709999"/>
              <a:ext cx="1175536" cy="687427"/>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Supply Chain</a:t>
              </a:r>
            </a:p>
          </p:txBody>
        </p:sp>
        <p:sp>
          <p:nvSpPr>
            <p:cNvPr id="185" name="Shape 185"/>
            <p:cNvSpPr/>
            <p:nvPr/>
          </p:nvSpPr>
          <p:spPr>
            <a:xfrm>
              <a:off x="1873250" y="3459162"/>
              <a:ext cx="6573838" cy="685799"/>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Improve and Optimize Planning &amp; Scheduling</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Improve Waiting List Management</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Maximize Bed Management / Usage</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Streamline and Optimize Theatre Utilisation</a:t>
              </a:r>
            </a:p>
          </p:txBody>
        </p:sp>
        <p:sp>
          <p:nvSpPr>
            <p:cNvPr id="186" name="Shape 186"/>
            <p:cNvSpPr/>
            <p:nvPr/>
          </p:nvSpPr>
          <p:spPr>
            <a:xfrm>
              <a:off x="696912" y="3457703"/>
              <a:ext cx="1175536" cy="687428"/>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Operations</a:t>
              </a:r>
            </a:p>
          </p:txBody>
        </p:sp>
        <p:sp>
          <p:nvSpPr>
            <p:cNvPr id="187" name="Shape 187"/>
            <p:cNvSpPr/>
            <p:nvPr/>
          </p:nvSpPr>
          <p:spPr>
            <a:xfrm>
              <a:off x="1873250" y="4208462"/>
              <a:ext cx="6573838" cy="687387"/>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Analyze Clinical Outcomes</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Track and Improve Patient Experience</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Maximize Clinical Financial Performance</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Provide Length of Stay Analysis and Minimize  Patient Length of Stay</a:t>
              </a:r>
            </a:p>
          </p:txBody>
        </p:sp>
        <p:sp>
          <p:nvSpPr>
            <p:cNvPr id="188" name="Shape 188"/>
            <p:cNvSpPr/>
            <p:nvPr/>
          </p:nvSpPr>
          <p:spPr>
            <a:xfrm>
              <a:off x="696912" y="4208278"/>
              <a:ext cx="1175536" cy="687427"/>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Clinical</a:t>
              </a:r>
            </a:p>
          </p:txBody>
        </p:sp>
        <p:sp>
          <p:nvSpPr>
            <p:cNvPr id="189" name="Shape 189"/>
            <p:cNvSpPr/>
            <p:nvPr/>
          </p:nvSpPr>
          <p:spPr>
            <a:xfrm>
              <a:off x="1873250" y="4956175"/>
              <a:ext cx="6573838" cy="685799"/>
            </a:xfrm>
            <a:prstGeom prst="rect">
              <a:avLst/>
            </a:prstGeom>
            <a:solidFill>
              <a:srgbClr val="FFFFFF"/>
            </a:solidFill>
            <a:ln cap="flat" cmpd="sng" w="9525">
              <a:solidFill>
                <a:srgbClr val="000000"/>
              </a:solidFill>
              <a:prstDash val="solid"/>
              <a:miter/>
              <a:headEnd len="med" w="med" type="none"/>
              <a:tailEnd len="med" w="med" type="none"/>
            </a:ln>
          </p:spPr>
          <p:txBody>
            <a:bodyPr anchorCtr="0" anchor="ctr" bIns="45700" lIns="91425" rIns="91425" tIns="45700">
              <a:noAutofit/>
            </a:bodyPr>
            <a:lstStyle/>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Track Sickness and Absence </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Analyze Employee Cost / Income </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Improve and Optimize Staff Utilization</a:t>
              </a:r>
            </a:p>
            <a:p>
              <a:pPr indent="-57150" lvl="0" marL="57150" marR="0" rtl="0" algn="l">
                <a:lnSpc>
                  <a:spcPct val="110000"/>
                </a:lnSpc>
                <a:spcBef>
                  <a:spcPts val="0"/>
                </a:spcBef>
                <a:spcAft>
                  <a:spcPts val="0"/>
                </a:spcAft>
                <a:buClr>
                  <a:srgbClr val="333399"/>
                </a:buClr>
                <a:buSzPct val="100000"/>
                <a:buFont typeface="Times New Roman"/>
                <a:buChar char="•"/>
              </a:pPr>
              <a:r>
                <a:rPr b="0" i="0" lang="en-US" sz="1000" u="none" cap="none" strike="noStrike">
                  <a:solidFill>
                    <a:srgbClr val="000000"/>
                  </a:solidFill>
                  <a:latin typeface="Arial"/>
                  <a:ea typeface="Arial"/>
                  <a:cs typeface="Arial"/>
                  <a:sym typeface="Arial"/>
                </a:rPr>
                <a:t>Analyze and Improve Workforce Efficiency </a:t>
              </a:r>
            </a:p>
          </p:txBody>
        </p:sp>
        <p:sp>
          <p:nvSpPr>
            <p:cNvPr id="190" name="Shape 190"/>
            <p:cNvSpPr/>
            <p:nvPr/>
          </p:nvSpPr>
          <p:spPr>
            <a:xfrm>
              <a:off x="696912" y="4955980"/>
              <a:ext cx="1175536" cy="685993"/>
            </a:xfrm>
            <a:prstGeom prst="rect">
              <a:avLst/>
            </a:prstGeom>
            <a:solidFill>
              <a:srgbClr val="71BEC4"/>
            </a:solidFill>
            <a:ln cap="flat" cmpd="sng" w="9525">
              <a:solidFill>
                <a:srgbClr val="000000"/>
              </a:solidFill>
              <a:prstDash val="solid"/>
              <a:miter/>
              <a:headEnd len="med" w="med" type="none"/>
              <a:tailEnd len="med" w="med" type="none"/>
            </a:ln>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Noto Symbol"/>
                <a:buNone/>
              </a:pPr>
              <a:r>
                <a:rPr b="0" i="0" lang="en-US" sz="1200" u="none" cap="none" strike="noStrike">
                  <a:solidFill>
                    <a:srgbClr val="000000"/>
                  </a:solidFill>
                  <a:latin typeface="Arial"/>
                  <a:ea typeface="Arial"/>
                  <a:cs typeface="Arial"/>
                  <a:sym typeface="Arial"/>
                </a:rPr>
                <a:t>Workforce Management</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Large Data in Health Care</a:t>
            </a:r>
          </a:p>
        </p:txBody>
      </p:sp>
      <p:sp>
        <p:nvSpPr>
          <p:cNvPr id="197" name="Shape 197"/>
          <p:cNvSpPr txBox="1"/>
          <p:nvPr>
            <p:ph idx="1" type="body"/>
          </p:nvPr>
        </p:nvSpPr>
        <p:spPr>
          <a:xfrm>
            <a:off x="914400" y="1447800"/>
            <a:ext cx="7772400" cy="4572000"/>
          </a:xfrm>
          <a:prstGeom prst="rect">
            <a:avLst/>
          </a:prstGeom>
          <a:noFill/>
          <a:ln>
            <a:noFill/>
          </a:ln>
        </p:spPr>
        <p:txBody>
          <a:bodyPr anchorCtr="0" anchor="t" bIns="45700" lIns="91425" rIns="91425" tIns="45700">
            <a:noAutofit/>
          </a:bodyPr>
          <a:lstStyle/>
          <a:p>
            <a:pPr indent="-231140" lvl="1" marL="548640" marR="0" rtl="0" algn="l">
              <a:spcBef>
                <a:spcPts val="0"/>
              </a:spcBef>
              <a:buClr>
                <a:schemeClr val="accent2"/>
              </a:buClr>
              <a:buSzPct val="85000"/>
              <a:buFont typeface="Noto Symbol"/>
              <a:buChar char="●"/>
            </a:pPr>
            <a:r>
              <a:rPr b="0" i="0" lang="en-US" sz="2400" u="none" cap="none" strike="noStrike">
                <a:solidFill>
                  <a:schemeClr val="dk1"/>
                </a:solidFill>
                <a:latin typeface="Libre Baskerville"/>
                <a:ea typeface="Libre Baskerville"/>
                <a:cs typeface="Libre Baskerville"/>
                <a:sym typeface="Libre Baskerville"/>
              </a:rPr>
              <a:t>Large amounts of heterogeneous medical data have become available in various healthcare organizations (payers, providers, pharmaceuticals). Those data could be an enabling resource for deriving insights for improving care delivery and reducing  waste. The enormity and complexity of these datasets present great challenges in analyses and subsequent applications to a practical clinical environment.</a:t>
            </a:r>
          </a:p>
          <a:p>
            <a:pPr indent="-2540" lvl="1" marL="320040" marR="0" rtl="0" algn="l">
              <a:spcBef>
                <a:spcPts val="370"/>
              </a:spcBef>
              <a:buClr>
                <a:schemeClr val="accent2"/>
              </a:buClr>
              <a:buSzPct val="25000"/>
              <a:buFont typeface="Noto Symbol"/>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990600" y="2590800"/>
            <a:ext cx="7772400" cy="1143000"/>
          </a:xfrm>
          <a:prstGeom prst="rect">
            <a:avLst/>
          </a:prstGeom>
          <a:noFill/>
          <a:ln>
            <a:noFill/>
          </a:ln>
        </p:spPr>
        <p:txBody>
          <a:bodyPr anchorCtr="0" anchor="ctr" bIns="91425" lIns="91425" rIns="91425" tIns="45700">
            <a:noAutofit/>
          </a:bodyPr>
          <a:lstStyle/>
          <a:p>
            <a:pPr indent="0" lvl="0" marL="0" marR="0" rtl="0" algn="ctr">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Healthcare Analytics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Our Understanding of the Complexities of Diseases is Accelerating</a:t>
            </a:r>
          </a:p>
        </p:txBody>
      </p:sp>
      <p:pic>
        <p:nvPicPr>
          <p:cNvPr id="210" name="Shape 210"/>
          <p:cNvPicPr preferRelativeResize="0"/>
          <p:nvPr>
            <p:ph idx="1" type="body"/>
          </p:nvPr>
        </p:nvPicPr>
        <p:blipFill rotWithShape="1">
          <a:blip r:embed="rId3">
            <a:alphaModFix/>
          </a:blip>
          <a:srcRect b="0" l="0" r="0" t="0"/>
          <a:stretch/>
        </p:blipFill>
        <p:spPr>
          <a:xfrm>
            <a:off x="914400" y="1601420"/>
            <a:ext cx="7772400" cy="4264758"/>
          </a:xfrm>
          <a:prstGeom prst="rect">
            <a:avLst/>
          </a:prstGeom>
          <a:noFill/>
          <a:ln>
            <a:noFill/>
          </a:ln>
        </p:spPr>
      </p:pic>
      <p:sp>
        <p:nvSpPr>
          <p:cNvPr id="211" name="Shape 211"/>
          <p:cNvSpPr txBox="1"/>
          <p:nvPr/>
        </p:nvSpPr>
        <p:spPr>
          <a:xfrm>
            <a:off x="7239000" y="2971800"/>
            <a:ext cx="1600199" cy="738664"/>
          </a:xfrm>
          <a:prstGeom prst="rect">
            <a:avLst/>
          </a:prstGeom>
          <a:noFill/>
          <a:ln cap="flat" cmpd="sng" w="9525">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Libre Baskerville"/>
                <a:ea typeface="Libre Baskerville"/>
                <a:cs typeface="Libre Baskerville"/>
                <a:sym typeface="Libre Baskerville"/>
              </a:rPr>
              <a:t>It is increasingly difficult to remember all these subtypes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are needed to stratify the Patient Cohorts</a:t>
            </a:r>
          </a:p>
        </p:txBody>
      </p:sp>
      <p:pic>
        <p:nvPicPr>
          <p:cNvPr id="218" name="Shape 218"/>
          <p:cNvPicPr preferRelativeResize="0"/>
          <p:nvPr>
            <p:ph idx="1" type="body"/>
          </p:nvPr>
        </p:nvPicPr>
        <p:blipFill rotWithShape="1">
          <a:blip r:embed="rId3">
            <a:alphaModFix/>
          </a:blip>
          <a:srcRect b="0" l="0" r="0" t="0"/>
          <a:stretch/>
        </p:blipFill>
        <p:spPr>
          <a:xfrm>
            <a:off x="914400" y="1793975"/>
            <a:ext cx="7772400" cy="38796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is needed for Disease Management</a:t>
            </a:r>
          </a:p>
        </p:txBody>
      </p:sp>
      <p:pic>
        <p:nvPicPr>
          <p:cNvPr id="225" name="Shape 225"/>
          <p:cNvPicPr preferRelativeResize="0"/>
          <p:nvPr>
            <p:ph idx="1" type="body"/>
          </p:nvPr>
        </p:nvPicPr>
        <p:blipFill rotWithShape="1">
          <a:blip r:embed="rId3">
            <a:alphaModFix/>
          </a:blip>
          <a:srcRect b="0" l="0" r="0" t="0"/>
          <a:stretch/>
        </p:blipFill>
        <p:spPr>
          <a:xfrm>
            <a:off x="914400" y="1618267"/>
            <a:ext cx="7772400" cy="42310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is needed for Readmission Management</a:t>
            </a:r>
          </a:p>
        </p:txBody>
      </p:sp>
      <p:pic>
        <p:nvPicPr>
          <p:cNvPr id="232" name="Shape 232"/>
          <p:cNvPicPr preferRelativeResize="0"/>
          <p:nvPr>
            <p:ph idx="1" type="body"/>
          </p:nvPr>
        </p:nvPicPr>
        <p:blipFill rotWithShape="1">
          <a:blip r:embed="rId3">
            <a:alphaModFix/>
          </a:blip>
          <a:srcRect b="0" l="0" r="0" t="0"/>
          <a:stretch/>
        </p:blipFill>
        <p:spPr>
          <a:xfrm>
            <a:off x="1074241" y="1447800"/>
            <a:ext cx="7452715"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is needed for Measuring Performance</a:t>
            </a:r>
          </a:p>
        </p:txBody>
      </p:sp>
      <p:pic>
        <p:nvPicPr>
          <p:cNvPr id="239" name="Shape 239"/>
          <p:cNvPicPr preferRelativeResize="0"/>
          <p:nvPr>
            <p:ph idx="1" type="body"/>
          </p:nvPr>
        </p:nvPicPr>
        <p:blipFill rotWithShape="1">
          <a:blip r:embed="rId3">
            <a:alphaModFix/>
          </a:blip>
          <a:srcRect b="0" l="0" r="0" t="0"/>
          <a:stretch/>
        </p:blipFill>
        <p:spPr>
          <a:xfrm>
            <a:off x="967415" y="1447800"/>
            <a:ext cx="7666369"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990600" y="2590800"/>
            <a:ext cx="7772400" cy="1143000"/>
          </a:xfrm>
          <a:prstGeom prst="rect">
            <a:avLst/>
          </a:prstGeom>
          <a:noFill/>
          <a:ln>
            <a:noFill/>
          </a:ln>
        </p:spPr>
        <p:txBody>
          <a:bodyPr anchorCtr="0" anchor="ctr" bIns="91425" lIns="91425" rIns="91425" tIns="45700">
            <a:noAutofit/>
          </a:bodyPr>
          <a:lstStyle/>
          <a:p>
            <a:pPr indent="0" lvl="0" marL="0" marR="0" rtl="0" algn="ctr">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Healthcare in US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is needed for Patient Cohort Monitoring</a:t>
            </a:r>
          </a:p>
        </p:txBody>
      </p:sp>
      <p:pic>
        <p:nvPicPr>
          <p:cNvPr id="246" name="Shape 246"/>
          <p:cNvPicPr preferRelativeResize="0"/>
          <p:nvPr>
            <p:ph idx="1" type="body"/>
          </p:nvPr>
        </p:nvPicPr>
        <p:blipFill rotWithShape="1">
          <a:blip r:embed="rId3">
            <a:alphaModFix/>
          </a:blip>
          <a:srcRect b="0" l="0" r="0" t="0"/>
          <a:stretch/>
        </p:blipFill>
        <p:spPr>
          <a:xfrm>
            <a:off x="914400" y="1666409"/>
            <a:ext cx="7772400" cy="41347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3600" u="none" cap="none" strike="noStrike">
                <a:solidFill>
                  <a:srgbClr val="C00000"/>
                </a:solidFill>
                <a:latin typeface="Source Sans Pro"/>
                <a:ea typeface="Source Sans Pro"/>
                <a:cs typeface="Source Sans Pro"/>
                <a:sym typeface="Source Sans Pro"/>
              </a:rPr>
              <a:t>Analytics is needed for Predictive Output</a:t>
            </a:r>
          </a:p>
        </p:txBody>
      </p:sp>
      <p:pic>
        <p:nvPicPr>
          <p:cNvPr id="253" name="Shape 253"/>
          <p:cNvPicPr preferRelativeResize="0"/>
          <p:nvPr>
            <p:ph idx="1" type="body"/>
          </p:nvPr>
        </p:nvPicPr>
        <p:blipFill rotWithShape="1">
          <a:blip r:embed="rId3">
            <a:alphaModFix/>
          </a:blip>
          <a:srcRect b="0" l="0" r="0" t="0"/>
          <a:stretch/>
        </p:blipFill>
        <p:spPr>
          <a:xfrm>
            <a:off x="1269780" y="1447800"/>
            <a:ext cx="7061636" cy="457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Analytics is needed for …</a:t>
            </a:r>
          </a:p>
        </p:txBody>
      </p:sp>
      <p:sp>
        <p:nvSpPr>
          <p:cNvPr id="260" name="Shape 260"/>
          <p:cNvSpPr txBox="1"/>
          <p:nvPr>
            <p:ph idx="1" type="body"/>
          </p:nvPr>
        </p:nvSpPr>
        <p:spPr>
          <a:xfrm>
            <a:off x="914400" y="1447800"/>
            <a:ext cx="77724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Machine Reconciliation of Data Inconsistencies</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Tailoring Cancer Therapy</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Comparison of Relative Risk of Medications using EHR data</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30-day Readmission</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In-patient vs. ambulatory support</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Emergency Department visit reduction</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Personalized medicine</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Genomics rule in Clinical Decision Support</a:t>
            </a:r>
          </a:p>
          <a:p>
            <a:pPr indent="-274320" lvl="0" marL="274320" marR="0" rtl="0" algn="l">
              <a:spcBef>
                <a:spcPts val="580"/>
              </a:spcBef>
              <a:buClr>
                <a:schemeClr val="accent1"/>
              </a:buClr>
              <a:buSzPct val="85000"/>
              <a:buFont typeface="Noto Symbol"/>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buClr>
                <a:schemeClr val="accent1"/>
              </a:buClr>
              <a:buSzPct val="85000"/>
              <a:buFont typeface="Noto Symbol"/>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Pharmacogenomics</a:t>
            </a:r>
          </a:p>
        </p:txBody>
      </p:sp>
      <p:pic>
        <p:nvPicPr>
          <p:cNvPr id="266" name="Shape 266"/>
          <p:cNvPicPr preferRelativeResize="0"/>
          <p:nvPr>
            <p:ph idx="1" type="body"/>
          </p:nvPr>
        </p:nvPicPr>
        <p:blipFill rotWithShape="1">
          <a:blip r:embed="rId3">
            <a:alphaModFix/>
          </a:blip>
          <a:srcRect b="0" l="0" r="0" t="0"/>
          <a:stretch/>
        </p:blipFill>
        <p:spPr>
          <a:xfrm>
            <a:off x="1846473" y="1447800"/>
            <a:ext cx="5908254"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Levels of Care in US</a:t>
            </a:r>
          </a:p>
        </p:txBody>
      </p:sp>
      <p:sp>
        <p:nvSpPr>
          <p:cNvPr id="121" name="Shape 121"/>
          <p:cNvSpPr txBox="1"/>
          <p:nvPr>
            <p:ph idx="1" type="body"/>
          </p:nvPr>
        </p:nvSpPr>
        <p:spPr>
          <a:xfrm>
            <a:off x="914400" y="1447800"/>
            <a:ext cx="7772400" cy="4572000"/>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buClr>
                <a:schemeClr val="accent1"/>
              </a:buClr>
              <a:buSzPct val="86328"/>
              <a:buFont typeface="Noto Symbol"/>
              <a:buChar char="●"/>
            </a:pPr>
            <a:r>
              <a:rPr b="1" i="0" lang="en-US" sz="1625" u="none" cap="none" strike="noStrike">
                <a:solidFill>
                  <a:schemeClr val="dk1"/>
                </a:solidFill>
                <a:latin typeface="Libre Baskerville"/>
                <a:ea typeface="Libre Baskerville"/>
                <a:cs typeface="Libre Baskerville"/>
                <a:sym typeface="Libre Baskerville"/>
              </a:rPr>
              <a:t>Primary Care:</a:t>
            </a:r>
            <a:r>
              <a:rPr b="0" i="0" lang="en-US" sz="1625" u="none" cap="none" strike="noStrike">
                <a:solidFill>
                  <a:schemeClr val="dk1"/>
                </a:solidFill>
                <a:latin typeface="Libre Baskerville"/>
                <a:ea typeface="Libre Baskerville"/>
                <a:cs typeface="Libre Baskerville"/>
                <a:sym typeface="Libre Baskerville"/>
              </a:rPr>
              <a:t> For most illnesses, injuries and preventive health care, people usually go first to their primary care provider. </a:t>
            </a:r>
            <a:br>
              <a:rPr b="0" i="0" lang="en-US" sz="1625" u="none" cap="none" strike="noStrike">
                <a:solidFill>
                  <a:schemeClr val="dk1"/>
                </a:solidFill>
                <a:latin typeface="Libre Baskerville"/>
                <a:ea typeface="Libre Baskerville"/>
                <a:cs typeface="Libre Baskerville"/>
                <a:sym typeface="Libre Baskerville"/>
              </a:rPr>
            </a:br>
          </a:p>
          <a:p>
            <a:pPr indent="-274320" lvl="0" marL="274320" marR="0" rtl="0" algn="l">
              <a:lnSpc>
                <a:spcPct val="80000"/>
              </a:lnSpc>
              <a:spcBef>
                <a:spcPts val="580"/>
              </a:spcBef>
              <a:buClr>
                <a:schemeClr val="accent1"/>
              </a:buClr>
              <a:buSzPct val="86328"/>
              <a:buFont typeface="Noto Symbol"/>
              <a:buChar char="●"/>
            </a:pPr>
            <a:r>
              <a:rPr b="1" i="0" lang="en-US" sz="1625" u="none" cap="none" strike="noStrike">
                <a:solidFill>
                  <a:schemeClr val="dk1"/>
                </a:solidFill>
                <a:latin typeface="Libre Baskerville"/>
                <a:ea typeface="Libre Baskerville"/>
                <a:cs typeface="Libre Baskerville"/>
                <a:sym typeface="Libre Baskerville"/>
              </a:rPr>
              <a:t>Specialized Care:</a:t>
            </a:r>
            <a:r>
              <a:rPr b="0" i="0" lang="en-US" sz="1625" u="none" cap="none" strike="noStrike">
                <a:solidFill>
                  <a:schemeClr val="dk1"/>
                </a:solidFill>
                <a:latin typeface="Libre Baskerville"/>
                <a:ea typeface="Libre Baskerville"/>
                <a:cs typeface="Libre Baskerville"/>
                <a:sym typeface="Libre Baskerville"/>
              </a:rPr>
              <a:t> Specialty care includes physical therapy, travel services, sexual health care, laboratory and x-ray, allergy shots, a full-service pharmacy, dermatology, obstetrics, orthopedics and others.  </a:t>
            </a:r>
          </a:p>
          <a:p>
            <a:pPr indent="0" lvl="0" marL="0" marR="0" rtl="0" algn="l">
              <a:lnSpc>
                <a:spcPct val="80000"/>
              </a:lnSpc>
              <a:spcBef>
                <a:spcPts val="580"/>
              </a:spcBef>
              <a:buClr>
                <a:schemeClr val="accent1"/>
              </a:buClr>
              <a:buSzPct val="25000"/>
              <a:buFont typeface="Noto Symbol"/>
              <a:buNone/>
            </a:pPr>
            <a:r>
              <a:t/>
            </a:r>
            <a:endParaRPr b="0" i="0" sz="1625"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80000"/>
              </a:lnSpc>
              <a:spcBef>
                <a:spcPts val="580"/>
              </a:spcBef>
              <a:buClr>
                <a:schemeClr val="accent1"/>
              </a:buClr>
              <a:buSzPct val="86328"/>
              <a:buFont typeface="Noto Symbol"/>
              <a:buChar char="●"/>
            </a:pPr>
            <a:r>
              <a:rPr b="1" i="0" lang="en-US" sz="1625" u="none" cap="none" strike="noStrike">
                <a:solidFill>
                  <a:schemeClr val="dk1"/>
                </a:solidFill>
                <a:latin typeface="Libre Baskerville"/>
                <a:ea typeface="Libre Baskerville"/>
                <a:cs typeface="Libre Baskerville"/>
                <a:sym typeface="Libre Baskerville"/>
              </a:rPr>
              <a:t>After-hours Urgent Care</a:t>
            </a:r>
          </a:p>
          <a:p>
            <a:pPr indent="0" lvl="0" marL="0" marR="0" rtl="0" algn="l">
              <a:lnSpc>
                <a:spcPct val="80000"/>
              </a:lnSpc>
              <a:spcBef>
                <a:spcPts val="580"/>
              </a:spcBef>
              <a:buClr>
                <a:schemeClr val="accent1"/>
              </a:buClr>
              <a:buSzPct val="25000"/>
              <a:buFont typeface="Noto Symbol"/>
              <a:buNone/>
            </a:pPr>
            <a:r>
              <a:t/>
            </a:r>
            <a:endParaRPr b="0" i="0" sz="1625"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80000"/>
              </a:lnSpc>
              <a:spcBef>
                <a:spcPts val="580"/>
              </a:spcBef>
              <a:buClr>
                <a:schemeClr val="accent1"/>
              </a:buClr>
              <a:buSzPct val="86328"/>
              <a:buFont typeface="Noto Symbol"/>
              <a:buChar char="●"/>
            </a:pPr>
            <a:r>
              <a:rPr b="1" i="0" lang="en-US" sz="1625" u="none" cap="none" strike="noStrike">
                <a:solidFill>
                  <a:schemeClr val="dk1"/>
                </a:solidFill>
                <a:latin typeface="Libre Baskerville"/>
                <a:ea typeface="Libre Baskerville"/>
                <a:cs typeface="Libre Baskerville"/>
                <a:sym typeface="Libre Baskerville"/>
              </a:rPr>
              <a:t>Emergency Care:</a:t>
            </a:r>
            <a:r>
              <a:rPr b="0" i="0" lang="en-US" sz="1625" u="none" cap="none" strike="noStrike">
                <a:solidFill>
                  <a:schemeClr val="dk1"/>
                </a:solidFill>
                <a:latin typeface="Libre Baskerville"/>
                <a:ea typeface="Libre Baskerville"/>
                <a:cs typeface="Libre Baskerville"/>
                <a:sym typeface="Libre Baskerville"/>
              </a:rPr>
              <a:t> For life-threatening health problems (such as heart attack, serious traumatic injuries, breathing problems, high fever, serious burns, or alcohol poisoning),  patients go directly to the Emergency Department</a:t>
            </a:r>
          </a:p>
          <a:p>
            <a:pPr indent="0" lvl="0" marL="0" marR="0" rtl="0" algn="l">
              <a:lnSpc>
                <a:spcPct val="80000"/>
              </a:lnSpc>
              <a:spcBef>
                <a:spcPts val="580"/>
              </a:spcBef>
              <a:buClr>
                <a:schemeClr val="accent1"/>
              </a:buClr>
              <a:buSzPct val="25000"/>
              <a:buFont typeface="Noto Symbol"/>
              <a:buNone/>
            </a:pPr>
            <a:r>
              <a:t/>
            </a:r>
            <a:endParaRPr b="0" i="0" sz="1625"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80000"/>
              </a:lnSpc>
              <a:spcBef>
                <a:spcPts val="580"/>
              </a:spcBef>
              <a:buClr>
                <a:schemeClr val="accent1"/>
              </a:buClr>
              <a:buSzPct val="86328"/>
              <a:buFont typeface="Noto Symbol"/>
              <a:buChar char="●"/>
            </a:pPr>
            <a:r>
              <a:rPr b="1" i="0" lang="en-US" sz="1625" u="none" cap="none" strike="noStrike">
                <a:solidFill>
                  <a:schemeClr val="dk1"/>
                </a:solidFill>
                <a:latin typeface="Libre Baskerville"/>
                <a:ea typeface="Libre Baskerville"/>
                <a:cs typeface="Libre Baskerville"/>
                <a:sym typeface="Libre Baskerville"/>
              </a:rPr>
              <a:t>Hospitalization</a:t>
            </a:r>
            <a:r>
              <a:rPr b="0" i="0" lang="en-US" sz="1625" u="none" cap="none" strike="noStrike">
                <a:solidFill>
                  <a:schemeClr val="dk1"/>
                </a:solidFill>
                <a:latin typeface="Libre Baskerville"/>
                <a:ea typeface="Libre Baskerville"/>
                <a:cs typeface="Libre Baskerville"/>
                <a:sym typeface="Libre Baskerville"/>
              </a:rPr>
              <a:t>: Hospitals offer a variety of inpatient and outpatient services including: surgery; behavioral health (mental health) services; child birth options, comfort management for mothers and new babies; pediatric care for sick children; and a medical rehabilitation unit for people recovering from major trauma, head injury, and stroke. Outpatient services are offered and include outpatient or same-day surgery, comprehensive outpatient rehabilitation services, and diagnostic radiological testing, from routine x-rays to MRI.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914400" y="274637"/>
            <a:ext cx="7924799"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Payment History in US Healthcare</a:t>
            </a:r>
          </a:p>
        </p:txBody>
      </p:sp>
      <p:sp>
        <p:nvSpPr>
          <p:cNvPr id="128" name="Shape 128"/>
          <p:cNvSpPr txBox="1"/>
          <p:nvPr>
            <p:ph idx="1" type="body"/>
          </p:nvPr>
        </p:nvSpPr>
        <p:spPr>
          <a:xfrm>
            <a:off x="914400" y="1447800"/>
            <a:ext cx="77724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1910’s – health care cost is much smaller than lost wages</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1920’s -  health care cost started to rise; sickness insurance was provide.</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1929 – health care insurance started.</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1930’s – Blue Cross started</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1940’s – more private insurance companies started</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1964/65 – Medicare and Medicaid</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1983 – Medicare turns to price control</a:t>
            </a:r>
          </a:p>
          <a:p>
            <a:pPr indent="-274320" lvl="0" marL="274320" marR="0" rtl="0" algn="l">
              <a:spcBef>
                <a:spcPts val="580"/>
              </a:spcBef>
              <a:buClr>
                <a:schemeClr val="accent1"/>
              </a:buClr>
              <a:buSzPct val="85000"/>
              <a:buFont typeface="Noto Symbol"/>
              <a:buChar char="●"/>
            </a:pPr>
            <a:r>
              <a:rPr b="0" i="0" lang="en-US" sz="2600" u="none" cap="none" strike="noStrike">
                <a:solidFill>
                  <a:schemeClr val="dk1"/>
                </a:solidFill>
                <a:latin typeface="Libre Baskerville"/>
                <a:ea typeface="Libre Baskerville"/>
                <a:cs typeface="Libre Baskerville"/>
                <a:sym typeface="Libre Baskerville"/>
              </a:rPr>
              <a:t>1990’s – Search for quality …</a:t>
            </a:r>
          </a:p>
          <a:p>
            <a:pPr indent="-274320" lvl="0" marL="274320" marR="0" rtl="0" algn="l">
              <a:spcBef>
                <a:spcPts val="580"/>
              </a:spcBef>
              <a:buClr>
                <a:schemeClr val="accent1"/>
              </a:buClr>
              <a:buSzPct val="85000"/>
              <a:buFont typeface="Noto Symbol"/>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buClr>
                <a:schemeClr val="accent1"/>
              </a:buClr>
              <a:buSzPct val="85000"/>
              <a:buFont typeface="Noto Symbol"/>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914400" y="274637"/>
            <a:ext cx="7924799"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Payment  Models in US Healthcare</a:t>
            </a:r>
          </a:p>
        </p:txBody>
      </p:sp>
      <p:sp>
        <p:nvSpPr>
          <p:cNvPr id="135" name="Shape 135"/>
          <p:cNvSpPr txBox="1"/>
          <p:nvPr>
            <p:ph idx="1" type="body"/>
          </p:nvPr>
        </p:nvSpPr>
        <p:spPr>
          <a:xfrm>
            <a:off x="914400" y="1447800"/>
            <a:ext cx="7772400" cy="4572000"/>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Fee-for-service (FFS) is a payment model where services are unbundled and paid for separately. In health care, it gives an incentive for physicians to provide more treatments because payment is dependent on the quantity of care, rather than quality of care. FFS is the dominant physician payment method in the United States.</a:t>
            </a:r>
          </a:p>
          <a:p>
            <a:pPr indent="-274320" lvl="0" marL="274320" marR="0" rtl="0" algn="l">
              <a:lnSpc>
                <a:spcPct val="80000"/>
              </a:lnSpc>
              <a:spcBef>
                <a:spcPts val="58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Pay for performance (P4P)</a:t>
            </a:r>
          </a:p>
          <a:p>
            <a:pPr indent="-274320" lvl="0" marL="274320" marR="0" rtl="0" algn="l">
              <a:lnSpc>
                <a:spcPct val="80000"/>
              </a:lnSpc>
              <a:spcBef>
                <a:spcPts val="58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Medicare Shared Savings (Share the savings for good health)</a:t>
            </a:r>
          </a:p>
          <a:p>
            <a:pPr indent="-274320" lvl="0" marL="274320" marR="0" rtl="0" algn="l">
              <a:lnSpc>
                <a:spcPct val="80000"/>
              </a:lnSpc>
              <a:spcBef>
                <a:spcPts val="58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Episode based payments or Bundled payments (for entire episode in-patient, out-patient etc.)</a:t>
            </a:r>
          </a:p>
          <a:p>
            <a:pPr indent="-274320" lvl="0" marL="274320" marR="0" rtl="0" algn="l">
              <a:lnSpc>
                <a:spcPct val="80000"/>
              </a:lnSpc>
              <a:spcBef>
                <a:spcPts val="58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Capitation (pays to the provider whether or not the patients come or not)</a:t>
            </a:r>
          </a:p>
          <a:p>
            <a:pPr indent="-274320" lvl="0" marL="274320" marR="0" rtl="0" algn="l">
              <a:lnSpc>
                <a:spcPct val="80000"/>
              </a:lnSpc>
              <a:spcBef>
                <a:spcPts val="580"/>
              </a:spcBef>
              <a:buClr>
                <a:schemeClr val="accent1"/>
              </a:buClr>
              <a:buSzPct val="85772"/>
              <a:buFont typeface="Noto Symbol"/>
              <a:buChar char="●"/>
            </a:pPr>
            <a:r>
              <a:rPr b="0" i="0" lang="en-US" sz="2220" u="none" cap="none" strike="noStrike">
                <a:solidFill>
                  <a:schemeClr val="dk1"/>
                </a:solidFill>
                <a:latin typeface="Libre Baskerville"/>
                <a:ea typeface="Libre Baskerville"/>
                <a:cs typeface="Libre Baskerville"/>
                <a:sym typeface="Libre Baskerville"/>
              </a:rPr>
              <a:t>Accountable Care Organization (Accountable Care Organizations (ACOs) are groups of doctors, hospitals, and other health care providers, who come together voluntarily to give coordinated high quality care to their Medicare patients.)</a:t>
            </a:r>
          </a:p>
          <a:p>
            <a:pPr indent="-274320" lvl="0" marL="274320" marR="0" rtl="0" algn="l">
              <a:lnSpc>
                <a:spcPct val="80000"/>
              </a:lnSpc>
              <a:spcBef>
                <a:spcPts val="580"/>
              </a:spcBef>
              <a:buClr>
                <a:schemeClr val="accent1"/>
              </a:buClr>
              <a:buSzPct val="85772"/>
              <a:buFont typeface="Noto Symbol"/>
              <a:buNone/>
            </a:pPr>
            <a:r>
              <a:t/>
            </a:r>
            <a:endParaRPr b="0" i="0" sz="222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Payment Variations</a:t>
            </a:r>
          </a:p>
        </p:txBody>
      </p:sp>
      <p:pic>
        <p:nvPicPr>
          <p:cNvPr id="141" name="Shape 141"/>
          <p:cNvPicPr preferRelativeResize="0"/>
          <p:nvPr>
            <p:ph idx="1" type="body"/>
          </p:nvPr>
        </p:nvPicPr>
        <p:blipFill rotWithShape="1">
          <a:blip r:embed="rId3">
            <a:alphaModFix/>
          </a:blip>
          <a:srcRect b="0" l="0" r="0" t="0"/>
          <a:stretch/>
        </p:blipFill>
        <p:spPr>
          <a:xfrm>
            <a:off x="1557945" y="1447800"/>
            <a:ext cx="6485308"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990600" y="2590800"/>
            <a:ext cx="7772400" cy="1143000"/>
          </a:xfrm>
          <a:prstGeom prst="rect">
            <a:avLst/>
          </a:prstGeom>
          <a:noFill/>
          <a:ln>
            <a:noFill/>
          </a:ln>
        </p:spPr>
        <p:txBody>
          <a:bodyPr anchorCtr="0" anchor="ctr" bIns="91425" lIns="91425" rIns="91425" tIns="45700">
            <a:noAutofit/>
          </a:bodyPr>
          <a:lstStyle/>
          <a:p>
            <a:pPr indent="0" lvl="0" marL="0" marR="0" rtl="0" algn="ctr">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Healthcare Modernization in US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Players in Healthcare</a:t>
            </a:r>
          </a:p>
        </p:txBody>
      </p:sp>
      <p:pic>
        <p:nvPicPr>
          <p:cNvPr id="153" name="Shape 153"/>
          <p:cNvPicPr preferRelativeResize="0"/>
          <p:nvPr>
            <p:ph idx="1" type="body"/>
          </p:nvPr>
        </p:nvPicPr>
        <p:blipFill rotWithShape="1">
          <a:blip r:embed="rId3">
            <a:alphaModFix/>
          </a:blip>
          <a:srcRect b="0" l="0" r="0" t="0"/>
          <a:stretch/>
        </p:blipFill>
        <p:spPr>
          <a:xfrm>
            <a:off x="1069270" y="1447800"/>
            <a:ext cx="6929612" cy="495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914400" y="274637"/>
            <a:ext cx="7772400" cy="1143000"/>
          </a:xfrm>
          <a:prstGeom prst="rect">
            <a:avLst/>
          </a:prstGeom>
          <a:noFill/>
          <a:ln>
            <a:noFill/>
          </a:ln>
        </p:spPr>
        <p:txBody>
          <a:bodyPr anchorCtr="0" anchor="b" bIns="91425" lIns="91425" rIns="91425" tIns="45700">
            <a:noAutofit/>
          </a:bodyPr>
          <a:lstStyle/>
          <a:p>
            <a:pPr indent="0" lvl="0" marL="0" marR="0" rtl="0" algn="l">
              <a:spcBef>
                <a:spcPts val="0"/>
              </a:spcBef>
              <a:buClr>
                <a:srgbClr val="C00000"/>
              </a:buClr>
              <a:buSzPct val="25000"/>
              <a:buFont typeface="Source Sans Pro"/>
              <a:buNone/>
            </a:pPr>
            <a:r>
              <a:rPr b="1" i="0" lang="en-US" sz="4000" u="none" cap="none" strike="noStrike">
                <a:solidFill>
                  <a:srgbClr val="C00000"/>
                </a:solidFill>
                <a:latin typeface="Source Sans Pro"/>
                <a:ea typeface="Source Sans Pro"/>
                <a:cs typeface="Source Sans Pro"/>
                <a:sym typeface="Source Sans Pro"/>
              </a:rPr>
              <a:t>Payment Mechanisms in ACO</a:t>
            </a:r>
          </a:p>
        </p:txBody>
      </p:sp>
      <p:pic>
        <p:nvPicPr>
          <p:cNvPr id="160" name="Shape 160"/>
          <p:cNvPicPr preferRelativeResize="0"/>
          <p:nvPr>
            <p:ph idx="1" type="body"/>
          </p:nvPr>
        </p:nvPicPr>
        <p:blipFill rotWithShape="1">
          <a:blip r:embed="rId3">
            <a:alphaModFix/>
          </a:blip>
          <a:srcRect b="0" l="0" r="0" t="0"/>
          <a:stretch/>
        </p:blipFill>
        <p:spPr>
          <a:xfrm>
            <a:off x="914400" y="1508708"/>
            <a:ext cx="7878780" cy="45110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