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8" r:id="rId2"/>
    <p:sldId id="260" r:id="rId3"/>
    <p:sldId id="259" r:id="rId4"/>
    <p:sldId id="261" r:id="rId5"/>
    <p:sldId id="282" r:id="rId6"/>
    <p:sldId id="287" r:id="rId7"/>
    <p:sldId id="262" r:id="rId8"/>
    <p:sldId id="263" r:id="rId9"/>
    <p:sldId id="283" r:id="rId10"/>
    <p:sldId id="286" r:id="rId11"/>
    <p:sldId id="264" r:id="rId12"/>
    <p:sldId id="265" r:id="rId13"/>
    <p:sldId id="266" r:id="rId14"/>
    <p:sldId id="267" r:id="rId15"/>
    <p:sldId id="284" r:id="rId16"/>
    <p:sldId id="285" r:id="rId17"/>
    <p:sldId id="268" r:id="rId18"/>
    <p:sldId id="288" r:id="rId19"/>
    <p:sldId id="269" r:id="rId20"/>
    <p:sldId id="28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E8D06-7AD4-4411-8B75-A2881BCB9B82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FD62B-4FD5-4BCE-869E-8618E26C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67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438B-6AA9-4880-8EC1-0CD3AE8E290F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7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0995-A0F1-49D6-B1A3-10B86FA55D58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3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C138-9AA5-40C0-AFA2-4D8AB7EC3BC5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72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BD5-5928-40CB-A98C-4D786E5E901D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324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D0D-A3AA-4147-B31D-F7B1F9206F03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67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3C85-5543-4D43-BE79-0F649FCA7200}" type="datetime1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74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AD7-03C7-402E-ADAF-29B7C9A29556}" type="datetime1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38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3C06-90D0-4231-B9F5-DA21B4D3ABE5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72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A77B-96BC-4FFF-904D-BD22FCF470CC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4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A646-A855-4A7B-BA43-6C7C2E5589BB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4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281B-3233-49CD-8296-273E1AB2278D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7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8BF4-E8EB-42F3-BDB6-276609BA5B57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5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4FE5-A828-4D92-B9C0-8E3053F49BA8}" type="datetime1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2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7965-17D3-405A-8371-A41A38AA6AE7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0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E3F7-23D7-4FD7-9B12-6A7DAE51CC9F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6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A40-C6BE-4B12-90C7-F92A5E83049E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3C06-97F1-4778-860D-5C343E9F9211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8B731F-0AC9-4171-8578-56A2034F942F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11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sp.net_mvc/asp.net_mvc_razor.htm" TargetMode="External"/><Relationship Id="rId2" Type="http://schemas.openxmlformats.org/officeDocument/2006/relationships/hyperlink" Target="https://www.c-sharpcorner.com/UploadFile/ff2f08/aspx-view-engine-vs-razor-view-engin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tprotoday.com/web-application-management/working-aspnet-mvc-3-razor-view-engine" TargetMode="External"/><Relationship Id="rId4" Type="http://schemas.openxmlformats.org/officeDocument/2006/relationships/hyperlink" Target="https://www.c-sharpcorner.com/blogs/razor-view-engine-in-mvc2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stellar" panose="020A0402060406010301" pitchFamily="18" charset="0"/>
              </a:rPr>
              <a:t>RAZOR VIEWS </a:t>
            </a:r>
            <a:br>
              <a:rPr lang="en-US" dirty="0" smtClean="0">
                <a:solidFill>
                  <a:schemeClr val="tx1"/>
                </a:solidFill>
                <a:latin typeface="Castellar" panose="020A0402060406010301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Castellar" panose="020A0402060406010301" pitchFamily="18" charset="0"/>
              </a:rPr>
              <a:t>AND </a:t>
            </a:r>
            <a:br>
              <a:rPr lang="en-US" dirty="0" smtClean="0">
                <a:solidFill>
                  <a:schemeClr val="tx1"/>
                </a:solidFill>
                <a:latin typeface="Castellar" panose="020A0402060406010301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Castellar" panose="020A0402060406010301" pitchFamily="18" charset="0"/>
              </a:rPr>
              <a:t>UX</a:t>
            </a:r>
            <a:endParaRPr lang="en-US" dirty="0">
              <a:solidFill>
                <a:schemeClr val="tx1"/>
              </a:solidFill>
              <a:latin typeface="Castellar" panose="020A0402060406010301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2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254" y="2064326"/>
            <a:ext cx="9121599" cy="4184073"/>
          </a:xfrm>
        </p:spPr>
        <p:txBody>
          <a:bodyPr numCol="1"/>
          <a:lstStyle/>
          <a:p>
            <a:pPr>
              <a:lnSpc>
                <a:spcPct val="200000"/>
              </a:lnSpc>
            </a:pPr>
            <a:r>
              <a:rPr lang="en-US" dirty="0" smtClean="0"/>
              <a:t>Must be enclosed in @{….}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Statements must end with Semicolon “;”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Files will have .cshtml extension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Inline expressions like variables and functions start with @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74728" y="6248399"/>
            <a:ext cx="25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Hyndavi</a:t>
            </a:r>
            <a:r>
              <a:rPr lang="en-US" dirty="0"/>
              <a:t> </a:t>
            </a:r>
            <a:r>
              <a:rPr lang="en-US" dirty="0" err="1"/>
              <a:t>Musipatla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spcCol="1828800"/>
          <a:lstStyle/>
          <a:p>
            <a:r>
              <a:rPr lang="en-US" dirty="0" smtClean="0"/>
              <a:t>Easy to learn, can also use existing HTML skills.</a:t>
            </a:r>
          </a:p>
          <a:p>
            <a:r>
              <a:rPr lang="en-US" dirty="0" smtClean="0"/>
              <a:t>The parser is smart enough.</a:t>
            </a:r>
          </a:p>
          <a:p>
            <a:r>
              <a:rPr lang="en-US" dirty="0" smtClean="0"/>
              <a:t>It is lightweight syntax, readability, maintainability, TDD, and more.</a:t>
            </a:r>
          </a:p>
          <a:p>
            <a:r>
              <a:rPr lang="en-US" dirty="0" smtClean="0"/>
              <a:t>Can easily go with Razor view engine if you are comfortable with c#.</a:t>
            </a:r>
          </a:p>
          <a:p>
            <a:r>
              <a:rPr lang="en-US" dirty="0" smtClean="0"/>
              <a:t>Works with any text editor.</a:t>
            </a:r>
          </a:p>
          <a:p>
            <a:r>
              <a:rPr lang="en-US" dirty="0" smtClean="0"/>
              <a:t>Has great Intellisense.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11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005455" y="6137564"/>
            <a:ext cx="239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Hyndavi</a:t>
            </a:r>
            <a:r>
              <a:rPr lang="en-US" dirty="0" smtClean="0"/>
              <a:t> </a:t>
            </a:r>
            <a:r>
              <a:rPr lang="en-US" dirty="0" err="1" smtClean="0"/>
              <a:t>Musipatla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2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8146" y="1510146"/>
            <a:ext cx="9301708" cy="473825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Not supported by modern visual editors like Dreamweaver.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It does not support design mode in visual studio.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Some limitations in HTML generated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Harder to sync with jQuery selectors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116291" y="6248400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Hyndavi</a:t>
            </a:r>
            <a:r>
              <a:rPr lang="en-US" dirty="0"/>
              <a:t> </a:t>
            </a:r>
            <a:r>
              <a:rPr lang="en-US" dirty="0" err="1"/>
              <a:t>Musipatla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89710" y="1413164"/>
            <a:ext cx="9260144" cy="48352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User Experience is how users feel when using a product</a:t>
            </a:r>
          </a:p>
          <a:p>
            <a:r>
              <a:rPr lang="en-US" dirty="0" smtClean="0"/>
              <a:t>It is the quality of experience a person has when interacting with </a:t>
            </a:r>
          </a:p>
          <a:p>
            <a:pPr marL="0" indent="0">
              <a:buNone/>
            </a:pPr>
            <a:r>
              <a:rPr lang="en-US" dirty="0" smtClean="0"/>
              <a:t>     a specific design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UI : Visual part of computer application or operating system through which a user interacts with a computer or a software.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36" y="2312617"/>
            <a:ext cx="4043172" cy="30363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28364" y="6248399"/>
            <a:ext cx="284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Vyshnavi</a:t>
            </a:r>
            <a:r>
              <a:rPr lang="en-US" dirty="0" smtClean="0"/>
              <a:t> </a:t>
            </a:r>
            <a:r>
              <a:rPr lang="en-US" dirty="0" err="1" smtClean="0"/>
              <a:t>Yalamareddy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2836" y="1357746"/>
            <a:ext cx="9177017" cy="4890654"/>
          </a:xfrm>
        </p:spPr>
        <p:txBody>
          <a:bodyPr/>
          <a:lstStyle/>
          <a:p>
            <a:r>
              <a:rPr lang="en-US" dirty="0" smtClean="0"/>
              <a:t>To create an ideal design, one must consider the following factors.</a:t>
            </a: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14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90" y="1877120"/>
            <a:ext cx="6068292" cy="4555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39200" y="6248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Vyshnavi</a:t>
            </a:r>
            <a:r>
              <a:rPr lang="en-US" dirty="0"/>
              <a:t> </a:t>
            </a:r>
            <a:r>
              <a:rPr lang="en-US" dirty="0" err="1"/>
              <a:t>Yalamareddy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07128"/>
            <a:ext cx="9403742" cy="4641272"/>
          </a:xfrm>
        </p:spPr>
        <p:txBody>
          <a:bodyPr/>
          <a:lstStyle/>
          <a:p>
            <a:r>
              <a:rPr lang="en-US" dirty="0" smtClean="0"/>
              <a:t>Surface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Visual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UI</a:t>
            </a:r>
            <a:endParaRPr lang="en-US" dirty="0"/>
          </a:p>
          <a:p>
            <a:r>
              <a:rPr lang="en-US" dirty="0" smtClean="0"/>
              <a:t>Skeleton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Wire-frame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Interaction patterns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Global navigation</a:t>
            </a:r>
          </a:p>
          <a:p>
            <a:r>
              <a:rPr lang="en-US" dirty="0" smtClean="0"/>
              <a:t>Structure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Information architecture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Defining content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08473" y="6248400"/>
            <a:ext cx="2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Vyshnavi</a:t>
            </a:r>
            <a:r>
              <a:rPr lang="en-US" dirty="0"/>
              <a:t> </a:t>
            </a:r>
            <a:r>
              <a:rPr lang="en-US" dirty="0" err="1"/>
              <a:t>Yalamareddy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6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092" y="1853248"/>
            <a:ext cx="9403742" cy="4395151"/>
          </a:xfrm>
        </p:spPr>
        <p:txBody>
          <a:bodyPr/>
          <a:lstStyle/>
          <a:p>
            <a:r>
              <a:rPr lang="en-US" dirty="0" smtClean="0"/>
              <a:t>Scope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Functionality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Usefulness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Requirements</a:t>
            </a:r>
          </a:p>
          <a:p>
            <a:r>
              <a:rPr lang="en-US" dirty="0" smtClean="0"/>
              <a:t>Strategy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Business requirements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Defining user needs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Goals and Aspirations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9201" y="6248399"/>
            <a:ext cx="293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Vyshnavi</a:t>
            </a:r>
            <a:r>
              <a:rPr lang="en-US" dirty="0"/>
              <a:t> </a:t>
            </a:r>
            <a:r>
              <a:rPr lang="en-US" dirty="0" err="1"/>
              <a:t>Yalamareddy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17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81" y="553532"/>
            <a:ext cx="7273636" cy="5818909"/>
          </a:xfrm>
        </p:spPr>
      </p:pic>
      <p:sp>
        <p:nvSpPr>
          <p:cNvPr id="2" name="TextBox 1"/>
          <p:cNvSpPr txBox="1"/>
          <p:nvPr/>
        </p:nvSpPr>
        <p:spPr>
          <a:xfrm>
            <a:off x="9121352" y="6187775"/>
            <a:ext cx="246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 </a:t>
            </a:r>
            <a:r>
              <a:rPr lang="en-US" dirty="0" err="1" smtClean="0"/>
              <a:t>Priya</a:t>
            </a:r>
            <a:r>
              <a:rPr lang="en-US" dirty="0" smtClean="0"/>
              <a:t> </a:t>
            </a:r>
            <a:r>
              <a:rPr lang="en-US" dirty="0" err="1" smtClean="0"/>
              <a:t>Jupally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853248"/>
            <a:ext cx="9403742" cy="43951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https://www.c-sharpcorner.com/UploadFile/ff2f08/aspx-view-engine-vs-razor-view-engine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www.tutorialspoint.com/asp.net_mvc/asp.net_mvc_razor.htm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www.c-sharpcorner.com/blogs/razor-view-engine-in-mvc2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>
                <a:hlinkClick r:id="rId5"/>
              </a:rPr>
              <a:t>https://www.itprotoday.com/web-application-management/working-aspnet-mvc-3-razor-view-engine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 descr="Image result for any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65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46110" y="170119"/>
            <a:ext cx="9404723" cy="808046"/>
          </a:xfrm>
        </p:spPr>
        <p:txBody>
          <a:bodyPr/>
          <a:lstStyle/>
          <a:p>
            <a:pPr algn="ctr"/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2</a:t>
            </a:fld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804545" y="1063417"/>
            <a:ext cx="10860982" cy="56144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	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6" y="1289569"/>
            <a:ext cx="1985110" cy="1925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08" y="1266559"/>
            <a:ext cx="2095283" cy="18924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555" y="1266558"/>
            <a:ext cx="2486557" cy="189242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575" y="4133129"/>
            <a:ext cx="2254380" cy="185686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72" y="4134755"/>
            <a:ext cx="2327565" cy="18906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3773" y="3385248"/>
            <a:ext cx="25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BHARADWAJ DASARI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21382" y="3385248"/>
            <a:ext cx="24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HYNDAVI MUSIPATLA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97637" y="3385248"/>
            <a:ext cx="286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 PRIYA JUPALLY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80581" y="6183877"/>
            <a:ext cx="286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SUSHMITHA KOTYADA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35036" y="6183877"/>
            <a:ext cx="324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VYSHNAVI YALAMAREDDY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20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780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23682"/>
          </a:xfrm>
        </p:spPr>
        <p:txBody>
          <a:bodyPr/>
          <a:lstStyle/>
          <a:p>
            <a:r>
              <a:rPr lang="en-US" dirty="0" smtClean="0"/>
              <a:t>CONTENTS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2" y="1676400"/>
            <a:ext cx="9403742" cy="4571999"/>
          </a:xfrm>
        </p:spPr>
        <p:txBody>
          <a:bodyPr/>
          <a:lstStyle/>
          <a:p>
            <a:r>
              <a:rPr lang="en-US" dirty="0" smtClean="0"/>
              <a:t>WHAT IS RAZOR ?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ASPX VS RAZOR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</a:p>
          <a:p>
            <a:r>
              <a:rPr lang="en-US" dirty="0" smtClean="0"/>
              <a:t>UX</a:t>
            </a:r>
          </a:p>
          <a:p>
            <a:r>
              <a:rPr lang="en-US" dirty="0" smtClean="0"/>
              <a:t>Elements of UX</a:t>
            </a:r>
          </a:p>
          <a:p>
            <a:r>
              <a:rPr lang="en-US" dirty="0" smtClean="0"/>
              <a:t>Demo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RAZOR 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Markup language syntax that lets user to embed server based code into web pages using </a:t>
            </a:r>
            <a:r>
              <a:rPr lang="en-US" dirty="0"/>
              <a:t>C</a:t>
            </a:r>
            <a:r>
              <a:rPr lang="en-US" dirty="0" smtClean="0"/>
              <a:t># and VB.Net.</a:t>
            </a:r>
          </a:p>
          <a:p>
            <a:r>
              <a:rPr lang="en-US" dirty="0" smtClean="0"/>
              <a:t>It is not a programming language.</a:t>
            </a:r>
          </a:p>
          <a:p>
            <a:r>
              <a:rPr lang="en-US" dirty="0" smtClean="0"/>
              <a:t>Server side markup language.</a:t>
            </a:r>
          </a:p>
          <a:p>
            <a:r>
              <a:rPr lang="en-US" dirty="0" smtClean="0"/>
              <a:t>Razor does not have any ties with ASP.NET MVC.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512" y="2052917"/>
            <a:ext cx="4083951" cy="27130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82349" y="6078737"/>
            <a:ext cx="279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Sushmitha</a:t>
            </a:r>
            <a:r>
              <a:rPr lang="en-US" dirty="0" smtClean="0"/>
              <a:t> </a:t>
            </a:r>
            <a:r>
              <a:rPr lang="en-US" dirty="0" err="1" smtClean="0"/>
              <a:t>Kotyada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6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267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8" y="1690256"/>
            <a:ext cx="9204726" cy="4558144"/>
          </a:xfrm>
        </p:spPr>
        <p:txBody>
          <a:bodyPr/>
          <a:lstStyle/>
          <a:p>
            <a:r>
              <a:rPr lang="en-US" dirty="0" smtClean="0"/>
              <a:t>Razor has a capability to protect critical sections with lock statements.</a:t>
            </a:r>
          </a:p>
          <a:p>
            <a:r>
              <a:rPr lang="en-US" dirty="0" smtClean="0"/>
              <a:t>Unit Testable</a:t>
            </a:r>
          </a:p>
          <a:p>
            <a:r>
              <a:rPr lang="en-US" u="sng" dirty="0" smtClean="0"/>
              <a:t>Syntax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@lock (Some lock)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//Do critical section work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57855" y="6248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Sushmitha</a:t>
            </a:r>
            <a:r>
              <a:rPr lang="en-US" dirty="0"/>
              <a:t> </a:t>
            </a:r>
            <a:r>
              <a:rPr lang="en-US" dirty="0" err="1"/>
              <a:t>Kotyada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853248"/>
            <a:ext cx="9403742" cy="4395151"/>
          </a:xfrm>
        </p:spPr>
        <p:txBody>
          <a:bodyPr/>
          <a:lstStyle/>
          <a:p>
            <a:r>
              <a:rPr lang="en-US" dirty="0" smtClean="0"/>
              <a:t>Compact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Enables to minimize number of characters and keystrokes required to write a code</a:t>
            </a:r>
          </a:p>
          <a:p>
            <a:r>
              <a:rPr lang="en-US" dirty="0" smtClean="0"/>
              <a:t>Expressive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Expresses your intent</a:t>
            </a:r>
            <a:endParaRPr lang="en-US" dirty="0"/>
          </a:p>
          <a:p>
            <a:r>
              <a:rPr lang="en-US" dirty="0" smtClean="0"/>
              <a:t>Fluid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Fast and fluid coding 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885" y="6211669"/>
            <a:ext cx="292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Sushmitha</a:t>
            </a:r>
            <a:r>
              <a:rPr lang="en-US" dirty="0"/>
              <a:t> </a:t>
            </a:r>
            <a:r>
              <a:rPr lang="en-US" dirty="0" err="1"/>
              <a:t>Kotyada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1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ASPX VS RAZOR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449465"/>
              </p:ext>
            </p:extLst>
          </p:nvPr>
        </p:nvGraphicFramePr>
        <p:xfrm>
          <a:off x="914400" y="1468440"/>
          <a:ext cx="10113818" cy="45776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56909">
                  <a:extLst>
                    <a:ext uri="{9D8B030D-6E8A-4147-A177-3AD203B41FA5}">
                      <a16:colId xmlns:a16="http://schemas.microsoft.com/office/drawing/2014/main" val="78401678"/>
                    </a:ext>
                  </a:extLst>
                </a:gridCol>
                <a:gridCol w="5056909">
                  <a:extLst>
                    <a:ext uri="{9D8B030D-6E8A-4147-A177-3AD203B41FA5}">
                      <a16:colId xmlns:a16="http://schemas.microsoft.com/office/drawing/2014/main" val="3868940947"/>
                    </a:ext>
                  </a:extLst>
                </a:gridCol>
              </a:tblGrid>
              <a:tr h="5957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RAZOR VIEW ENGINE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ASPX/WEB VIEW ENGINE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00310"/>
                  </a:ext>
                </a:extLst>
              </a:tr>
              <a:tr h="595763">
                <a:tc>
                  <a:txBody>
                    <a:bodyPr/>
                    <a:lstStyle/>
                    <a:p>
                      <a:r>
                        <a:rPr lang="en-US" dirty="0" smtClean="0"/>
                        <a:t>Namespace</a:t>
                      </a:r>
                      <a:r>
                        <a:rPr lang="en-US" baseline="0" dirty="0" smtClean="0"/>
                        <a:t> : System.Web.Razor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Namespace : System.Web.Mvc.WebFormViewEngine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02543"/>
                  </a:ext>
                </a:extLst>
              </a:tr>
              <a:tr h="595763">
                <a:tc>
                  <a:txBody>
                    <a:bodyPr/>
                    <a:lstStyle/>
                    <a:p>
                      <a:r>
                        <a:rPr lang="en-US" dirty="0" smtClean="0"/>
                        <a:t>File extension : .cshtml, .</a:t>
                      </a:r>
                      <a:r>
                        <a:rPr lang="en-US" dirty="0" err="1" smtClean="0"/>
                        <a:t>vbhtml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extension</a:t>
                      </a:r>
                      <a:r>
                        <a:rPr lang="en-US" baseline="0" dirty="0" smtClean="0"/>
                        <a:t> : .</a:t>
                      </a:r>
                      <a:r>
                        <a:rPr lang="en-US" baseline="0" dirty="0" err="1" smtClean="0"/>
                        <a:t>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990671"/>
                  </a:ext>
                </a:extLst>
              </a:tr>
              <a:tr h="595763">
                <a:tc>
                  <a:txBody>
                    <a:bodyPr/>
                    <a:lstStyle/>
                    <a:p>
                      <a:r>
                        <a:rPr lang="en-US" dirty="0" smtClean="0"/>
                        <a:t>View engine : Introduced with MVC 3.0.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View engine : Introduced with beginning  of MVC.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049067"/>
                  </a:ext>
                </a:extLst>
              </a:tr>
              <a:tr h="595763">
                <a:tc>
                  <a:txBody>
                    <a:bodyPr/>
                    <a:lstStyle/>
                    <a:p>
                      <a:r>
                        <a:rPr lang="en-US" dirty="0" smtClean="0"/>
                        <a:t>Syntax : Compact</a:t>
                      </a:r>
                      <a:r>
                        <a:rPr lang="en-US" baseline="0" dirty="0" smtClean="0"/>
                        <a:t> &amp; reduce 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 : same</a:t>
                      </a:r>
                      <a:r>
                        <a:rPr lang="en-US" baseline="0" dirty="0" smtClean="0"/>
                        <a:t> as </a:t>
                      </a:r>
                      <a:r>
                        <a:rPr lang="en-US" baseline="0" dirty="0" err="1" smtClean="0"/>
                        <a:t>ASP.Net</a:t>
                      </a:r>
                      <a:r>
                        <a:rPr lang="en-US" baseline="0" dirty="0" smtClean="0"/>
                        <a:t> forms applications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26500"/>
                  </a:ext>
                </a:extLst>
              </a:tr>
              <a:tr h="595763">
                <a:tc>
                  <a:txBody>
                    <a:bodyPr/>
                    <a:lstStyle/>
                    <a:p>
                      <a:r>
                        <a:rPr lang="en-US" dirty="0" smtClean="0"/>
                        <a:t>Uses “@” to render</a:t>
                      </a:r>
                      <a:r>
                        <a:rPr lang="en-US" baseline="0" dirty="0" smtClean="0"/>
                        <a:t> server-side content.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Uses "&lt;%= %&gt;" or "&lt;%: %&gt;" to render server-side content.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572468"/>
                  </a:ext>
                </a:extLst>
              </a:tr>
              <a:tr h="595763">
                <a:tc>
                  <a:txBody>
                    <a:bodyPr/>
                    <a:lstStyle/>
                    <a:p>
                      <a:r>
                        <a:rPr lang="en-US" dirty="0" smtClean="0"/>
                        <a:t>Doesn’t require code block to be closed.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 code block to be closed.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166851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950036" y="6266410"/>
            <a:ext cx="24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Bharadwaj Dasari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3573"/>
          </a:xfrm>
        </p:spPr>
        <p:txBody>
          <a:bodyPr/>
          <a:lstStyle/>
          <a:p>
            <a:r>
              <a:rPr lang="en-US" dirty="0" smtClean="0"/>
              <a:t>ASPX VS RAZOR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406028"/>
              </p:ext>
            </p:extLst>
          </p:nvPr>
        </p:nvGraphicFramePr>
        <p:xfrm>
          <a:off x="776288" y="1357313"/>
          <a:ext cx="10099530" cy="45585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49765">
                  <a:extLst>
                    <a:ext uri="{9D8B030D-6E8A-4147-A177-3AD203B41FA5}">
                      <a16:colId xmlns:a16="http://schemas.microsoft.com/office/drawing/2014/main" val="2295275850"/>
                    </a:ext>
                  </a:extLst>
                </a:gridCol>
                <a:gridCol w="5049765">
                  <a:extLst>
                    <a:ext uri="{9D8B030D-6E8A-4147-A177-3AD203B41FA5}">
                      <a16:colId xmlns:a16="http://schemas.microsoft.com/office/drawing/2014/main" val="4092220009"/>
                    </a:ext>
                  </a:extLst>
                </a:gridCol>
              </a:tblGrid>
              <a:tr h="9117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RAZOR VIEW ENGINE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ASPX/WEB VIEW ENGINE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30326"/>
                  </a:ext>
                </a:extLst>
              </a:tr>
              <a:tr h="911716">
                <a:tc>
                  <a:txBody>
                    <a:bodyPr/>
                    <a:lstStyle/>
                    <a:p>
                      <a:r>
                        <a:rPr lang="en-US" dirty="0" smtClean="0"/>
                        <a:t>Prevents Cross</a:t>
                      </a:r>
                      <a:r>
                        <a:rPr lang="en-US" baseline="0" dirty="0" smtClean="0"/>
                        <a:t> site scripting attacks.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Doesn’t prevent Cross</a:t>
                      </a:r>
                      <a:r>
                        <a:rPr lang="en-US" baseline="0" dirty="0" smtClean="0"/>
                        <a:t> site scripting.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752285"/>
                  </a:ext>
                </a:extLst>
              </a:tr>
              <a:tr h="911716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Test</a:t>
                      </a:r>
                      <a:r>
                        <a:rPr lang="en-US" baseline="0" dirty="0" smtClean="0"/>
                        <a:t> Driven Development(TDD)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Doesn’t support Test</a:t>
                      </a:r>
                      <a:r>
                        <a:rPr lang="en-US" baseline="0" dirty="0" smtClean="0"/>
                        <a:t> Driven Development.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425241"/>
                  </a:ext>
                </a:extLst>
              </a:tr>
              <a:tr h="911716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r>
                        <a:rPr lang="en-US" baseline="0" dirty="0" smtClean="0"/>
                        <a:t> : “@*….*@”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 : “&lt;!-- …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” for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markup</a:t>
                      </a:r>
                    </a:p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                      “/*…*/” for C#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210979"/>
                  </a:ext>
                </a:extLst>
              </a:tr>
              <a:tr h="911716">
                <a:tc>
                  <a:txBody>
                    <a:bodyPr/>
                    <a:lstStyle/>
                    <a:p>
                      <a:r>
                        <a:rPr lang="en-US" dirty="0" smtClean="0"/>
                        <a:t>Bit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 faster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77549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873197" y="6211669"/>
            <a:ext cx="235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Bharadwaj Dasari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83" y="452718"/>
            <a:ext cx="9496652" cy="780337"/>
          </a:xfrm>
        </p:spPr>
        <p:txBody>
          <a:bodyPr/>
          <a:lstStyle/>
          <a:p>
            <a:r>
              <a:rPr lang="en-US" dirty="0" smtClean="0"/>
              <a:t>ASPX VS RAZOR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4" y="1534593"/>
            <a:ext cx="4911810" cy="27741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389" y="1534593"/>
            <a:ext cx="5332506" cy="27741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4599709"/>
            <a:ext cx="41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code from ASPX file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28509" y="4599709"/>
            <a:ext cx="428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code using RAZOR syntax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85564" y="6054436"/>
            <a:ext cx="236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Bharadwaj Dasari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9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368</TotalTime>
  <Words>554</Words>
  <Application>Microsoft Office PowerPoint</Application>
  <PresentationFormat>Widescreen</PresentationFormat>
  <Paragraphs>170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Castellar</vt:lpstr>
      <vt:lpstr>Century Gothic</vt:lpstr>
      <vt:lpstr>Courier New</vt:lpstr>
      <vt:lpstr>Wingdings</vt:lpstr>
      <vt:lpstr>Wingdings 3</vt:lpstr>
      <vt:lpstr>Ion</vt:lpstr>
      <vt:lpstr>RAZOR VIEWS  AND  UX</vt:lpstr>
      <vt:lpstr>TEAM MEMBERS</vt:lpstr>
      <vt:lpstr>CONTENTS </vt:lpstr>
      <vt:lpstr>WHAT IS RAZOR ?</vt:lpstr>
      <vt:lpstr>Features</vt:lpstr>
      <vt:lpstr>Features</vt:lpstr>
      <vt:lpstr>ASPX VS RAZOR</vt:lpstr>
      <vt:lpstr>ASPX VS RAZOR</vt:lpstr>
      <vt:lpstr>ASPX VS RAZOR</vt:lpstr>
      <vt:lpstr>Razor Syntax Rules</vt:lpstr>
      <vt:lpstr>Advantages</vt:lpstr>
      <vt:lpstr>Disadvantages</vt:lpstr>
      <vt:lpstr>UX</vt:lpstr>
      <vt:lpstr>UX</vt:lpstr>
      <vt:lpstr>Elements of UX</vt:lpstr>
      <vt:lpstr>Elements of UX</vt:lpstr>
      <vt:lpstr>PowerPoint Presentation</vt:lpstr>
      <vt:lpstr>References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VIEWS  AND  UX</dc:title>
  <dc:creator>Dasari,Bharadwaj</dc:creator>
  <cp:lastModifiedBy>Dasari,Bharadwaj</cp:lastModifiedBy>
  <cp:revision>113</cp:revision>
  <dcterms:created xsi:type="dcterms:W3CDTF">2019-03-13T01:51:33Z</dcterms:created>
  <dcterms:modified xsi:type="dcterms:W3CDTF">2019-03-20T02:35:40Z</dcterms:modified>
</cp:coreProperties>
</file>