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87" r:id="rId7"/>
    <p:sldId id="288" r:id="rId8"/>
    <p:sldId id="285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6"/>
            <p14:sldId id="287"/>
            <p14:sldId id="288"/>
            <p14:sldId id="285"/>
            <p14:sldId id="28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214" autoAdjust="0"/>
  </p:normalViewPr>
  <p:slideViewPr>
    <p:cSldViewPr snapToGrid="0">
      <p:cViewPr>
        <p:scale>
          <a:sx n="92" d="100"/>
          <a:sy n="92" d="100"/>
        </p:scale>
        <p:origin x="501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DataFrame</a:t>
            </a:r>
            <a:r>
              <a:rPr lang="en-US" sz="4800" dirty="0">
                <a:solidFill>
                  <a:schemeClr val="bg1"/>
                </a:solidFill>
              </a:rPr>
              <a:t> Manipulation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Pandas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CAB1FD2-A549-46C0-8063-034612BDA55E}"/>
              </a:ext>
            </a:extLst>
          </p:cNvPr>
          <p:cNvSpPr txBox="1">
            <a:spLocks/>
          </p:cNvSpPr>
          <p:nvPr/>
        </p:nvSpPr>
        <p:spPr>
          <a:xfrm>
            <a:off x="764900" y="1574672"/>
            <a:ext cx="3308336" cy="260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Grouping and Aggregating Data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groupby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sum(), mean(), max(), min(), count(), etc.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size() – to get size of each group Ex: print(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sector_group.size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()) in this case gives total no of companies in each sector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8570C-7AD2-4497-9821-87A4451B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68" y="1574672"/>
            <a:ext cx="4986501" cy="3310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93166-EB86-4333-BE90-CEDB989B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32" y="3741889"/>
            <a:ext cx="2119745" cy="19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Pandas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CAB1FD2-A549-46C0-8063-034612BDA55E}"/>
              </a:ext>
            </a:extLst>
          </p:cNvPr>
          <p:cNvSpPr txBox="1">
            <a:spLocks/>
          </p:cNvSpPr>
          <p:nvPr/>
        </p:nvSpPr>
        <p:spPr>
          <a:xfrm>
            <a:off x="764899" y="1574672"/>
            <a:ext cx="3625259" cy="260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Reshaping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df.pivot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pd.concat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df.sort_values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df.rename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df.drop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()/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df.drop_duplicates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2972E9-CF1A-475B-84BE-BC5EC22C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9" y="3543300"/>
            <a:ext cx="7804373" cy="303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9D916-EC7C-4A58-A240-917F5A99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68" y="1749567"/>
            <a:ext cx="6105155" cy="570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D5D86-84F8-404B-9E15-A2CC0284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766" y="2581021"/>
            <a:ext cx="4008293" cy="5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Pandas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CAB1FD2-A549-46C0-8063-034612BDA55E}"/>
              </a:ext>
            </a:extLst>
          </p:cNvPr>
          <p:cNvSpPr txBox="1">
            <a:spLocks/>
          </p:cNvSpPr>
          <p:nvPr/>
        </p:nvSpPr>
        <p:spPr>
          <a:xfrm>
            <a:off x="764899" y="1574672"/>
            <a:ext cx="3625259" cy="260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Reshaping contd..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pd.melt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6BD82-8051-47F2-95C3-4CD20A41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0" y="1344325"/>
            <a:ext cx="7020357" cy="2491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801EB-1822-49B8-B2E1-67D17E83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66" y="4125190"/>
            <a:ext cx="5271829" cy="216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2DD87-3286-4220-A9B3-708056922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50" y="2646111"/>
            <a:ext cx="4045942" cy="10998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2A257A8-75DA-4189-A390-9AAC2FFC3075}"/>
              </a:ext>
            </a:extLst>
          </p:cNvPr>
          <p:cNvSpPr/>
          <p:nvPr/>
        </p:nvSpPr>
        <p:spPr>
          <a:xfrm rot="5400000">
            <a:off x="7668490" y="3711612"/>
            <a:ext cx="410441" cy="2493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D35F0-02ED-4D59-878C-C582D038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08" y="1676275"/>
            <a:ext cx="6418883" cy="2682711"/>
          </a:xfrm>
          <a:prstGeom prst="rect">
            <a:avLst/>
          </a:prstGeom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6711865E-3450-455D-AC79-A6CA323A5044}"/>
              </a:ext>
            </a:extLst>
          </p:cNvPr>
          <p:cNvSpPr txBox="1">
            <a:spLocks/>
          </p:cNvSpPr>
          <p:nvPr/>
        </p:nvSpPr>
        <p:spPr>
          <a:xfrm>
            <a:off x="764899" y="1574672"/>
            <a:ext cx="3625259" cy="119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Transformation/Filtering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apply()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transform()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df.filter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2E7E-F2C8-4298-ACA9-39294621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2" y="3015462"/>
            <a:ext cx="3719174" cy="1159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2DE41-682B-4116-B9C2-2A3871CB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81" y="4388612"/>
            <a:ext cx="3096911" cy="11692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5FCA95-013C-41CB-B86F-A77185BF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614" y="4841948"/>
            <a:ext cx="5792678" cy="543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B991FA-34EC-45F1-A449-00AB2C9AB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47" y="5385060"/>
            <a:ext cx="2487905" cy="10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2DD8-B716-4198-84EA-9C6D9748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BCC81F55-4875-4729-BCCE-2BD570AFA821}"/>
              </a:ext>
            </a:extLst>
          </p:cNvPr>
          <p:cNvSpPr txBox="1">
            <a:spLocks/>
          </p:cNvSpPr>
          <p:nvPr/>
        </p:nvSpPr>
        <p:spPr>
          <a:xfrm>
            <a:off x="764899" y="1574672"/>
            <a:ext cx="3625259" cy="119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Merging Data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pd.merge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2FC6E-42EF-4F12-8563-4E7ED1FA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009" y="1643592"/>
            <a:ext cx="4700232" cy="44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76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{ED492E71-9FCC-4D77-8C49-202ADF6AF6FB}tf10001108</Template>
  <TotalTime>0</TotalTime>
  <Words>110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DataFrame Manipulation Methods</vt:lpstr>
      <vt:lpstr>Pandas</vt:lpstr>
      <vt:lpstr>Pandas</vt:lpstr>
      <vt:lpstr>Pandas</vt:lpstr>
      <vt:lpstr>Pandas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2020-07-04T06:37:28Z</dcterms:created>
  <dcterms:modified xsi:type="dcterms:W3CDTF">2020-07-04T10:45:38Z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