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 lvl="0"/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100" y="24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Introduction to Stock Market Price Prediction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section presents an overview of stock market price prediction, its significance, and the key steps involved.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15465"/>
            <a:ext cx="83124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Importance of Accurate Predictions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635" y="3169444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Market Insights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 predictions provide valuable insights for investors and businesses, aiding in decision-making.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91306" y="3169444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Risk Management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Helps in identifying and mitigating potential risks associated with market fluctuations.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206585" y="5188148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Strategic Investments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informed and strategic investment decisions for maximizing returns.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86424" y="5188148"/>
            <a:ext cx="1796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Economic Stability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Contributes to overall economic stability by facilitating efficient market operations.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8054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Collection and Preprocessing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Sources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Acquire diverse data from reliable sources, including financial records, economic indicators, and market sentiment.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and rectify data inconsistencies, errors, and missing values to ensure data quality and accuracy.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 Engineering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Derive new features from existing data to enhance model performance and predictive power.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635335"/>
            <a:ext cx="80673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 Selection and Engineering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662964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67783" y="48927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Statistical Analysis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7783" y="5373172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statistical methods to identify significant features with high predictive capability.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662964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0018" y="4892754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Dimensionality Reduction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0018" y="5720358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 techniques like PCA to reduce data dimensionality and improve computational efficiency.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662964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2253" y="48927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Domain Knowledge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2253" y="5373172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Incorporate domain expertise to select features that align with market dynamics and trends.</a:t>
            </a:r>
            <a:endParaRPr lang="en-US" sz="1750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69390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Model Selection and Training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04126" y="2168366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Algorithm Selection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Choose appropriate algorithms like Random Forest, LSTM, or Gradient Boosting for modeling.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1504" y="4026098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Training Process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 models using historical data, validating and fine-tuning parameters for optimal performance.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85076" y="5883831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Validation Techniques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cross-validation and holdout sets to evaluate model robustness and generalization.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05714"/>
            <a:ext cx="10066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Evaluation Metrics for Prediction Accuracy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44428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1094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Accuracy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191357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Evaluates the overall correctness of the predictions made by the model.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044428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1094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Precision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191357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Measures the percentage of true positive predictions out of all positive predictions made.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442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1094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Recall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191357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Indicates the fraction of relevant instances that have been retrieved over the total amount of relevant instances.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044428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1094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F1 Score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191357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Represents the balance between precision and recall, providing a single score to assess model performance.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750219"/>
            <a:ext cx="89850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Challenges in Stock Market Prediction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77847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39997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Market Volatility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480203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Handling rapid and irregular market fluctuations affecting prediction accuracy.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777847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39997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Complexity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480203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Dealing with high-dimensional and noisy data, requiring advanced preprocessing techniques.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777847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39997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External Factors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480203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Incorporating external influences like geopolitical events and global economic changes into the prediction models.</a:t>
            </a:r>
            <a:endParaRPr lang="en-US" sz="1750" dirty="0"/>
          </a:p>
        </p:txBody>
      </p:sp>
      <p:pic>
        <p:nvPicPr>
          <p:cNvPr id="16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1305"/>
            <a:ext cx="91520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Future Developments and Applications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10019"/>
            <a:ext cx="10554414" cy="3348157"/>
          </a:xfrm>
          <a:prstGeom prst="roundRect">
            <a:avLst>
              <a:gd name="adj" fmla="val 298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01763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15849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Advancements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15849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Integration of advanced AI models for enhanced predictive capabilities.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010144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15099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Blockchain Integration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150995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Exploring the use of blockchain for transparent and secure market data management.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358051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49890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Quantitative Analysis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98902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Utilizing quantitative techniques for in-depth market analysis and forecasting.</a:t>
            </a:r>
            <a:endParaRPr lang="en-US" sz="1750" dirty="0"/>
          </a:p>
        </p:txBody>
      </p:sp>
      <p:pic>
        <p:nvPicPr>
          <p:cNvPr id="1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422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Rock</dc:creator>
  <cp:lastModifiedBy>Ramakrishna Rock</cp:lastModifiedBy>
  <cp:revision>1</cp:revision>
  <dcterms:modified xsi:type="dcterms:W3CDTF">2024-04-01T03:22:03Z</dcterms:modified>
</cp:coreProperties>
</file>