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86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2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68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71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05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67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66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8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7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88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99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6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9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46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5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48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D276-D2FA-4CCA-84E1-874B8D0ACE2B}" type="datetimeFigureOut">
              <a:rPr lang="en-IN" smtClean="0"/>
              <a:t>13-01-2022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420B-0959-49D3-8C7E-A92087A20C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25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686-80FC-4020-ACEC-4DF03390E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Locker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F35A7-595E-4ABC-8698-E94A23495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Project</a:t>
            </a:r>
          </a:p>
          <a:p>
            <a:r>
              <a:rPr lang="en-US" dirty="0"/>
              <a:t>Presented by </a:t>
            </a:r>
          </a:p>
          <a:p>
            <a:r>
              <a:rPr lang="en-US" dirty="0"/>
              <a:t>Chandu S &amp; Adithya A Bharadwaj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14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DE4D-22EF-48C0-A642-4165DF7B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74FD-1124-4CC7-AFC9-322C169C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043"/>
            <a:ext cx="9760216" cy="4227700"/>
          </a:xfrm>
        </p:spPr>
        <p:txBody>
          <a:bodyPr>
            <a:normAutofit/>
          </a:bodyPr>
          <a:lstStyle/>
          <a:p>
            <a:r>
              <a:rPr lang="en-US" dirty="0"/>
              <a:t>You probably have accounts on many different websites. It’s a bad habit to use the same password for each of them,</a:t>
            </a:r>
            <a:endParaRPr lang="en-IN" dirty="0"/>
          </a:p>
          <a:p>
            <a:r>
              <a:rPr lang="en-IN" dirty="0"/>
              <a:t>If any of these sites has a security breach, the hackers will learn the password to all of your other accounts.</a:t>
            </a:r>
          </a:p>
          <a:p>
            <a:r>
              <a:rPr lang="en-IN" dirty="0"/>
              <a:t>It’s best to use password manager software on your computer that uses one master password to unlock the password manager.</a:t>
            </a:r>
          </a:p>
          <a:p>
            <a:r>
              <a:rPr lang="en-IN" dirty="0"/>
              <a:t>Then you can copy any account password to the clipboard and paste it into the website’s password field.</a:t>
            </a:r>
          </a:p>
          <a:p>
            <a:r>
              <a:rPr lang="en-IN" dirty="0"/>
              <a:t>This password manager program you’ll create in this example isn’t secure, but it offers a basic demonstration of how such programs work.</a:t>
            </a:r>
          </a:p>
        </p:txBody>
      </p:sp>
    </p:spTree>
    <p:extLst>
      <p:ext uri="{BB962C8B-B14F-4D97-AF65-F5344CB8AC3E}">
        <p14:creationId xmlns:p14="http://schemas.microsoft.com/office/powerpoint/2010/main" val="44929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3D4B-0751-48ED-B30A-9BC4623C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06DC-FA48-4B9B-87BC-7AF91CE7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042"/>
            <a:ext cx="10579082" cy="41594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Pyperclip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 err="1">
                <a:solidFill>
                  <a:srgbClr val="FFFFFF"/>
                </a:solidFill>
                <a:effectLst/>
                <a:latin typeface="urw-din"/>
              </a:rPr>
              <a:t>Pyperclip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is a cross-platform Python module for copy and paste clipboard functions.  It works with both Python 2 and 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Source Serif Pro" panose="02040603050405020204" pitchFamily="18" charset="0"/>
              </a:rPr>
              <a:t>pyperclip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 module has 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copy() 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and 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paste() 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functions that can send text to and receive text from your computer’s clipboard.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Sending the output of your program to the clipboard will make it easy to paste it on an email, word processor, or some other software.</a:t>
            </a:r>
          </a:p>
          <a:p>
            <a:pPr marL="457200" indent="-457200">
              <a:buAutoNum type="arabicPeriod" startAt="2"/>
            </a:pPr>
            <a:r>
              <a:rPr lang="en-US" b="1" dirty="0">
                <a:solidFill>
                  <a:srgbClr val="FFFFFF"/>
                </a:solidFill>
                <a:latin typeface="urw-din"/>
              </a:rPr>
              <a:t>Sys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The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sys </a:t>
            </a: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module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in Python provides various functions and variables that are used to manipulate different parts of the Python runtime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It allows operating on the interpreter as it provides access to the variables and functions that interact strongly with the interpreter.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FFFFFF"/>
              </a:solidFill>
              <a:effectLst/>
              <a:latin typeface="urw-din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787924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35AE-8930-499B-B929-CF696F09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9446B-5294-4F90-8122-8F8F85C78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" r="2114" b="2791"/>
          <a:stretch/>
        </p:blipFill>
        <p:spPr>
          <a:xfrm>
            <a:off x="2278351" y="1593894"/>
            <a:ext cx="7635298" cy="52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81AA0D-978F-484D-9BB7-838F8747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4" b="10078"/>
          <a:stretch/>
        </p:blipFill>
        <p:spPr>
          <a:xfrm>
            <a:off x="2286576" y="2025235"/>
            <a:ext cx="7385138" cy="470311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7E1B8FF-512B-4F94-BFC1-40A27799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04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C76ECD-00DF-41F0-B1C2-23F1033D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625238"/>
            <a:ext cx="9435152" cy="56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82</TotalTime>
  <Words>250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Trebuchet MS</vt:lpstr>
      <vt:lpstr>urw-din</vt:lpstr>
      <vt:lpstr>Wingdings</vt:lpstr>
      <vt:lpstr>Berlin</vt:lpstr>
      <vt:lpstr>Password Locker</vt:lpstr>
      <vt:lpstr>Introduction:</vt:lpstr>
      <vt:lpstr>Modules Used </vt:lpstr>
      <vt:lpstr>Source Code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Locker</dc:title>
  <dc:creator>Chandu S</dc:creator>
  <cp:lastModifiedBy>Chandu S</cp:lastModifiedBy>
  <cp:revision>3</cp:revision>
  <dcterms:created xsi:type="dcterms:W3CDTF">2022-01-13T13:52:45Z</dcterms:created>
  <dcterms:modified xsi:type="dcterms:W3CDTF">2022-01-13T15:15:11Z</dcterms:modified>
</cp:coreProperties>
</file>