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0" r:id="rId4"/>
    <p:sldId id="271" r:id="rId5"/>
    <p:sldId id="272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68" d="100"/>
          <a:sy n="68" d="100"/>
        </p:scale>
        <p:origin x="616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Handling “blind spots” in mobile internet connectivity - A</a:t>
            </a:r>
            <a:br>
              <a:rPr lang="en-US" b="1" dirty="0"/>
            </a:br>
            <a:r>
              <a:rPr lang="en-US" b="1" dirty="0"/>
              <a:t>Multipath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Supreeth</a:t>
            </a:r>
            <a:r>
              <a:rPr lang="en-US" dirty="0"/>
              <a:t> </a:t>
            </a:r>
            <a:r>
              <a:rPr lang="en-US" dirty="0" err="1"/>
              <a:t>Keragodu</a:t>
            </a:r>
            <a:endParaRPr lang="en-US" dirty="0"/>
          </a:p>
          <a:p>
            <a:r>
              <a:rPr lang="en-US" dirty="0"/>
              <a:t>Anup Bharadwaj</a:t>
            </a:r>
          </a:p>
          <a:p>
            <a:r>
              <a:rPr lang="en-US" dirty="0" err="1"/>
              <a:t>Raghuveer</a:t>
            </a:r>
            <a:r>
              <a:rPr lang="en-US" dirty="0"/>
              <a:t> Krishnamurthy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connectivity in most devices are supported either via Wi-Fi or cellular network.</a:t>
            </a:r>
          </a:p>
          <a:p>
            <a:r>
              <a:rPr lang="en-US" dirty="0"/>
              <a:t>We are connected to internet through mobile devices more than ever.</a:t>
            </a:r>
          </a:p>
          <a:p>
            <a:r>
              <a:rPr lang="en-US" dirty="0"/>
              <a:t>Most modern devices still struggle with Wi-Fi cellular handover.</a:t>
            </a:r>
          </a:p>
          <a:p>
            <a:r>
              <a:rPr lang="en-US" dirty="0"/>
              <a:t>Connectivity issues exist even when the primary network is facing downtime.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multiple flow in MPTCP to handle handovers and connectivity issues.</a:t>
            </a:r>
          </a:p>
          <a:p>
            <a:r>
              <a:rPr lang="en-US" dirty="0"/>
              <a:t>Observe latencies and watch for exponential changes in them.</a:t>
            </a:r>
          </a:p>
          <a:p>
            <a:r>
              <a:rPr lang="en-US" dirty="0"/>
              <a:t>Come up with a scheduling algorithm to choose the right flow.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state information between flows.</a:t>
            </a:r>
          </a:p>
          <a:p>
            <a:r>
              <a:rPr lang="en-US" dirty="0"/>
              <a:t>Differentiate between network issues and server issues.</a:t>
            </a:r>
          </a:p>
          <a:p>
            <a:r>
              <a:rPr lang="en-US" dirty="0"/>
              <a:t>Ensure the process does not result in excessive resource usage.</a:t>
            </a:r>
          </a:p>
        </p:txBody>
      </p:sp>
    </p:spTree>
    <p:extLst>
      <p:ext uri="{BB962C8B-B14F-4D97-AF65-F5344CB8AC3E}">
        <p14:creationId xmlns:p14="http://schemas.microsoft.com/office/powerpoint/2010/main" val="41473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Seamless internet connectivity and better user experience.</a:t>
            </a:r>
          </a:p>
          <a:p>
            <a:r>
              <a:rPr lang="en-US" dirty="0"/>
              <a:t>Improved Wi-Fi – Cellular handoff.</a:t>
            </a:r>
          </a:p>
          <a:p>
            <a:r>
              <a:rPr lang="en-US" dirty="0"/>
              <a:t>Efficient utilization of both Wi-Fi and Cellular networks.</a:t>
            </a:r>
          </a:p>
        </p:txBody>
      </p:sp>
    </p:spTree>
    <p:extLst>
      <p:ext uri="{BB962C8B-B14F-4D97-AF65-F5344CB8AC3E}">
        <p14:creationId xmlns:p14="http://schemas.microsoft.com/office/powerpoint/2010/main" val="51550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1564</TotalTime>
  <Words>154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Handling “blind spots” in mobile internet connectivity - A Multipath approach</vt:lpstr>
      <vt:lpstr>Introduction</vt:lpstr>
      <vt:lpstr>Our Proposal</vt:lpstr>
      <vt:lpstr>Key Challenges</vt:lpstr>
      <vt:lpstr>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“blind spots” in mobile internet connectivity - A Multipath approach</dc:title>
  <dc:creator>Anup Bharadwaj</dc:creator>
  <cp:lastModifiedBy>Anup Bharadwaj</cp:lastModifiedBy>
  <cp:revision>4</cp:revision>
  <dcterms:created xsi:type="dcterms:W3CDTF">2017-02-19T01:37:30Z</dcterms:created>
  <dcterms:modified xsi:type="dcterms:W3CDTF">2017-02-20T03:43:06Z</dcterms:modified>
</cp:coreProperties>
</file>