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23"/>
  </p:notesMasterIdLst>
  <p:handoutMasterIdLst>
    <p:handoutMasterId r:id="rId24"/>
  </p:handoutMasterIdLst>
  <p:sldIdLst>
    <p:sldId id="256" r:id="rId2"/>
    <p:sldId id="259" r:id="rId3"/>
    <p:sldId id="257" r:id="rId4"/>
    <p:sldId id="286" r:id="rId5"/>
    <p:sldId id="261" r:id="rId6"/>
    <p:sldId id="262" r:id="rId7"/>
    <p:sldId id="263" r:id="rId8"/>
    <p:sldId id="264" r:id="rId9"/>
    <p:sldId id="269" r:id="rId10"/>
    <p:sldId id="270" r:id="rId11"/>
    <p:sldId id="275" r:id="rId12"/>
    <p:sldId id="278" r:id="rId13"/>
    <p:sldId id="279" r:id="rId14"/>
    <p:sldId id="280" r:id="rId15"/>
    <p:sldId id="283" r:id="rId16"/>
    <p:sldId id="271" r:id="rId17"/>
    <p:sldId id="285" r:id="rId18"/>
    <p:sldId id="289" r:id="rId19"/>
    <p:sldId id="272" r:id="rId20"/>
    <p:sldId id="273" r:id="rId21"/>
    <p:sldId id="274"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66"/>
    <a:srgbClr val="FF00FF"/>
    <a:srgbClr val="008E4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0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BBE51-6E69-4876-875B-0EFF53DE4ECA}" type="doc">
      <dgm:prSet loTypeId="urn:microsoft.com/office/officeart/2018/2/layout/IconLabelList" loCatId="icon" qsTypeId="urn:microsoft.com/office/officeart/2005/8/quickstyle/simple4" qsCatId="simple" csTypeId="urn:microsoft.com/office/officeart/2018/5/colors/Iconchunking_neutralbg_accent1_2" csCatId="accent1" phldr="1"/>
      <dgm:spPr/>
      <dgm:t>
        <a:bodyPr/>
        <a:lstStyle/>
        <a:p>
          <a:endParaRPr lang="en-US"/>
        </a:p>
      </dgm:t>
    </dgm:pt>
    <dgm:pt modelId="{471C10CC-0A7F-44D0-BAAC-C925DF492A74}">
      <dgm:prSet/>
      <dgm:spPr/>
      <dgm:t>
        <a:bodyPr/>
        <a:lstStyle/>
        <a:p>
          <a:r>
            <a:rPr lang="en-US"/>
            <a:t>The main application of this project is to predict stock values.</a:t>
          </a:r>
        </a:p>
      </dgm:t>
    </dgm:pt>
    <dgm:pt modelId="{509B7E33-43C8-4022-84C6-F8D0779F7F5D}" type="parTrans" cxnId="{385B7539-BEA5-44D3-9C84-1AF6E3DF0D38}">
      <dgm:prSet/>
      <dgm:spPr/>
      <dgm:t>
        <a:bodyPr/>
        <a:lstStyle/>
        <a:p>
          <a:endParaRPr lang="en-US"/>
        </a:p>
      </dgm:t>
    </dgm:pt>
    <dgm:pt modelId="{1F76AB96-0BAC-44F9-8C24-83D6627C325F}" type="sibTrans" cxnId="{385B7539-BEA5-44D3-9C84-1AF6E3DF0D38}">
      <dgm:prSet/>
      <dgm:spPr/>
      <dgm:t>
        <a:bodyPr/>
        <a:lstStyle/>
        <a:p>
          <a:endParaRPr lang="en-US"/>
        </a:p>
      </dgm:t>
    </dgm:pt>
    <dgm:pt modelId="{A7E59402-94A0-478C-A2BE-8595A1D4730F}">
      <dgm:prSet/>
      <dgm:spPr/>
      <dgm:t>
        <a:bodyPr/>
        <a:lstStyle/>
        <a:p>
          <a:r>
            <a:rPr lang="en-US"/>
            <a:t>Used in Education,</a:t>
          </a:r>
        </a:p>
      </dgm:t>
    </dgm:pt>
    <dgm:pt modelId="{D6A6B285-4C9A-4C08-877C-A8F322F102E7}" type="parTrans" cxnId="{D8B4991E-A518-4879-92DA-DB2F4F0F5882}">
      <dgm:prSet/>
      <dgm:spPr/>
      <dgm:t>
        <a:bodyPr/>
        <a:lstStyle/>
        <a:p>
          <a:endParaRPr lang="en-US"/>
        </a:p>
      </dgm:t>
    </dgm:pt>
    <dgm:pt modelId="{C81E8BEA-6A40-4A79-9BEC-AB4B627FF410}" type="sibTrans" cxnId="{D8B4991E-A518-4879-92DA-DB2F4F0F5882}">
      <dgm:prSet/>
      <dgm:spPr/>
      <dgm:t>
        <a:bodyPr/>
        <a:lstStyle/>
        <a:p>
          <a:endParaRPr lang="en-US"/>
        </a:p>
      </dgm:t>
    </dgm:pt>
    <dgm:pt modelId="{C4B95186-6AFF-4B96-8F80-E345F21FA9CE}">
      <dgm:prSet/>
      <dgm:spPr/>
      <dgm:t>
        <a:bodyPr/>
        <a:lstStyle/>
        <a:p>
          <a:r>
            <a:rPr lang="en-US"/>
            <a:t>Future Healthcare</a:t>
          </a:r>
        </a:p>
      </dgm:t>
    </dgm:pt>
    <dgm:pt modelId="{19A0F977-59ED-4ED4-AFB8-34C726BB8D43}" type="parTrans" cxnId="{8FA877A0-AF50-4DA9-AD47-F90EBD809769}">
      <dgm:prSet/>
      <dgm:spPr/>
      <dgm:t>
        <a:bodyPr/>
        <a:lstStyle/>
        <a:p>
          <a:endParaRPr lang="en-US"/>
        </a:p>
      </dgm:t>
    </dgm:pt>
    <dgm:pt modelId="{167AFB7D-FEE0-47FA-8908-7A27A6F8BA15}" type="sibTrans" cxnId="{8FA877A0-AF50-4DA9-AD47-F90EBD809769}">
      <dgm:prSet/>
      <dgm:spPr/>
      <dgm:t>
        <a:bodyPr/>
        <a:lstStyle/>
        <a:p>
          <a:endParaRPr lang="en-US"/>
        </a:p>
      </dgm:t>
    </dgm:pt>
    <dgm:pt modelId="{E7FCB2C0-3946-4622-9931-4754D9530814}">
      <dgm:prSet/>
      <dgm:spPr/>
      <dgm:t>
        <a:bodyPr/>
        <a:lstStyle/>
        <a:p>
          <a:r>
            <a:rPr lang="en-US"/>
            <a:t>Fraud Detection</a:t>
          </a:r>
        </a:p>
      </dgm:t>
    </dgm:pt>
    <dgm:pt modelId="{6CDCC216-D1FB-404A-9EF3-5692B8A6F235}" type="parTrans" cxnId="{D0910017-A56B-4937-845E-F7D578B0CE04}">
      <dgm:prSet/>
      <dgm:spPr/>
      <dgm:t>
        <a:bodyPr/>
        <a:lstStyle/>
        <a:p>
          <a:endParaRPr lang="en-US"/>
        </a:p>
      </dgm:t>
    </dgm:pt>
    <dgm:pt modelId="{4FF3E848-1EC7-41B3-9463-A109379BAEDE}" type="sibTrans" cxnId="{D0910017-A56B-4937-845E-F7D578B0CE04}">
      <dgm:prSet/>
      <dgm:spPr/>
      <dgm:t>
        <a:bodyPr/>
        <a:lstStyle/>
        <a:p>
          <a:endParaRPr lang="en-US"/>
        </a:p>
      </dgm:t>
    </dgm:pt>
    <dgm:pt modelId="{CB243BD7-FEF7-464E-BE3C-8F6E9CD4DE30}">
      <dgm:prSet/>
      <dgm:spPr/>
      <dgm:t>
        <a:bodyPr/>
        <a:lstStyle/>
        <a:p>
          <a:r>
            <a:rPr lang="en-US"/>
            <a:t>Astrology</a:t>
          </a:r>
        </a:p>
      </dgm:t>
    </dgm:pt>
    <dgm:pt modelId="{CCCF99CF-3654-47FA-A995-929C1FE2CC19}" type="parTrans" cxnId="{4F89CCB1-D678-4124-9271-679DFE47E3E3}">
      <dgm:prSet/>
      <dgm:spPr/>
      <dgm:t>
        <a:bodyPr/>
        <a:lstStyle/>
        <a:p>
          <a:endParaRPr lang="en-US"/>
        </a:p>
      </dgm:t>
    </dgm:pt>
    <dgm:pt modelId="{74A788BC-139F-44F2-A6DB-A413E5A784BA}" type="sibTrans" cxnId="{4F89CCB1-D678-4124-9271-679DFE47E3E3}">
      <dgm:prSet/>
      <dgm:spPr/>
      <dgm:t>
        <a:bodyPr/>
        <a:lstStyle/>
        <a:p>
          <a:endParaRPr lang="en-US"/>
        </a:p>
      </dgm:t>
    </dgm:pt>
    <dgm:pt modelId="{BEDCC1CE-E6F7-4461-967C-B0AAB60CD2FA}">
      <dgm:prSet/>
      <dgm:spPr/>
      <dgm:t>
        <a:bodyPr/>
        <a:lstStyle/>
        <a:p>
          <a:r>
            <a:rPr lang="en-US"/>
            <a:t>Weather Forecasting</a:t>
          </a:r>
        </a:p>
      </dgm:t>
    </dgm:pt>
    <dgm:pt modelId="{99524ABB-3627-47E9-B1F4-BF9A33837CDC}" type="parTrans" cxnId="{860A9F29-6361-46CF-83D6-8F334565C632}">
      <dgm:prSet/>
      <dgm:spPr/>
      <dgm:t>
        <a:bodyPr/>
        <a:lstStyle/>
        <a:p>
          <a:endParaRPr lang="en-US"/>
        </a:p>
      </dgm:t>
    </dgm:pt>
    <dgm:pt modelId="{6B9C6FDB-4C41-4907-89B8-7442D3793A93}" type="sibTrans" cxnId="{860A9F29-6361-46CF-83D6-8F334565C632}">
      <dgm:prSet/>
      <dgm:spPr/>
      <dgm:t>
        <a:bodyPr/>
        <a:lstStyle/>
        <a:p>
          <a:endParaRPr lang="en-US"/>
        </a:p>
      </dgm:t>
    </dgm:pt>
    <dgm:pt modelId="{4B71FD1E-E74B-4F4A-98D6-3DF610E31961}">
      <dgm:prSet/>
      <dgm:spPr/>
      <dgm:t>
        <a:bodyPr/>
        <a:lstStyle/>
        <a:p>
          <a:r>
            <a:rPr lang="en-US"/>
            <a:t>Criminal Investigation</a:t>
          </a:r>
        </a:p>
      </dgm:t>
    </dgm:pt>
    <dgm:pt modelId="{AAD9FF60-BC8E-4960-8CDC-3B1007E21733}" type="parTrans" cxnId="{1F140CD2-C0DB-402E-A308-41192E4CB1CA}">
      <dgm:prSet/>
      <dgm:spPr/>
      <dgm:t>
        <a:bodyPr/>
        <a:lstStyle/>
        <a:p>
          <a:endParaRPr lang="en-US"/>
        </a:p>
      </dgm:t>
    </dgm:pt>
    <dgm:pt modelId="{1C5D95C6-1366-49CF-A267-44DBE6721592}" type="sibTrans" cxnId="{1F140CD2-C0DB-402E-A308-41192E4CB1CA}">
      <dgm:prSet/>
      <dgm:spPr/>
      <dgm:t>
        <a:bodyPr/>
        <a:lstStyle/>
        <a:p>
          <a:endParaRPr lang="en-US"/>
        </a:p>
      </dgm:t>
    </dgm:pt>
    <dgm:pt modelId="{7E230D60-45F1-4DAA-91AE-535E321644FA}" type="pres">
      <dgm:prSet presAssocID="{3D8BBE51-6E69-4876-875B-0EFF53DE4ECA}" presName="root" presStyleCnt="0">
        <dgm:presLayoutVars>
          <dgm:dir/>
          <dgm:resizeHandles val="exact"/>
        </dgm:presLayoutVars>
      </dgm:prSet>
      <dgm:spPr/>
    </dgm:pt>
    <dgm:pt modelId="{F84C7A1A-BE05-4775-906F-25417FD86512}" type="pres">
      <dgm:prSet presAssocID="{471C10CC-0A7F-44D0-BAAC-C925DF492A74}" presName="compNode" presStyleCnt="0"/>
      <dgm:spPr/>
    </dgm:pt>
    <dgm:pt modelId="{FCCA3A25-51C9-4112-A956-0ADACE8ED5FB}" type="pres">
      <dgm:prSet presAssocID="{471C10CC-0A7F-44D0-BAAC-C925DF492A7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5513DC7-48E2-49C6-A481-237C60AB9750}" type="pres">
      <dgm:prSet presAssocID="{471C10CC-0A7F-44D0-BAAC-C925DF492A74}" presName="spaceRect" presStyleCnt="0"/>
      <dgm:spPr/>
    </dgm:pt>
    <dgm:pt modelId="{10FB7EA4-B58B-4A6E-9C62-E8D522DAE8AD}" type="pres">
      <dgm:prSet presAssocID="{471C10CC-0A7F-44D0-BAAC-C925DF492A74}" presName="textRect" presStyleLbl="revTx" presStyleIdx="0" presStyleCnt="7">
        <dgm:presLayoutVars>
          <dgm:chMax val="1"/>
          <dgm:chPref val="1"/>
        </dgm:presLayoutVars>
      </dgm:prSet>
      <dgm:spPr/>
    </dgm:pt>
    <dgm:pt modelId="{56739E80-2D81-4636-AA4B-E0CE11370D70}" type="pres">
      <dgm:prSet presAssocID="{1F76AB96-0BAC-44F9-8C24-83D6627C325F}" presName="sibTrans" presStyleCnt="0"/>
      <dgm:spPr/>
    </dgm:pt>
    <dgm:pt modelId="{0AE10D1E-4671-46B9-8D41-91580FCC8710}" type="pres">
      <dgm:prSet presAssocID="{A7E59402-94A0-478C-A2BE-8595A1D4730F}" presName="compNode" presStyleCnt="0"/>
      <dgm:spPr/>
    </dgm:pt>
    <dgm:pt modelId="{118C3873-FF82-4535-A1FF-BC64E8AF0E8E}" type="pres">
      <dgm:prSet presAssocID="{A7E59402-94A0-478C-A2BE-8595A1D4730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EC71FABC-23D5-4E3D-8C07-EF8940A7B901}" type="pres">
      <dgm:prSet presAssocID="{A7E59402-94A0-478C-A2BE-8595A1D4730F}" presName="spaceRect" presStyleCnt="0"/>
      <dgm:spPr/>
    </dgm:pt>
    <dgm:pt modelId="{93FF63DB-D08C-4798-9218-3C62DA1886F4}" type="pres">
      <dgm:prSet presAssocID="{A7E59402-94A0-478C-A2BE-8595A1D4730F}" presName="textRect" presStyleLbl="revTx" presStyleIdx="1" presStyleCnt="7">
        <dgm:presLayoutVars>
          <dgm:chMax val="1"/>
          <dgm:chPref val="1"/>
        </dgm:presLayoutVars>
      </dgm:prSet>
      <dgm:spPr/>
    </dgm:pt>
    <dgm:pt modelId="{E3A80A8B-0789-4682-8BF8-C9E6471E7090}" type="pres">
      <dgm:prSet presAssocID="{C81E8BEA-6A40-4A79-9BEC-AB4B627FF410}" presName="sibTrans" presStyleCnt="0"/>
      <dgm:spPr/>
    </dgm:pt>
    <dgm:pt modelId="{1BFECDB0-0575-4DD3-B76C-AEAD640D6DF2}" type="pres">
      <dgm:prSet presAssocID="{C4B95186-6AFF-4B96-8F80-E345F21FA9CE}" presName="compNode" presStyleCnt="0"/>
      <dgm:spPr/>
    </dgm:pt>
    <dgm:pt modelId="{CA45A53C-C88F-4095-9133-CE8DAAE53F3E}" type="pres">
      <dgm:prSet presAssocID="{C4B95186-6AFF-4B96-8F80-E345F21FA9C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beat"/>
        </a:ext>
      </dgm:extLst>
    </dgm:pt>
    <dgm:pt modelId="{AA70C67F-8243-44BE-A1B3-135A5354E017}" type="pres">
      <dgm:prSet presAssocID="{C4B95186-6AFF-4B96-8F80-E345F21FA9CE}" presName="spaceRect" presStyleCnt="0"/>
      <dgm:spPr/>
    </dgm:pt>
    <dgm:pt modelId="{A3A9478F-DC76-4553-B4BE-1624ADAFC8C8}" type="pres">
      <dgm:prSet presAssocID="{C4B95186-6AFF-4B96-8F80-E345F21FA9CE}" presName="textRect" presStyleLbl="revTx" presStyleIdx="2" presStyleCnt="7">
        <dgm:presLayoutVars>
          <dgm:chMax val="1"/>
          <dgm:chPref val="1"/>
        </dgm:presLayoutVars>
      </dgm:prSet>
      <dgm:spPr/>
    </dgm:pt>
    <dgm:pt modelId="{AAC8DC7A-076F-417E-AC11-75FAEA1AE7F9}" type="pres">
      <dgm:prSet presAssocID="{167AFB7D-FEE0-47FA-8908-7A27A6F8BA15}" presName="sibTrans" presStyleCnt="0"/>
      <dgm:spPr/>
    </dgm:pt>
    <dgm:pt modelId="{DDBC6F0B-6416-44D7-AA34-22B4E74D5E62}" type="pres">
      <dgm:prSet presAssocID="{E7FCB2C0-3946-4622-9931-4754D9530814}" presName="compNode" presStyleCnt="0"/>
      <dgm:spPr/>
    </dgm:pt>
    <dgm:pt modelId="{4282ECF9-F04F-425A-916D-2E3AFB27B8FA}" type="pres">
      <dgm:prSet presAssocID="{E7FCB2C0-3946-4622-9931-4754D953081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ber"/>
        </a:ext>
      </dgm:extLst>
    </dgm:pt>
    <dgm:pt modelId="{791A99AD-871A-4D0D-8CF0-10A408921004}" type="pres">
      <dgm:prSet presAssocID="{E7FCB2C0-3946-4622-9931-4754D9530814}" presName="spaceRect" presStyleCnt="0"/>
      <dgm:spPr/>
    </dgm:pt>
    <dgm:pt modelId="{23B98D3D-9451-465B-BE6A-B043529E13EC}" type="pres">
      <dgm:prSet presAssocID="{E7FCB2C0-3946-4622-9931-4754D9530814}" presName="textRect" presStyleLbl="revTx" presStyleIdx="3" presStyleCnt="7">
        <dgm:presLayoutVars>
          <dgm:chMax val="1"/>
          <dgm:chPref val="1"/>
        </dgm:presLayoutVars>
      </dgm:prSet>
      <dgm:spPr/>
    </dgm:pt>
    <dgm:pt modelId="{4441F6A1-7B2E-41F2-B790-E0C5D9C81EA4}" type="pres">
      <dgm:prSet presAssocID="{4FF3E848-1EC7-41B3-9463-A109379BAEDE}" presName="sibTrans" presStyleCnt="0"/>
      <dgm:spPr/>
    </dgm:pt>
    <dgm:pt modelId="{6C544CF2-A209-483E-B0E0-BBF167DF3A17}" type="pres">
      <dgm:prSet presAssocID="{CB243BD7-FEF7-464E-BE3C-8F6E9CD4DE30}" presName="compNode" presStyleCnt="0"/>
      <dgm:spPr/>
    </dgm:pt>
    <dgm:pt modelId="{81EA8D7A-A04D-45EE-B81A-76882B1B8EC9}" type="pres">
      <dgm:prSet presAssocID="{CB243BD7-FEF7-464E-BE3C-8F6E9CD4DE3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Book"/>
        </a:ext>
      </dgm:extLst>
    </dgm:pt>
    <dgm:pt modelId="{09F5FF51-1B9F-4DE5-9F15-74696BF4A8AC}" type="pres">
      <dgm:prSet presAssocID="{CB243BD7-FEF7-464E-BE3C-8F6E9CD4DE30}" presName="spaceRect" presStyleCnt="0"/>
      <dgm:spPr/>
    </dgm:pt>
    <dgm:pt modelId="{0F864E1F-BD0B-4166-A09E-799C214FE178}" type="pres">
      <dgm:prSet presAssocID="{CB243BD7-FEF7-464E-BE3C-8F6E9CD4DE30}" presName="textRect" presStyleLbl="revTx" presStyleIdx="4" presStyleCnt="7">
        <dgm:presLayoutVars>
          <dgm:chMax val="1"/>
          <dgm:chPref val="1"/>
        </dgm:presLayoutVars>
      </dgm:prSet>
      <dgm:spPr/>
    </dgm:pt>
    <dgm:pt modelId="{698BAA08-E555-47B5-8F94-1BA011134AF0}" type="pres">
      <dgm:prSet presAssocID="{74A788BC-139F-44F2-A6DB-A413E5A784BA}" presName="sibTrans" presStyleCnt="0"/>
      <dgm:spPr/>
    </dgm:pt>
    <dgm:pt modelId="{7455ECD2-506F-4182-8D3B-CB3043BF706A}" type="pres">
      <dgm:prSet presAssocID="{BEDCC1CE-E6F7-4461-967C-B0AAB60CD2FA}" presName="compNode" presStyleCnt="0"/>
      <dgm:spPr/>
    </dgm:pt>
    <dgm:pt modelId="{B102E129-330E-49BC-9506-8D83153A76C5}" type="pres">
      <dgm:prSet presAssocID="{BEDCC1CE-E6F7-4461-967C-B0AAB60CD2F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artial Sun"/>
        </a:ext>
      </dgm:extLst>
    </dgm:pt>
    <dgm:pt modelId="{687DA617-483E-4B9F-A706-1010CE9F48E1}" type="pres">
      <dgm:prSet presAssocID="{BEDCC1CE-E6F7-4461-967C-B0AAB60CD2FA}" presName="spaceRect" presStyleCnt="0"/>
      <dgm:spPr/>
    </dgm:pt>
    <dgm:pt modelId="{FC530219-8EA8-4E8D-9AC3-1FFA232EA256}" type="pres">
      <dgm:prSet presAssocID="{BEDCC1CE-E6F7-4461-967C-B0AAB60CD2FA}" presName="textRect" presStyleLbl="revTx" presStyleIdx="5" presStyleCnt="7">
        <dgm:presLayoutVars>
          <dgm:chMax val="1"/>
          <dgm:chPref val="1"/>
        </dgm:presLayoutVars>
      </dgm:prSet>
      <dgm:spPr/>
    </dgm:pt>
    <dgm:pt modelId="{317F35E7-AC33-40F7-B568-4ABE82A1F940}" type="pres">
      <dgm:prSet presAssocID="{6B9C6FDB-4C41-4907-89B8-7442D3793A93}" presName="sibTrans" presStyleCnt="0"/>
      <dgm:spPr/>
    </dgm:pt>
    <dgm:pt modelId="{08488747-5F1E-4126-8789-1EDBF41460D7}" type="pres">
      <dgm:prSet presAssocID="{4B71FD1E-E74B-4F4A-98D6-3DF610E31961}" presName="compNode" presStyleCnt="0"/>
      <dgm:spPr/>
    </dgm:pt>
    <dgm:pt modelId="{80484D59-B862-4079-B489-F8D0EAE39E34}" type="pres">
      <dgm:prSet presAssocID="{4B71FD1E-E74B-4F4A-98D6-3DF610E3196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andcuffs"/>
        </a:ext>
      </dgm:extLst>
    </dgm:pt>
    <dgm:pt modelId="{E28C7B94-92D0-4EFC-B260-EEFAB863F07B}" type="pres">
      <dgm:prSet presAssocID="{4B71FD1E-E74B-4F4A-98D6-3DF610E31961}" presName="spaceRect" presStyleCnt="0"/>
      <dgm:spPr/>
    </dgm:pt>
    <dgm:pt modelId="{755B1D80-A006-4206-BF0C-F77F04EE42B3}" type="pres">
      <dgm:prSet presAssocID="{4B71FD1E-E74B-4F4A-98D6-3DF610E31961}" presName="textRect" presStyleLbl="revTx" presStyleIdx="6" presStyleCnt="7">
        <dgm:presLayoutVars>
          <dgm:chMax val="1"/>
          <dgm:chPref val="1"/>
        </dgm:presLayoutVars>
      </dgm:prSet>
      <dgm:spPr/>
    </dgm:pt>
  </dgm:ptLst>
  <dgm:cxnLst>
    <dgm:cxn modelId="{1DDDC308-D5EB-4005-A282-2956DFB2EC7A}" type="presOf" srcId="{E7FCB2C0-3946-4622-9931-4754D9530814}" destId="{23B98D3D-9451-465B-BE6A-B043529E13EC}" srcOrd="0" destOrd="0" presId="urn:microsoft.com/office/officeart/2018/2/layout/IconLabelList"/>
    <dgm:cxn modelId="{D0910017-A56B-4937-845E-F7D578B0CE04}" srcId="{3D8BBE51-6E69-4876-875B-0EFF53DE4ECA}" destId="{E7FCB2C0-3946-4622-9931-4754D9530814}" srcOrd="3" destOrd="0" parTransId="{6CDCC216-D1FB-404A-9EF3-5692B8A6F235}" sibTransId="{4FF3E848-1EC7-41B3-9463-A109379BAEDE}"/>
    <dgm:cxn modelId="{D8B4991E-A518-4879-92DA-DB2F4F0F5882}" srcId="{3D8BBE51-6E69-4876-875B-0EFF53DE4ECA}" destId="{A7E59402-94A0-478C-A2BE-8595A1D4730F}" srcOrd="1" destOrd="0" parTransId="{D6A6B285-4C9A-4C08-877C-A8F322F102E7}" sibTransId="{C81E8BEA-6A40-4A79-9BEC-AB4B627FF410}"/>
    <dgm:cxn modelId="{860A9F29-6361-46CF-83D6-8F334565C632}" srcId="{3D8BBE51-6E69-4876-875B-0EFF53DE4ECA}" destId="{BEDCC1CE-E6F7-4461-967C-B0AAB60CD2FA}" srcOrd="5" destOrd="0" parTransId="{99524ABB-3627-47E9-B1F4-BF9A33837CDC}" sibTransId="{6B9C6FDB-4C41-4907-89B8-7442D3793A93}"/>
    <dgm:cxn modelId="{6C43582A-A697-49B9-B544-8A32A7B9AF6D}" type="presOf" srcId="{C4B95186-6AFF-4B96-8F80-E345F21FA9CE}" destId="{A3A9478F-DC76-4553-B4BE-1624ADAFC8C8}" srcOrd="0" destOrd="0" presId="urn:microsoft.com/office/officeart/2018/2/layout/IconLabelList"/>
    <dgm:cxn modelId="{385B7539-BEA5-44D3-9C84-1AF6E3DF0D38}" srcId="{3D8BBE51-6E69-4876-875B-0EFF53DE4ECA}" destId="{471C10CC-0A7F-44D0-BAAC-C925DF492A74}" srcOrd="0" destOrd="0" parTransId="{509B7E33-43C8-4022-84C6-F8D0779F7F5D}" sibTransId="{1F76AB96-0BAC-44F9-8C24-83D6627C325F}"/>
    <dgm:cxn modelId="{A06D283B-EB5A-4A27-A5B7-EE04E0930E1D}" type="presOf" srcId="{A7E59402-94A0-478C-A2BE-8595A1D4730F}" destId="{93FF63DB-D08C-4798-9218-3C62DA1886F4}" srcOrd="0" destOrd="0" presId="urn:microsoft.com/office/officeart/2018/2/layout/IconLabelList"/>
    <dgm:cxn modelId="{8BF05A3C-C4B0-46D7-A90B-9BC2432E3C59}" type="presOf" srcId="{BEDCC1CE-E6F7-4461-967C-B0AAB60CD2FA}" destId="{FC530219-8EA8-4E8D-9AC3-1FFA232EA256}" srcOrd="0" destOrd="0" presId="urn:microsoft.com/office/officeart/2018/2/layout/IconLabelList"/>
    <dgm:cxn modelId="{9FB6825F-7F79-47B1-BBB9-793FA52A14A7}" type="presOf" srcId="{CB243BD7-FEF7-464E-BE3C-8F6E9CD4DE30}" destId="{0F864E1F-BD0B-4166-A09E-799C214FE178}" srcOrd="0" destOrd="0" presId="urn:microsoft.com/office/officeart/2018/2/layout/IconLabelList"/>
    <dgm:cxn modelId="{60B90086-0B18-417B-858E-8CEAADC09DB5}" type="presOf" srcId="{3D8BBE51-6E69-4876-875B-0EFF53DE4ECA}" destId="{7E230D60-45F1-4DAA-91AE-535E321644FA}" srcOrd="0" destOrd="0" presId="urn:microsoft.com/office/officeart/2018/2/layout/IconLabelList"/>
    <dgm:cxn modelId="{8FA877A0-AF50-4DA9-AD47-F90EBD809769}" srcId="{3D8BBE51-6E69-4876-875B-0EFF53DE4ECA}" destId="{C4B95186-6AFF-4B96-8F80-E345F21FA9CE}" srcOrd="2" destOrd="0" parTransId="{19A0F977-59ED-4ED4-AFB8-34C726BB8D43}" sibTransId="{167AFB7D-FEE0-47FA-8908-7A27A6F8BA15}"/>
    <dgm:cxn modelId="{4F89CCB1-D678-4124-9271-679DFE47E3E3}" srcId="{3D8BBE51-6E69-4876-875B-0EFF53DE4ECA}" destId="{CB243BD7-FEF7-464E-BE3C-8F6E9CD4DE30}" srcOrd="4" destOrd="0" parTransId="{CCCF99CF-3654-47FA-A995-929C1FE2CC19}" sibTransId="{74A788BC-139F-44F2-A6DB-A413E5A784BA}"/>
    <dgm:cxn modelId="{13B2E4C2-BCB3-40B9-A37F-C35F8DC30412}" type="presOf" srcId="{471C10CC-0A7F-44D0-BAAC-C925DF492A74}" destId="{10FB7EA4-B58B-4A6E-9C62-E8D522DAE8AD}" srcOrd="0" destOrd="0" presId="urn:microsoft.com/office/officeart/2018/2/layout/IconLabelList"/>
    <dgm:cxn modelId="{1F140CD2-C0DB-402E-A308-41192E4CB1CA}" srcId="{3D8BBE51-6E69-4876-875B-0EFF53DE4ECA}" destId="{4B71FD1E-E74B-4F4A-98D6-3DF610E31961}" srcOrd="6" destOrd="0" parTransId="{AAD9FF60-BC8E-4960-8CDC-3B1007E21733}" sibTransId="{1C5D95C6-1366-49CF-A267-44DBE6721592}"/>
    <dgm:cxn modelId="{71E538D5-5B40-446D-AF8C-34A8697580BA}" type="presOf" srcId="{4B71FD1E-E74B-4F4A-98D6-3DF610E31961}" destId="{755B1D80-A006-4206-BF0C-F77F04EE42B3}" srcOrd="0" destOrd="0" presId="urn:microsoft.com/office/officeart/2018/2/layout/IconLabelList"/>
    <dgm:cxn modelId="{631D4A3E-56CD-4789-8D11-28024B739121}" type="presParOf" srcId="{7E230D60-45F1-4DAA-91AE-535E321644FA}" destId="{F84C7A1A-BE05-4775-906F-25417FD86512}" srcOrd="0" destOrd="0" presId="urn:microsoft.com/office/officeart/2018/2/layout/IconLabelList"/>
    <dgm:cxn modelId="{3F220DDB-412B-4AEA-99C0-C587DB656C0E}" type="presParOf" srcId="{F84C7A1A-BE05-4775-906F-25417FD86512}" destId="{FCCA3A25-51C9-4112-A956-0ADACE8ED5FB}" srcOrd="0" destOrd="0" presId="urn:microsoft.com/office/officeart/2018/2/layout/IconLabelList"/>
    <dgm:cxn modelId="{B4D22F39-5328-420D-9488-9CDC089D74CB}" type="presParOf" srcId="{F84C7A1A-BE05-4775-906F-25417FD86512}" destId="{15513DC7-48E2-49C6-A481-237C60AB9750}" srcOrd="1" destOrd="0" presId="urn:microsoft.com/office/officeart/2018/2/layout/IconLabelList"/>
    <dgm:cxn modelId="{47AFA79C-E40F-4348-80F1-18C6B76392DE}" type="presParOf" srcId="{F84C7A1A-BE05-4775-906F-25417FD86512}" destId="{10FB7EA4-B58B-4A6E-9C62-E8D522DAE8AD}" srcOrd="2" destOrd="0" presId="urn:microsoft.com/office/officeart/2018/2/layout/IconLabelList"/>
    <dgm:cxn modelId="{7D9C4393-56E4-474A-B54D-5A36712A7C64}" type="presParOf" srcId="{7E230D60-45F1-4DAA-91AE-535E321644FA}" destId="{56739E80-2D81-4636-AA4B-E0CE11370D70}" srcOrd="1" destOrd="0" presId="urn:microsoft.com/office/officeart/2018/2/layout/IconLabelList"/>
    <dgm:cxn modelId="{F2E7BCF5-4B73-4C2B-A696-BB14CCB402AB}" type="presParOf" srcId="{7E230D60-45F1-4DAA-91AE-535E321644FA}" destId="{0AE10D1E-4671-46B9-8D41-91580FCC8710}" srcOrd="2" destOrd="0" presId="urn:microsoft.com/office/officeart/2018/2/layout/IconLabelList"/>
    <dgm:cxn modelId="{262ED132-3308-4B2C-8EEC-5AC8B8D23254}" type="presParOf" srcId="{0AE10D1E-4671-46B9-8D41-91580FCC8710}" destId="{118C3873-FF82-4535-A1FF-BC64E8AF0E8E}" srcOrd="0" destOrd="0" presId="urn:microsoft.com/office/officeart/2018/2/layout/IconLabelList"/>
    <dgm:cxn modelId="{A2B86C23-8C80-409E-9EAE-1D6726009F34}" type="presParOf" srcId="{0AE10D1E-4671-46B9-8D41-91580FCC8710}" destId="{EC71FABC-23D5-4E3D-8C07-EF8940A7B901}" srcOrd="1" destOrd="0" presId="urn:microsoft.com/office/officeart/2018/2/layout/IconLabelList"/>
    <dgm:cxn modelId="{5F0B1A79-7B2E-4B8F-B555-20AFD6D502DA}" type="presParOf" srcId="{0AE10D1E-4671-46B9-8D41-91580FCC8710}" destId="{93FF63DB-D08C-4798-9218-3C62DA1886F4}" srcOrd="2" destOrd="0" presId="urn:microsoft.com/office/officeart/2018/2/layout/IconLabelList"/>
    <dgm:cxn modelId="{74C13FA9-57C3-484B-A7F2-7C6E22990471}" type="presParOf" srcId="{7E230D60-45F1-4DAA-91AE-535E321644FA}" destId="{E3A80A8B-0789-4682-8BF8-C9E6471E7090}" srcOrd="3" destOrd="0" presId="urn:microsoft.com/office/officeart/2018/2/layout/IconLabelList"/>
    <dgm:cxn modelId="{D5939698-143C-4325-AD62-9D5628F1A26A}" type="presParOf" srcId="{7E230D60-45F1-4DAA-91AE-535E321644FA}" destId="{1BFECDB0-0575-4DD3-B76C-AEAD640D6DF2}" srcOrd="4" destOrd="0" presId="urn:microsoft.com/office/officeart/2018/2/layout/IconLabelList"/>
    <dgm:cxn modelId="{CD14D782-BF59-48D6-AB9C-9256525E2050}" type="presParOf" srcId="{1BFECDB0-0575-4DD3-B76C-AEAD640D6DF2}" destId="{CA45A53C-C88F-4095-9133-CE8DAAE53F3E}" srcOrd="0" destOrd="0" presId="urn:microsoft.com/office/officeart/2018/2/layout/IconLabelList"/>
    <dgm:cxn modelId="{1D325D8B-F838-4894-A601-5F3769CA4E31}" type="presParOf" srcId="{1BFECDB0-0575-4DD3-B76C-AEAD640D6DF2}" destId="{AA70C67F-8243-44BE-A1B3-135A5354E017}" srcOrd="1" destOrd="0" presId="urn:microsoft.com/office/officeart/2018/2/layout/IconLabelList"/>
    <dgm:cxn modelId="{C0464310-EACD-42F7-9C02-B18B83E3F83E}" type="presParOf" srcId="{1BFECDB0-0575-4DD3-B76C-AEAD640D6DF2}" destId="{A3A9478F-DC76-4553-B4BE-1624ADAFC8C8}" srcOrd="2" destOrd="0" presId="urn:microsoft.com/office/officeart/2018/2/layout/IconLabelList"/>
    <dgm:cxn modelId="{EA8B99DF-46EC-47A4-A558-44A6566C1F80}" type="presParOf" srcId="{7E230D60-45F1-4DAA-91AE-535E321644FA}" destId="{AAC8DC7A-076F-417E-AC11-75FAEA1AE7F9}" srcOrd="5" destOrd="0" presId="urn:microsoft.com/office/officeart/2018/2/layout/IconLabelList"/>
    <dgm:cxn modelId="{0154C47A-8690-4F5E-8A2F-3CD194AB9C56}" type="presParOf" srcId="{7E230D60-45F1-4DAA-91AE-535E321644FA}" destId="{DDBC6F0B-6416-44D7-AA34-22B4E74D5E62}" srcOrd="6" destOrd="0" presId="urn:microsoft.com/office/officeart/2018/2/layout/IconLabelList"/>
    <dgm:cxn modelId="{0FDC16A2-EC07-4EF7-A261-8AD0FFD9316B}" type="presParOf" srcId="{DDBC6F0B-6416-44D7-AA34-22B4E74D5E62}" destId="{4282ECF9-F04F-425A-916D-2E3AFB27B8FA}" srcOrd="0" destOrd="0" presId="urn:microsoft.com/office/officeart/2018/2/layout/IconLabelList"/>
    <dgm:cxn modelId="{E3F2CA44-3A40-438A-A049-6E8DC35A063E}" type="presParOf" srcId="{DDBC6F0B-6416-44D7-AA34-22B4E74D5E62}" destId="{791A99AD-871A-4D0D-8CF0-10A408921004}" srcOrd="1" destOrd="0" presId="urn:microsoft.com/office/officeart/2018/2/layout/IconLabelList"/>
    <dgm:cxn modelId="{379F8AE8-1A66-42ED-BB97-74BC884326B8}" type="presParOf" srcId="{DDBC6F0B-6416-44D7-AA34-22B4E74D5E62}" destId="{23B98D3D-9451-465B-BE6A-B043529E13EC}" srcOrd="2" destOrd="0" presId="urn:microsoft.com/office/officeart/2018/2/layout/IconLabelList"/>
    <dgm:cxn modelId="{EE5FEB8F-3B6D-4AA2-BDA8-DCA936FC06D0}" type="presParOf" srcId="{7E230D60-45F1-4DAA-91AE-535E321644FA}" destId="{4441F6A1-7B2E-41F2-B790-E0C5D9C81EA4}" srcOrd="7" destOrd="0" presId="urn:microsoft.com/office/officeart/2018/2/layout/IconLabelList"/>
    <dgm:cxn modelId="{594AF8F7-C808-4C08-9009-7C1DAD0D7756}" type="presParOf" srcId="{7E230D60-45F1-4DAA-91AE-535E321644FA}" destId="{6C544CF2-A209-483E-B0E0-BBF167DF3A17}" srcOrd="8" destOrd="0" presId="urn:microsoft.com/office/officeart/2018/2/layout/IconLabelList"/>
    <dgm:cxn modelId="{77DD7BAD-BCC4-41D0-A947-4C0DEC99FF7A}" type="presParOf" srcId="{6C544CF2-A209-483E-B0E0-BBF167DF3A17}" destId="{81EA8D7A-A04D-45EE-B81A-76882B1B8EC9}" srcOrd="0" destOrd="0" presId="urn:microsoft.com/office/officeart/2018/2/layout/IconLabelList"/>
    <dgm:cxn modelId="{550CF18F-4A06-4EBD-AD4F-117552FF85BD}" type="presParOf" srcId="{6C544CF2-A209-483E-B0E0-BBF167DF3A17}" destId="{09F5FF51-1B9F-4DE5-9F15-74696BF4A8AC}" srcOrd="1" destOrd="0" presId="urn:microsoft.com/office/officeart/2018/2/layout/IconLabelList"/>
    <dgm:cxn modelId="{9AABF7F2-7350-47CC-8D2F-31CA84C56BD4}" type="presParOf" srcId="{6C544CF2-A209-483E-B0E0-BBF167DF3A17}" destId="{0F864E1F-BD0B-4166-A09E-799C214FE178}" srcOrd="2" destOrd="0" presId="urn:microsoft.com/office/officeart/2018/2/layout/IconLabelList"/>
    <dgm:cxn modelId="{5EEF3C3E-6776-4FCB-9BE6-1D7AD8A7C9F2}" type="presParOf" srcId="{7E230D60-45F1-4DAA-91AE-535E321644FA}" destId="{698BAA08-E555-47B5-8F94-1BA011134AF0}" srcOrd="9" destOrd="0" presId="urn:microsoft.com/office/officeart/2018/2/layout/IconLabelList"/>
    <dgm:cxn modelId="{FB93BEB2-12D2-4E82-BCCB-F92C7C781985}" type="presParOf" srcId="{7E230D60-45F1-4DAA-91AE-535E321644FA}" destId="{7455ECD2-506F-4182-8D3B-CB3043BF706A}" srcOrd="10" destOrd="0" presId="urn:microsoft.com/office/officeart/2018/2/layout/IconLabelList"/>
    <dgm:cxn modelId="{848298E4-7C91-4A38-8194-75BE75BEFA60}" type="presParOf" srcId="{7455ECD2-506F-4182-8D3B-CB3043BF706A}" destId="{B102E129-330E-49BC-9506-8D83153A76C5}" srcOrd="0" destOrd="0" presId="urn:microsoft.com/office/officeart/2018/2/layout/IconLabelList"/>
    <dgm:cxn modelId="{57F61EC0-AF71-442B-8993-815F439C01A7}" type="presParOf" srcId="{7455ECD2-506F-4182-8D3B-CB3043BF706A}" destId="{687DA617-483E-4B9F-A706-1010CE9F48E1}" srcOrd="1" destOrd="0" presId="urn:microsoft.com/office/officeart/2018/2/layout/IconLabelList"/>
    <dgm:cxn modelId="{B4886D64-C886-4542-8E47-E8F598D26680}" type="presParOf" srcId="{7455ECD2-506F-4182-8D3B-CB3043BF706A}" destId="{FC530219-8EA8-4E8D-9AC3-1FFA232EA256}" srcOrd="2" destOrd="0" presId="urn:microsoft.com/office/officeart/2018/2/layout/IconLabelList"/>
    <dgm:cxn modelId="{7F60EC1C-B8C0-4D85-AB5C-850B24E48C0E}" type="presParOf" srcId="{7E230D60-45F1-4DAA-91AE-535E321644FA}" destId="{317F35E7-AC33-40F7-B568-4ABE82A1F940}" srcOrd="11" destOrd="0" presId="urn:microsoft.com/office/officeart/2018/2/layout/IconLabelList"/>
    <dgm:cxn modelId="{17CD8E13-CDE0-4067-9CB7-FFD757BB4771}" type="presParOf" srcId="{7E230D60-45F1-4DAA-91AE-535E321644FA}" destId="{08488747-5F1E-4126-8789-1EDBF41460D7}" srcOrd="12" destOrd="0" presId="urn:microsoft.com/office/officeart/2018/2/layout/IconLabelList"/>
    <dgm:cxn modelId="{B80D2E01-93F5-436F-BDA7-7660C95308C2}" type="presParOf" srcId="{08488747-5F1E-4126-8789-1EDBF41460D7}" destId="{80484D59-B862-4079-B489-F8D0EAE39E34}" srcOrd="0" destOrd="0" presId="urn:microsoft.com/office/officeart/2018/2/layout/IconLabelList"/>
    <dgm:cxn modelId="{C43D6F17-4B31-4283-A5FF-9739AD093E50}" type="presParOf" srcId="{08488747-5F1E-4126-8789-1EDBF41460D7}" destId="{E28C7B94-92D0-4EFC-B260-EEFAB863F07B}" srcOrd="1" destOrd="0" presId="urn:microsoft.com/office/officeart/2018/2/layout/IconLabelList"/>
    <dgm:cxn modelId="{0FA4437D-A7B7-436F-B1B2-6451FF5759F1}" type="presParOf" srcId="{08488747-5F1E-4126-8789-1EDBF41460D7}" destId="{755B1D80-A006-4206-BF0C-F77F04EE42B3}"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A3A25-51C9-4112-A956-0ADACE8ED5FB}">
      <dsp:nvSpPr>
        <dsp:cNvPr id="0" name=""/>
        <dsp:cNvSpPr/>
      </dsp:nvSpPr>
      <dsp:spPr>
        <a:xfrm>
          <a:off x="626714" y="339203"/>
          <a:ext cx="674736" cy="6747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FB7EA4-B58B-4A6E-9C62-E8D522DAE8AD}">
      <dsp:nvSpPr>
        <dsp:cNvPr id="0" name=""/>
        <dsp:cNvSpPr/>
      </dsp:nvSpPr>
      <dsp:spPr>
        <a:xfrm>
          <a:off x="214375" y="1259548"/>
          <a:ext cx="1499414" cy="5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main application of this project is to predict stock values.</a:t>
          </a:r>
        </a:p>
      </dsp:txBody>
      <dsp:txXfrm>
        <a:off x="214375" y="1259548"/>
        <a:ext cx="1499414" cy="599765"/>
      </dsp:txXfrm>
    </dsp:sp>
    <dsp:sp modelId="{118C3873-FF82-4535-A1FF-BC64E8AF0E8E}">
      <dsp:nvSpPr>
        <dsp:cNvPr id="0" name=""/>
        <dsp:cNvSpPr/>
      </dsp:nvSpPr>
      <dsp:spPr>
        <a:xfrm>
          <a:off x="2388526" y="339203"/>
          <a:ext cx="674736" cy="6747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3FF63DB-D08C-4798-9218-3C62DA1886F4}">
      <dsp:nvSpPr>
        <dsp:cNvPr id="0" name=""/>
        <dsp:cNvSpPr/>
      </dsp:nvSpPr>
      <dsp:spPr>
        <a:xfrm>
          <a:off x="1976187" y="1259548"/>
          <a:ext cx="1499414" cy="5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Used in Education,</a:t>
          </a:r>
        </a:p>
      </dsp:txBody>
      <dsp:txXfrm>
        <a:off x="1976187" y="1259548"/>
        <a:ext cx="1499414" cy="599765"/>
      </dsp:txXfrm>
    </dsp:sp>
    <dsp:sp modelId="{CA45A53C-C88F-4095-9133-CE8DAAE53F3E}">
      <dsp:nvSpPr>
        <dsp:cNvPr id="0" name=""/>
        <dsp:cNvSpPr/>
      </dsp:nvSpPr>
      <dsp:spPr>
        <a:xfrm>
          <a:off x="4150337" y="339203"/>
          <a:ext cx="674736" cy="6747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3A9478F-DC76-4553-B4BE-1624ADAFC8C8}">
      <dsp:nvSpPr>
        <dsp:cNvPr id="0" name=""/>
        <dsp:cNvSpPr/>
      </dsp:nvSpPr>
      <dsp:spPr>
        <a:xfrm>
          <a:off x="3737998" y="1259548"/>
          <a:ext cx="1499414" cy="5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Future Healthcare</a:t>
          </a:r>
        </a:p>
      </dsp:txBody>
      <dsp:txXfrm>
        <a:off x="3737998" y="1259548"/>
        <a:ext cx="1499414" cy="599765"/>
      </dsp:txXfrm>
    </dsp:sp>
    <dsp:sp modelId="{4282ECF9-F04F-425A-916D-2E3AFB27B8FA}">
      <dsp:nvSpPr>
        <dsp:cNvPr id="0" name=""/>
        <dsp:cNvSpPr/>
      </dsp:nvSpPr>
      <dsp:spPr>
        <a:xfrm>
          <a:off x="5912149" y="339203"/>
          <a:ext cx="674736" cy="6747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B98D3D-9451-465B-BE6A-B043529E13EC}">
      <dsp:nvSpPr>
        <dsp:cNvPr id="0" name=""/>
        <dsp:cNvSpPr/>
      </dsp:nvSpPr>
      <dsp:spPr>
        <a:xfrm>
          <a:off x="5499810" y="1259548"/>
          <a:ext cx="1499414" cy="5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Fraud Detection</a:t>
          </a:r>
        </a:p>
      </dsp:txBody>
      <dsp:txXfrm>
        <a:off x="5499810" y="1259548"/>
        <a:ext cx="1499414" cy="599765"/>
      </dsp:txXfrm>
    </dsp:sp>
    <dsp:sp modelId="{81EA8D7A-A04D-45EE-B81A-76882B1B8EC9}">
      <dsp:nvSpPr>
        <dsp:cNvPr id="0" name=""/>
        <dsp:cNvSpPr/>
      </dsp:nvSpPr>
      <dsp:spPr>
        <a:xfrm>
          <a:off x="1507620" y="2234167"/>
          <a:ext cx="674736" cy="6747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F864E1F-BD0B-4166-A09E-799C214FE178}">
      <dsp:nvSpPr>
        <dsp:cNvPr id="0" name=""/>
        <dsp:cNvSpPr/>
      </dsp:nvSpPr>
      <dsp:spPr>
        <a:xfrm>
          <a:off x="1095281" y="3154513"/>
          <a:ext cx="1499414" cy="5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Astrology</a:t>
          </a:r>
        </a:p>
      </dsp:txBody>
      <dsp:txXfrm>
        <a:off x="1095281" y="3154513"/>
        <a:ext cx="1499414" cy="599765"/>
      </dsp:txXfrm>
    </dsp:sp>
    <dsp:sp modelId="{B102E129-330E-49BC-9506-8D83153A76C5}">
      <dsp:nvSpPr>
        <dsp:cNvPr id="0" name=""/>
        <dsp:cNvSpPr/>
      </dsp:nvSpPr>
      <dsp:spPr>
        <a:xfrm>
          <a:off x="3269431" y="2234167"/>
          <a:ext cx="674736" cy="6747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C530219-8EA8-4E8D-9AC3-1FFA232EA256}">
      <dsp:nvSpPr>
        <dsp:cNvPr id="0" name=""/>
        <dsp:cNvSpPr/>
      </dsp:nvSpPr>
      <dsp:spPr>
        <a:xfrm>
          <a:off x="2857092" y="3154513"/>
          <a:ext cx="1499414" cy="5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Weather Forecasting</a:t>
          </a:r>
        </a:p>
      </dsp:txBody>
      <dsp:txXfrm>
        <a:off x="2857092" y="3154513"/>
        <a:ext cx="1499414" cy="599765"/>
      </dsp:txXfrm>
    </dsp:sp>
    <dsp:sp modelId="{80484D59-B862-4079-B489-F8D0EAE39E34}">
      <dsp:nvSpPr>
        <dsp:cNvPr id="0" name=""/>
        <dsp:cNvSpPr/>
      </dsp:nvSpPr>
      <dsp:spPr>
        <a:xfrm>
          <a:off x="5031243" y="2234167"/>
          <a:ext cx="674736" cy="67473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5B1D80-A006-4206-BF0C-F77F04EE42B3}">
      <dsp:nvSpPr>
        <dsp:cNvPr id="0" name=""/>
        <dsp:cNvSpPr/>
      </dsp:nvSpPr>
      <dsp:spPr>
        <a:xfrm>
          <a:off x="4618904" y="3154513"/>
          <a:ext cx="1499414" cy="5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Criminal Investigation</a:t>
          </a:r>
        </a:p>
      </dsp:txBody>
      <dsp:txXfrm>
        <a:off x="4618904" y="3154513"/>
        <a:ext cx="1499414" cy="59976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r>
              <a:rPr lang="en-US"/>
              <a:t>© DVM 2018</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652CD0F-EC35-4F86-83F8-EAA9C5F58EF5}" type="datetimeFigureOut">
              <a:rPr lang="en-US"/>
              <a:pPr>
                <a:defRPr/>
              </a:pPr>
              <a:t>30-Nov-18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7B8FAD04-4512-44AC-834F-7D07F6019F40}" type="slidenum">
              <a:rPr lang="en-US"/>
              <a:pPr>
                <a:defRPr/>
              </a:pPr>
              <a:t>‹#›</a:t>
            </a:fld>
            <a:endParaRPr lang="en-US"/>
          </a:p>
        </p:txBody>
      </p:sp>
    </p:spTree>
    <p:extLst>
      <p:ext uri="{BB962C8B-B14F-4D97-AF65-F5344CB8AC3E}">
        <p14:creationId xmlns:p14="http://schemas.microsoft.com/office/powerpoint/2010/main" val="316425164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r>
              <a:rPr lang="en-US"/>
              <a:t>© DVM 2018</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C457D7E3-0402-4871-9DB1-28EEAA6EE2C2}" type="datetimeFigureOut">
              <a:rPr lang="en-US"/>
              <a:pPr>
                <a:defRPr/>
              </a:pPr>
              <a:t>30-Nov-18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26E2EBE-7D03-4555-9FC1-04C28B3DBD6C}" type="slidenum">
              <a:rPr lang="en-US"/>
              <a:pPr>
                <a:defRPr/>
              </a:pPr>
              <a:t>‹#›</a:t>
            </a:fld>
            <a:endParaRPr lang="en-US"/>
          </a:p>
        </p:txBody>
      </p:sp>
    </p:spTree>
    <p:extLst>
      <p:ext uri="{BB962C8B-B14F-4D97-AF65-F5344CB8AC3E}">
        <p14:creationId xmlns:p14="http://schemas.microsoft.com/office/powerpoint/2010/main" val="1301138512"/>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269103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10</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2477099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11</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1462428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12</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418295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13</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139517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14</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4067293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15</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3826769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16</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2094162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17</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4162326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18</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367675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19</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181570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2</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817476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20</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2301203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21</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87606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3</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572523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4</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673231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5</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308338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6</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2126755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7</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4102756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8</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3154419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9</a:t>
            </a:fld>
            <a:endParaRPr lang="en-US"/>
          </a:p>
        </p:txBody>
      </p:sp>
      <p:sp>
        <p:nvSpPr>
          <p:cNvPr id="2" name="Header Placeholder 1"/>
          <p:cNvSpPr>
            <a:spLocks noGrp="1"/>
          </p:cNvSpPr>
          <p:nvPr>
            <p:ph type="hdr" sz="quarter" idx="10"/>
          </p:nvPr>
        </p:nvSpPr>
        <p:spPr/>
        <p:txBody>
          <a:bodyPr/>
          <a:lstStyle/>
          <a:p>
            <a:pPr>
              <a:defRPr/>
            </a:pPr>
            <a:r>
              <a:rPr lang="en-US"/>
              <a:t>© DVM 2018</a:t>
            </a:r>
          </a:p>
        </p:txBody>
      </p:sp>
    </p:spTree>
    <p:extLst>
      <p:ext uri="{BB962C8B-B14F-4D97-AF65-F5344CB8AC3E}">
        <p14:creationId xmlns:p14="http://schemas.microsoft.com/office/powerpoint/2010/main" val="628395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91788D4B-D7D2-4721-A848-3D64E382E7B9}" type="datetime1">
              <a:rPr lang="en-US" smtClean="0"/>
              <a:t>30-Nov-18</a:t>
            </a:fld>
            <a:endParaRPr lang="en-US"/>
          </a:p>
        </p:txBody>
      </p:sp>
      <p:sp>
        <p:nvSpPr>
          <p:cNvPr id="5" name="Footer Placeholder 4"/>
          <p:cNvSpPr>
            <a:spLocks noGrp="1"/>
          </p:cNvSpPr>
          <p:nvPr>
            <p:ph type="ftr" sz="quarter" idx="11"/>
          </p:nvPr>
        </p:nvSpPr>
        <p:spPr/>
        <p:txBody>
          <a:bodyPr/>
          <a:lstStyle/>
          <a:p>
            <a:pPr>
              <a:defRPr/>
            </a:pPr>
            <a:r>
              <a:rPr lang="en-US"/>
              <a:t>Semester-V (2018-19)                                                                     © 2018 IIITP-CSE-DVM</a:t>
            </a:r>
          </a:p>
        </p:txBody>
      </p:sp>
      <p:sp>
        <p:nvSpPr>
          <p:cNvPr id="6" name="Slide Number Placeholder 5"/>
          <p:cNvSpPr>
            <a:spLocks noGrp="1"/>
          </p:cNvSpPr>
          <p:nvPr>
            <p:ph type="sldNum" sz="quarter" idx="12"/>
          </p:nvPr>
        </p:nvSpPr>
        <p:spPr/>
        <p:txBody>
          <a:bodyPr/>
          <a:lstStyle/>
          <a:p>
            <a:pPr>
              <a:defRPr/>
            </a:pPr>
            <a:fld id="{725E0117-BB5E-451D-852D-6701ED8B30F8}" type="slidenum">
              <a:rPr lang="en-US" smtClean="0"/>
              <a:pPr>
                <a:defRPr/>
              </a:pPr>
              <a:t>‹#›</a:t>
            </a:fld>
            <a:endParaRPr lang="en-US"/>
          </a:p>
        </p:txBody>
      </p:sp>
    </p:spTree>
    <p:extLst>
      <p:ext uri="{BB962C8B-B14F-4D97-AF65-F5344CB8AC3E}">
        <p14:creationId xmlns:p14="http://schemas.microsoft.com/office/powerpoint/2010/main" val="267346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1023B30-8D88-45DB-8491-79154FFC4D4D}" type="datetime1">
              <a:rPr lang="en-US" smtClean="0"/>
              <a:t>30-Nov-18</a:t>
            </a:fld>
            <a:endParaRPr lang="en-US"/>
          </a:p>
        </p:txBody>
      </p:sp>
      <p:sp>
        <p:nvSpPr>
          <p:cNvPr id="5" name="Footer Placeholder 4"/>
          <p:cNvSpPr>
            <a:spLocks noGrp="1"/>
          </p:cNvSpPr>
          <p:nvPr>
            <p:ph type="ftr" sz="quarter" idx="11"/>
          </p:nvPr>
        </p:nvSpPr>
        <p:spPr/>
        <p:txBody>
          <a:bodyPr/>
          <a:lstStyle/>
          <a:p>
            <a:pPr>
              <a:defRPr/>
            </a:pPr>
            <a:r>
              <a:rPr lang="en-US"/>
              <a:t>Semester-V (2018-19)                                                                     © 2018 IIITP-CSE-DVM</a:t>
            </a:r>
          </a:p>
        </p:txBody>
      </p:sp>
      <p:sp>
        <p:nvSpPr>
          <p:cNvPr id="6" name="Slide Number Placeholder 5"/>
          <p:cNvSpPr>
            <a:spLocks noGrp="1"/>
          </p:cNvSpPr>
          <p:nvPr>
            <p:ph type="sldNum" sz="quarter" idx="12"/>
          </p:nvPr>
        </p:nvSpPr>
        <p:spPr/>
        <p:txBody>
          <a:bodyPr/>
          <a:lstStyle/>
          <a:p>
            <a:pPr>
              <a:defRPr/>
            </a:pPr>
            <a:fld id="{46ADCCE0-E13E-4CBA-9DB9-81FDD8DC17FB}" type="slidenum">
              <a:rPr lang="en-US" smtClean="0"/>
              <a:pPr>
                <a:defRPr/>
              </a:pPr>
              <a:t>‹#›</a:t>
            </a:fld>
            <a:endParaRPr lang="en-US"/>
          </a:p>
        </p:txBody>
      </p:sp>
    </p:spTree>
    <p:extLst>
      <p:ext uri="{BB962C8B-B14F-4D97-AF65-F5344CB8AC3E}">
        <p14:creationId xmlns:p14="http://schemas.microsoft.com/office/powerpoint/2010/main" val="225379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64BD223-9C9F-4808-8E84-D20B8D534D00}" type="datetime1">
              <a:rPr lang="en-US" smtClean="0"/>
              <a:t>30-Nov-18</a:t>
            </a:fld>
            <a:endParaRPr lang="en-US"/>
          </a:p>
        </p:txBody>
      </p:sp>
      <p:sp>
        <p:nvSpPr>
          <p:cNvPr id="5" name="Footer Placeholder 4"/>
          <p:cNvSpPr>
            <a:spLocks noGrp="1"/>
          </p:cNvSpPr>
          <p:nvPr>
            <p:ph type="ftr" sz="quarter" idx="11"/>
          </p:nvPr>
        </p:nvSpPr>
        <p:spPr/>
        <p:txBody>
          <a:bodyPr/>
          <a:lstStyle/>
          <a:p>
            <a:pPr>
              <a:defRPr/>
            </a:pPr>
            <a:r>
              <a:rPr lang="en-US"/>
              <a:t>Semester-V (2018-19)                                                                     © 2018 IIITP-CSE-DVM</a:t>
            </a:r>
          </a:p>
        </p:txBody>
      </p:sp>
      <p:sp>
        <p:nvSpPr>
          <p:cNvPr id="6" name="Slide Number Placeholder 5"/>
          <p:cNvSpPr>
            <a:spLocks noGrp="1"/>
          </p:cNvSpPr>
          <p:nvPr>
            <p:ph type="sldNum" sz="quarter" idx="12"/>
          </p:nvPr>
        </p:nvSpPr>
        <p:spPr/>
        <p:txBody>
          <a:bodyPr/>
          <a:lstStyle/>
          <a:p>
            <a:pPr>
              <a:defRPr/>
            </a:pPr>
            <a:fld id="{46ADCCE0-E13E-4CBA-9DB9-81FDD8DC17FB}"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5992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9AE11F3-60DB-478E-92DE-86E4ED3A3B8C}" type="datetime1">
              <a:rPr lang="en-US" smtClean="0"/>
              <a:t>30-Nov-18</a:t>
            </a:fld>
            <a:endParaRPr lang="en-US"/>
          </a:p>
        </p:txBody>
      </p:sp>
      <p:sp>
        <p:nvSpPr>
          <p:cNvPr id="5" name="Footer Placeholder 4"/>
          <p:cNvSpPr>
            <a:spLocks noGrp="1"/>
          </p:cNvSpPr>
          <p:nvPr>
            <p:ph type="ftr" sz="quarter" idx="11"/>
          </p:nvPr>
        </p:nvSpPr>
        <p:spPr/>
        <p:txBody>
          <a:bodyPr/>
          <a:lstStyle/>
          <a:p>
            <a:pPr>
              <a:defRPr/>
            </a:pPr>
            <a:r>
              <a:rPr lang="en-US"/>
              <a:t>Semester-V (2018-19)                                                                     © 2018 IIITP-CSE-DVM</a:t>
            </a:r>
          </a:p>
        </p:txBody>
      </p:sp>
      <p:sp>
        <p:nvSpPr>
          <p:cNvPr id="6" name="Slide Number Placeholder 5"/>
          <p:cNvSpPr>
            <a:spLocks noGrp="1"/>
          </p:cNvSpPr>
          <p:nvPr>
            <p:ph type="sldNum" sz="quarter" idx="12"/>
          </p:nvPr>
        </p:nvSpPr>
        <p:spPr/>
        <p:txBody>
          <a:bodyPr/>
          <a:lstStyle/>
          <a:p>
            <a:pPr>
              <a:defRPr/>
            </a:pPr>
            <a:fld id="{46ADCCE0-E13E-4CBA-9DB9-81FDD8DC17FB}" type="slidenum">
              <a:rPr lang="en-US" smtClean="0"/>
              <a:pPr>
                <a:defRPr/>
              </a:pPr>
              <a:t>‹#›</a:t>
            </a:fld>
            <a:endParaRPr lang="en-US"/>
          </a:p>
        </p:txBody>
      </p:sp>
    </p:spTree>
    <p:extLst>
      <p:ext uri="{BB962C8B-B14F-4D97-AF65-F5344CB8AC3E}">
        <p14:creationId xmlns:p14="http://schemas.microsoft.com/office/powerpoint/2010/main" val="1121610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DD5BB57-7CA7-4FEF-979F-B91C451674AB}" type="datetime1">
              <a:rPr lang="en-US" smtClean="0"/>
              <a:t>30-Nov-18</a:t>
            </a:fld>
            <a:endParaRPr lang="en-US"/>
          </a:p>
        </p:txBody>
      </p:sp>
      <p:sp>
        <p:nvSpPr>
          <p:cNvPr id="5" name="Footer Placeholder 4"/>
          <p:cNvSpPr>
            <a:spLocks noGrp="1"/>
          </p:cNvSpPr>
          <p:nvPr>
            <p:ph type="ftr" sz="quarter" idx="11"/>
          </p:nvPr>
        </p:nvSpPr>
        <p:spPr/>
        <p:txBody>
          <a:bodyPr/>
          <a:lstStyle/>
          <a:p>
            <a:pPr>
              <a:defRPr/>
            </a:pPr>
            <a:r>
              <a:rPr lang="en-US"/>
              <a:t>Semester-V (2018-19)                                                                     © 2018 IIITP-CSE-DVM</a:t>
            </a:r>
          </a:p>
        </p:txBody>
      </p:sp>
      <p:sp>
        <p:nvSpPr>
          <p:cNvPr id="6" name="Slide Number Placeholder 5"/>
          <p:cNvSpPr>
            <a:spLocks noGrp="1"/>
          </p:cNvSpPr>
          <p:nvPr>
            <p:ph type="sldNum" sz="quarter" idx="12"/>
          </p:nvPr>
        </p:nvSpPr>
        <p:spPr/>
        <p:txBody>
          <a:bodyPr/>
          <a:lstStyle/>
          <a:p>
            <a:pPr>
              <a:defRPr/>
            </a:pPr>
            <a:fld id="{46ADCCE0-E13E-4CBA-9DB9-81FDD8DC17FB}"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88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7B2D29E-0407-44A2-BA7E-80038849ED78}" type="datetime1">
              <a:rPr lang="en-US" smtClean="0"/>
              <a:t>30-Nov-18</a:t>
            </a:fld>
            <a:endParaRPr lang="en-US"/>
          </a:p>
        </p:txBody>
      </p:sp>
      <p:sp>
        <p:nvSpPr>
          <p:cNvPr id="5" name="Footer Placeholder 4"/>
          <p:cNvSpPr>
            <a:spLocks noGrp="1"/>
          </p:cNvSpPr>
          <p:nvPr>
            <p:ph type="ftr" sz="quarter" idx="11"/>
          </p:nvPr>
        </p:nvSpPr>
        <p:spPr/>
        <p:txBody>
          <a:bodyPr/>
          <a:lstStyle/>
          <a:p>
            <a:pPr>
              <a:defRPr/>
            </a:pPr>
            <a:r>
              <a:rPr lang="en-US"/>
              <a:t>Semester-V (2018-19)                                                                     © 2018 IIITP-CSE-DVM</a:t>
            </a:r>
          </a:p>
        </p:txBody>
      </p:sp>
      <p:sp>
        <p:nvSpPr>
          <p:cNvPr id="6" name="Slide Number Placeholder 5"/>
          <p:cNvSpPr>
            <a:spLocks noGrp="1"/>
          </p:cNvSpPr>
          <p:nvPr>
            <p:ph type="sldNum" sz="quarter" idx="12"/>
          </p:nvPr>
        </p:nvSpPr>
        <p:spPr/>
        <p:txBody>
          <a:bodyPr/>
          <a:lstStyle/>
          <a:p>
            <a:pPr>
              <a:defRPr/>
            </a:pPr>
            <a:fld id="{46ADCCE0-E13E-4CBA-9DB9-81FDD8DC17FB}" type="slidenum">
              <a:rPr lang="en-US" smtClean="0"/>
              <a:pPr>
                <a:defRPr/>
              </a:pPr>
              <a:t>‹#›</a:t>
            </a:fld>
            <a:endParaRPr lang="en-US"/>
          </a:p>
        </p:txBody>
      </p:sp>
    </p:spTree>
    <p:extLst>
      <p:ext uri="{BB962C8B-B14F-4D97-AF65-F5344CB8AC3E}">
        <p14:creationId xmlns:p14="http://schemas.microsoft.com/office/powerpoint/2010/main" val="404789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21FB78B-02C7-40FE-B92C-E9555ACE1269}" type="datetime1">
              <a:rPr lang="en-US" smtClean="0"/>
              <a:t>30-Nov-18</a:t>
            </a:fld>
            <a:endParaRPr lang="en-US"/>
          </a:p>
        </p:txBody>
      </p:sp>
      <p:sp>
        <p:nvSpPr>
          <p:cNvPr id="5" name="Footer Placeholder 4"/>
          <p:cNvSpPr>
            <a:spLocks noGrp="1"/>
          </p:cNvSpPr>
          <p:nvPr>
            <p:ph type="ftr" sz="quarter" idx="11"/>
          </p:nvPr>
        </p:nvSpPr>
        <p:spPr/>
        <p:txBody>
          <a:bodyPr/>
          <a:lstStyle/>
          <a:p>
            <a:pPr>
              <a:defRPr/>
            </a:pPr>
            <a:r>
              <a:rPr lang="en-US"/>
              <a:t>Semester-V (2018-19)                                                                     © 2018 IIITP-CSE-DVM</a:t>
            </a:r>
          </a:p>
        </p:txBody>
      </p:sp>
      <p:sp>
        <p:nvSpPr>
          <p:cNvPr id="6" name="Slide Number Placeholder 5"/>
          <p:cNvSpPr>
            <a:spLocks noGrp="1"/>
          </p:cNvSpPr>
          <p:nvPr>
            <p:ph type="sldNum" sz="quarter" idx="12"/>
          </p:nvPr>
        </p:nvSpPr>
        <p:spPr/>
        <p:txBody>
          <a:bodyPr/>
          <a:lstStyle/>
          <a:p>
            <a:pPr>
              <a:defRPr/>
            </a:pPr>
            <a:fld id="{ED59B9B7-E4DE-499A-BE36-07C781C6703C}" type="slidenum">
              <a:rPr lang="en-US" smtClean="0"/>
              <a:pPr>
                <a:defRPr/>
              </a:pPr>
              <a:t>‹#›</a:t>
            </a:fld>
            <a:endParaRPr lang="en-US"/>
          </a:p>
        </p:txBody>
      </p:sp>
    </p:spTree>
    <p:extLst>
      <p:ext uri="{BB962C8B-B14F-4D97-AF65-F5344CB8AC3E}">
        <p14:creationId xmlns:p14="http://schemas.microsoft.com/office/powerpoint/2010/main" val="144187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3878AAE-C2D9-4737-AF10-C4496720B747}" type="datetime1">
              <a:rPr lang="en-US" smtClean="0"/>
              <a:t>30-Nov-18</a:t>
            </a:fld>
            <a:endParaRPr lang="en-US"/>
          </a:p>
        </p:txBody>
      </p:sp>
      <p:sp>
        <p:nvSpPr>
          <p:cNvPr id="5" name="Footer Placeholder 4"/>
          <p:cNvSpPr>
            <a:spLocks noGrp="1"/>
          </p:cNvSpPr>
          <p:nvPr>
            <p:ph type="ftr" sz="quarter" idx="11"/>
          </p:nvPr>
        </p:nvSpPr>
        <p:spPr/>
        <p:txBody>
          <a:bodyPr/>
          <a:lstStyle/>
          <a:p>
            <a:pPr>
              <a:defRPr/>
            </a:pPr>
            <a:r>
              <a:rPr lang="en-US"/>
              <a:t>Semester-V (2018-19)                                                                     © 2018 IIITP-CSE-DVM</a:t>
            </a:r>
          </a:p>
        </p:txBody>
      </p:sp>
      <p:sp>
        <p:nvSpPr>
          <p:cNvPr id="6" name="Slide Number Placeholder 5"/>
          <p:cNvSpPr>
            <a:spLocks noGrp="1"/>
          </p:cNvSpPr>
          <p:nvPr>
            <p:ph type="sldNum" sz="quarter" idx="12"/>
          </p:nvPr>
        </p:nvSpPr>
        <p:spPr/>
        <p:txBody>
          <a:bodyPr/>
          <a:lstStyle/>
          <a:p>
            <a:pPr>
              <a:defRPr/>
            </a:pPr>
            <a:fld id="{5E3888AD-7468-4DB8-BA47-F81F6ED8D9E3}" type="slidenum">
              <a:rPr lang="en-US" smtClean="0"/>
              <a:pPr>
                <a:defRPr/>
              </a:pPr>
              <a:t>‹#›</a:t>
            </a:fld>
            <a:endParaRPr lang="en-US"/>
          </a:p>
        </p:txBody>
      </p:sp>
    </p:spTree>
    <p:extLst>
      <p:ext uri="{BB962C8B-B14F-4D97-AF65-F5344CB8AC3E}">
        <p14:creationId xmlns:p14="http://schemas.microsoft.com/office/powerpoint/2010/main" val="371673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40CFEB6-56CB-4925-A4D8-A3ABF9DD484C}" type="datetime1">
              <a:rPr lang="en-US" smtClean="0"/>
              <a:t>30-Nov-18</a:t>
            </a:fld>
            <a:endParaRPr lang="en-US"/>
          </a:p>
        </p:txBody>
      </p:sp>
      <p:sp>
        <p:nvSpPr>
          <p:cNvPr id="5" name="Footer Placeholder 4"/>
          <p:cNvSpPr>
            <a:spLocks noGrp="1"/>
          </p:cNvSpPr>
          <p:nvPr>
            <p:ph type="ftr" sz="quarter" idx="11"/>
          </p:nvPr>
        </p:nvSpPr>
        <p:spPr/>
        <p:txBody>
          <a:bodyPr/>
          <a:lstStyle/>
          <a:p>
            <a:pPr>
              <a:defRPr/>
            </a:pPr>
            <a:r>
              <a:rPr lang="en-US"/>
              <a:t>Semester-V (2018-19)                                                                     © 2018 IIITP-CSE-DVM</a:t>
            </a:r>
          </a:p>
        </p:txBody>
      </p:sp>
      <p:sp>
        <p:nvSpPr>
          <p:cNvPr id="6" name="Slide Number Placeholder 5"/>
          <p:cNvSpPr>
            <a:spLocks noGrp="1"/>
          </p:cNvSpPr>
          <p:nvPr>
            <p:ph type="sldNum" sz="quarter" idx="12"/>
          </p:nvPr>
        </p:nvSpPr>
        <p:spPr/>
        <p:txBody>
          <a:bodyPr/>
          <a:lstStyle/>
          <a:p>
            <a:pPr>
              <a:defRPr/>
            </a:pPr>
            <a:fld id="{45511052-688E-439E-9577-FF5481D0BA06}" type="slidenum">
              <a:rPr lang="en-US" smtClean="0"/>
              <a:pPr>
                <a:defRPr/>
              </a:pPr>
              <a:t>‹#›</a:t>
            </a:fld>
            <a:endParaRPr lang="en-US"/>
          </a:p>
        </p:txBody>
      </p:sp>
    </p:spTree>
    <p:extLst>
      <p:ext uri="{BB962C8B-B14F-4D97-AF65-F5344CB8AC3E}">
        <p14:creationId xmlns:p14="http://schemas.microsoft.com/office/powerpoint/2010/main" val="318433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E55F05C-9AD6-4933-BAF9-3A9605146FDE}" type="datetime1">
              <a:rPr lang="en-US" smtClean="0"/>
              <a:t>30-Nov-18</a:t>
            </a:fld>
            <a:endParaRPr lang="en-US"/>
          </a:p>
        </p:txBody>
      </p:sp>
      <p:sp>
        <p:nvSpPr>
          <p:cNvPr id="5" name="Footer Placeholder 4"/>
          <p:cNvSpPr>
            <a:spLocks noGrp="1"/>
          </p:cNvSpPr>
          <p:nvPr>
            <p:ph type="ftr" sz="quarter" idx="11"/>
          </p:nvPr>
        </p:nvSpPr>
        <p:spPr/>
        <p:txBody>
          <a:bodyPr/>
          <a:lstStyle/>
          <a:p>
            <a:pPr>
              <a:defRPr/>
            </a:pPr>
            <a:r>
              <a:rPr lang="en-US"/>
              <a:t>Semester-V (2018-19)                                                                     © 2018 IIITP-CSE-DVM</a:t>
            </a:r>
          </a:p>
        </p:txBody>
      </p:sp>
      <p:sp>
        <p:nvSpPr>
          <p:cNvPr id="6" name="Slide Number Placeholder 5"/>
          <p:cNvSpPr>
            <a:spLocks noGrp="1"/>
          </p:cNvSpPr>
          <p:nvPr>
            <p:ph type="sldNum" sz="quarter" idx="12"/>
          </p:nvPr>
        </p:nvSpPr>
        <p:spPr/>
        <p:txBody>
          <a:bodyPr/>
          <a:lstStyle/>
          <a:p>
            <a:pPr>
              <a:defRPr/>
            </a:pPr>
            <a:fld id="{FEA80F72-378E-4430-A8DB-6E3A5E9C9387}" type="slidenum">
              <a:rPr lang="en-US" smtClean="0"/>
              <a:pPr>
                <a:defRPr/>
              </a:pPr>
              <a:t>‹#›</a:t>
            </a:fld>
            <a:endParaRPr lang="en-US"/>
          </a:p>
        </p:txBody>
      </p:sp>
    </p:spTree>
    <p:extLst>
      <p:ext uri="{BB962C8B-B14F-4D97-AF65-F5344CB8AC3E}">
        <p14:creationId xmlns:p14="http://schemas.microsoft.com/office/powerpoint/2010/main" val="310484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440B8584-499B-49D9-9FA1-86D362AB59F4}" type="datetime1">
              <a:rPr lang="en-US" smtClean="0"/>
              <a:t>30-Nov-18</a:t>
            </a:fld>
            <a:endParaRPr lang="en-US"/>
          </a:p>
        </p:txBody>
      </p:sp>
      <p:sp>
        <p:nvSpPr>
          <p:cNvPr id="6" name="Footer Placeholder 5"/>
          <p:cNvSpPr>
            <a:spLocks noGrp="1"/>
          </p:cNvSpPr>
          <p:nvPr>
            <p:ph type="ftr" sz="quarter" idx="11"/>
          </p:nvPr>
        </p:nvSpPr>
        <p:spPr/>
        <p:txBody>
          <a:bodyPr/>
          <a:lstStyle/>
          <a:p>
            <a:pPr>
              <a:defRPr/>
            </a:pPr>
            <a:r>
              <a:rPr lang="en-US"/>
              <a:t>Semester-V (2018-19)                                                                     © 2018 IIITP-CSE-DVM</a:t>
            </a:r>
          </a:p>
        </p:txBody>
      </p:sp>
      <p:sp>
        <p:nvSpPr>
          <p:cNvPr id="7" name="Slide Number Placeholder 6"/>
          <p:cNvSpPr>
            <a:spLocks noGrp="1"/>
          </p:cNvSpPr>
          <p:nvPr>
            <p:ph type="sldNum" sz="quarter" idx="12"/>
          </p:nvPr>
        </p:nvSpPr>
        <p:spPr/>
        <p:txBody>
          <a:bodyPr/>
          <a:lstStyle/>
          <a:p>
            <a:pPr>
              <a:defRPr/>
            </a:pPr>
            <a:fld id="{EB0CBA75-61C5-4E2E-8925-AF822BBDB1F0}" type="slidenum">
              <a:rPr lang="en-US" smtClean="0"/>
              <a:pPr>
                <a:defRPr/>
              </a:pPr>
              <a:t>‹#›</a:t>
            </a:fld>
            <a:endParaRPr lang="en-US"/>
          </a:p>
        </p:txBody>
      </p:sp>
    </p:spTree>
    <p:extLst>
      <p:ext uri="{BB962C8B-B14F-4D97-AF65-F5344CB8AC3E}">
        <p14:creationId xmlns:p14="http://schemas.microsoft.com/office/powerpoint/2010/main" val="1655968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7AC20FC5-B034-425E-99EF-56C1D272CED6}" type="datetime1">
              <a:rPr lang="en-US" smtClean="0"/>
              <a:t>30-Nov-18</a:t>
            </a:fld>
            <a:endParaRPr lang="en-US"/>
          </a:p>
        </p:txBody>
      </p:sp>
      <p:sp>
        <p:nvSpPr>
          <p:cNvPr id="8" name="Footer Placeholder 7"/>
          <p:cNvSpPr>
            <a:spLocks noGrp="1"/>
          </p:cNvSpPr>
          <p:nvPr>
            <p:ph type="ftr" sz="quarter" idx="11"/>
          </p:nvPr>
        </p:nvSpPr>
        <p:spPr/>
        <p:txBody>
          <a:bodyPr/>
          <a:lstStyle/>
          <a:p>
            <a:pPr>
              <a:defRPr/>
            </a:pPr>
            <a:r>
              <a:rPr lang="en-US"/>
              <a:t>Semester-V (2018-19)                                                                     © 2018 IIITP-CSE-DVM</a:t>
            </a:r>
          </a:p>
        </p:txBody>
      </p:sp>
      <p:sp>
        <p:nvSpPr>
          <p:cNvPr id="9" name="Slide Number Placeholder 8"/>
          <p:cNvSpPr>
            <a:spLocks noGrp="1"/>
          </p:cNvSpPr>
          <p:nvPr>
            <p:ph type="sldNum" sz="quarter" idx="12"/>
          </p:nvPr>
        </p:nvSpPr>
        <p:spPr/>
        <p:txBody>
          <a:bodyPr/>
          <a:lstStyle/>
          <a:p>
            <a:pPr>
              <a:defRPr/>
            </a:pPr>
            <a:fld id="{3637C07F-C9D8-4AEE-AE8A-80B24B98B964}" type="slidenum">
              <a:rPr lang="en-US" smtClean="0"/>
              <a:pPr>
                <a:defRPr/>
              </a:pPr>
              <a:t>‹#›</a:t>
            </a:fld>
            <a:endParaRPr lang="en-US"/>
          </a:p>
        </p:txBody>
      </p:sp>
    </p:spTree>
    <p:extLst>
      <p:ext uri="{BB962C8B-B14F-4D97-AF65-F5344CB8AC3E}">
        <p14:creationId xmlns:p14="http://schemas.microsoft.com/office/powerpoint/2010/main" val="52355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1304D66D-B554-4CE6-A3F6-25B4A87EA879}" type="datetime1">
              <a:rPr lang="en-US" smtClean="0"/>
              <a:t>30-Nov-18</a:t>
            </a:fld>
            <a:endParaRPr lang="en-US"/>
          </a:p>
        </p:txBody>
      </p:sp>
      <p:sp>
        <p:nvSpPr>
          <p:cNvPr id="4" name="Footer Placeholder 3"/>
          <p:cNvSpPr>
            <a:spLocks noGrp="1"/>
          </p:cNvSpPr>
          <p:nvPr>
            <p:ph type="ftr" sz="quarter" idx="11"/>
          </p:nvPr>
        </p:nvSpPr>
        <p:spPr/>
        <p:txBody>
          <a:bodyPr/>
          <a:lstStyle/>
          <a:p>
            <a:pPr>
              <a:defRPr/>
            </a:pPr>
            <a:r>
              <a:rPr lang="en-US"/>
              <a:t>Semester-V (2018-19)                                                                     © 2018 IIITP-CSE-DVM</a:t>
            </a:r>
          </a:p>
        </p:txBody>
      </p:sp>
      <p:sp>
        <p:nvSpPr>
          <p:cNvPr id="5" name="Slide Number Placeholder 4"/>
          <p:cNvSpPr>
            <a:spLocks noGrp="1"/>
          </p:cNvSpPr>
          <p:nvPr>
            <p:ph type="sldNum" sz="quarter" idx="12"/>
          </p:nvPr>
        </p:nvSpPr>
        <p:spPr/>
        <p:txBody>
          <a:bodyPr/>
          <a:lstStyle/>
          <a:p>
            <a:pPr>
              <a:defRPr/>
            </a:pPr>
            <a:fld id="{283886E4-6AF9-46A6-8FC3-16FABB2E85EC}" type="slidenum">
              <a:rPr lang="en-US" smtClean="0"/>
              <a:pPr>
                <a:defRPr/>
              </a:pPr>
              <a:t>‹#›</a:t>
            </a:fld>
            <a:endParaRPr lang="en-US"/>
          </a:p>
        </p:txBody>
      </p:sp>
    </p:spTree>
    <p:extLst>
      <p:ext uri="{BB962C8B-B14F-4D97-AF65-F5344CB8AC3E}">
        <p14:creationId xmlns:p14="http://schemas.microsoft.com/office/powerpoint/2010/main" val="40185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C90F0D4-33AD-44A8-A00C-6E46737D5E0C}" type="datetime1">
              <a:rPr lang="en-US" smtClean="0"/>
              <a:t>30-Nov-18</a:t>
            </a:fld>
            <a:endParaRPr lang="en-US"/>
          </a:p>
        </p:txBody>
      </p:sp>
      <p:sp>
        <p:nvSpPr>
          <p:cNvPr id="3" name="Footer Placeholder 2"/>
          <p:cNvSpPr>
            <a:spLocks noGrp="1"/>
          </p:cNvSpPr>
          <p:nvPr>
            <p:ph type="ftr" sz="quarter" idx="11"/>
          </p:nvPr>
        </p:nvSpPr>
        <p:spPr/>
        <p:txBody>
          <a:bodyPr/>
          <a:lstStyle/>
          <a:p>
            <a:pPr>
              <a:defRPr/>
            </a:pPr>
            <a:r>
              <a:rPr lang="en-US"/>
              <a:t>Semester-V (2018-19)                                                                     © 2018 IIITP-CSE-DVM</a:t>
            </a:r>
          </a:p>
        </p:txBody>
      </p:sp>
      <p:sp>
        <p:nvSpPr>
          <p:cNvPr id="4" name="Slide Number Placeholder 3"/>
          <p:cNvSpPr>
            <a:spLocks noGrp="1"/>
          </p:cNvSpPr>
          <p:nvPr>
            <p:ph type="sldNum" sz="quarter" idx="12"/>
          </p:nvPr>
        </p:nvSpPr>
        <p:spPr/>
        <p:txBody>
          <a:bodyPr/>
          <a:lstStyle/>
          <a:p>
            <a:pPr>
              <a:defRPr/>
            </a:pPr>
            <a:fld id="{63C1463C-A8CD-4C16-A7E3-FA8B1378754F}" type="slidenum">
              <a:rPr lang="en-US" smtClean="0"/>
              <a:pPr>
                <a:defRPr/>
              </a:pPr>
              <a:t>‹#›</a:t>
            </a:fld>
            <a:endParaRPr lang="en-US"/>
          </a:p>
        </p:txBody>
      </p:sp>
    </p:spTree>
    <p:extLst>
      <p:ext uri="{BB962C8B-B14F-4D97-AF65-F5344CB8AC3E}">
        <p14:creationId xmlns:p14="http://schemas.microsoft.com/office/powerpoint/2010/main" val="94677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E0C3306-55AA-43D9-9106-39CC4F85BD5A}" type="datetime1">
              <a:rPr lang="en-US" smtClean="0"/>
              <a:t>30-Nov-18</a:t>
            </a:fld>
            <a:endParaRPr lang="en-US"/>
          </a:p>
        </p:txBody>
      </p:sp>
      <p:sp>
        <p:nvSpPr>
          <p:cNvPr id="6" name="Footer Placeholder 5"/>
          <p:cNvSpPr>
            <a:spLocks noGrp="1"/>
          </p:cNvSpPr>
          <p:nvPr>
            <p:ph type="ftr" sz="quarter" idx="11"/>
          </p:nvPr>
        </p:nvSpPr>
        <p:spPr/>
        <p:txBody>
          <a:bodyPr/>
          <a:lstStyle/>
          <a:p>
            <a:pPr>
              <a:defRPr/>
            </a:pPr>
            <a:r>
              <a:rPr lang="en-US"/>
              <a:t>Semester-V (2018-19)                                                                     © 2018 IIITP-CSE-DVM</a:t>
            </a:r>
          </a:p>
        </p:txBody>
      </p:sp>
      <p:sp>
        <p:nvSpPr>
          <p:cNvPr id="7" name="Slide Number Placeholder 6"/>
          <p:cNvSpPr>
            <a:spLocks noGrp="1"/>
          </p:cNvSpPr>
          <p:nvPr>
            <p:ph type="sldNum" sz="quarter" idx="12"/>
          </p:nvPr>
        </p:nvSpPr>
        <p:spPr/>
        <p:txBody>
          <a:bodyPr/>
          <a:lstStyle/>
          <a:p>
            <a:pPr>
              <a:defRPr/>
            </a:pPr>
            <a:fld id="{BBABAD0E-8000-476E-96C5-2196EEF93D00}" type="slidenum">
              <a:rPr lang="en-US" smtClean="0"/>
              <a:pPr>
                <a:defRPr/>
              </a:pPr>
              <a:t>‹#›</a:t>
            </a:fld>
            <a:endParaRPr lang="en-US"/>
          </a:p>
        </p:txBody>
      </p:sp>
    </p:spTree>
    <p:extLst>
      <p:ext uri="{BB962C8B-B14F-4D97-AF65-F5344CB8AC3E}">
        <p14:creationId xmlns:p14="http://schemas.microsoft.com/office/powerpoint/2010/main" val="225905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003B25D-8F63-4A65-8360-616E11EE6DBE}" type="datetime1">
              <a:rPr lang="en-US" smtClean="0"/>
              <a:t>30-Nov-18</a:t>
            </a:fld>
            <a:endParaRPr lang="en-US"/>
          </a:p>
        </p:txBody>
      </p:sp>
      <p:sp>
        <p:nvSpPr>
          <p:cNvPr id="6" name="Footer Placeholder 5"/>
          <p:cNvSpPr>
            <a:spLocks noGrp="1"/>
          </p:cNvSpPr>
          <p:nvPr>
            <p:ph type="ftr" sz="quarter" idx="11"/>
          </p:nvPr>
        </p:nvSpPr>
        <p:spPr/>
        <p:txBody>
          <a:bodyPr/>
          <a:lstStyle/>
          <a:p>
            <a:pPr>
              <a:defRPr/>
            </a:pPr>
            <a:r>
              <a:rPr lang="en-US"/>
              <a:t>Semester-V (2018-19)                                                                     © 2018 IIITP-CSE-DVM</a:t>
            </a:r>
          </a:p>
        </p:txBody>
      </p:sp>
      <p:sp>
        <p:nvSpPr>
          <p:cNvPr id="7" name="Slide Number Placeholder 6"/>
          <p:cNvSpPr>
            <a:spLocks noGrp="1"/>
          </p:cNvSpPr>
          <p:nvPr>
            <p:ph type="sldNum" sz="quarter" idx="12"/>
          </p:nvPr>
        </p:nvSpPr>
        <p:spPr/>
        <p:txBody>
          <a:bodyPr/>
          <a:lstStyle/>
          <a:p>
            <a:pPr>
              <a:defRPr/>
            </a:pPr>
            <a:fld id="{2199B208-3A6D-4BEA-94EC-1A0C652A0823}" type="slidenum">
              <a:rPr lang="en-US" smtClean="0"/>
              <a:pPr>
                <a:defRPr/>
              </a:pPr>
              <a:t>‹#›</a:t>
            </a:fld>
            <a:endParaRPr lang="en-US"/>
          </a:p>
        </p:txBody>
      </p:sp>
    </p:spTree>
    <p:extLst>
      <p:ext uri="{BB962C8B-B14F-4D97-AF65-F5344CB8AC3E}">
        <p14:creationId xmlns:p14="http://schemas.microsoft.com/office/powerpoint/2010/main" val="3961176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26F5B8F-5C73-4D87-99FF-B64325B40723}" type="datetime1">
              <a:rPr lang="en-US" smtClean="0"/>
              <a:t>30-Nov-18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Semester-V (2018-19)                                                                     © 2018 IIITP-CSE-DVM</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46ADCCE0-E13E-4CBA-9DB9-81FDD8DC17FB}" type="slidenum">
              <a:rPr lang="en-US" smtClean="0"/>
              <a:pPr>
                <a:defRPr/>
              </a:pPr>
              <a:t>‹#›</a:t>
            </a:fld>
            <a:endParaRPr lang="en-US"/>
          </a:p>
        </p:txBody>
      </p:sp>
    </p:spTree>
    <p:extLst>
      <p:ext uri="{BB962C8B-B14F-4D97-AF65-F5344CB8AC3E}">
        <p14:creationId xmlns:p14="http://schemas.microsoft.com/office/powerpoint/2010/main" val="112611415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rbloggers.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www.analyticsvidhya.com/" TargetMode="External"/><Relationship Id="rId4" Type="http://schemas.openxmlformats.org/officeDocument/2006/relationships/hyperlink" Target="http://www.datascienc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371600" y="202407"/>
            <a:ext cx="8153400" cy="1066800"/>
          </a:xfrm>
          <a:prstGeom prst="rect">
            <a:avLst/>
          </a:prstGeom>
        </p:spPr>
        <p:txBody>
          <a:bodyP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C00000"/>
                </a:solidFill>
                <a:effectLst>
                  <a:outerShdw blurRad="53975" dist="22860" dir="5400000" algn="tl" rotWithShape="0">
                    <a:srgbClr val="000000">
                      <a:alpha val="55000"/>
                    </a:srgbClr>
                  </a:outerShdw>
                </a:effectLst>
                <a:uLnTx/>
                <a:uFillTx/>
                <a:latin typeface="Calibri" panose="020F0502020204030204" pitchFamily="34" charset="0"/>
                <a:ea typeface="+mj-ea"/>
                <a:cs typeface="Calibri" panose="020F0502020204030204" pitchFamily="34" charset="0"/>
              </a:rPr>
              <a:t>Indian Institute of Information</a:t>
            </a:r>
            <a:r>
              <a:rPr kumimoji="0" lang="en-US" sz="2800" b="1" i="0" u="none" strike="noStrike" kern="1200" cap="none" spc="0" normalizeH="0" noProof="0" dirty="0">
                <a:ln>
                  <a:noFill/>
                </a:ln>
                <a:solidFill>
                  <a:srgbClr val="C00000"/>
                </a:solidFill>
                <a:effectLst>
                  <a:outerShdw blurRad="53975" dist="22860" dir="5400000" algn="tl" rotWithShape="0">
                    <a:srgbClr val="000000">
                      <a:alpha val="55000"/>
                    </a:srgbClr>
                  </a:outerShdw>
                </a:effectLst>
                <a:uLnTx/>
                <a:uFillTx/>
                <a:latin typeface="Calibri" panose="020F0502020204030204" pitchFamily="34" charset="0"/>
                <a:ea typeface="+mj-ea"/>
                <a:cs typeface="Calibri" panose="020F0502020204030204" pitchFamily="34" charset="0"/>
              </a:rPr>
              <a:t> Technology, Pune</a:t>
            </a:r>
            <a:br>
              <a:rPr kumimoji="0" lang="en-US" sz="2800" b="1" i="0" u="none" strike="noStrike" kern="1200" cap="none" spc="0" normalizeH="0" baseline="0" noProof="0" dirty="0">
                <a:ln>
                  <a:noFill/>
                </a:ln>
                <a:solidFill>
                  <a:srgbClr val="C00000"/>
                </a:solidFill>
                <a:effectLst>
                  <a:outerShdw blurRad="53975" dist="22860" dir="5400000" algn="tl" rotWithShape="0">
                    <a:srgbClr val="000000">
                      <a:alpha val="55000"/>
                    </a:srgbClr>
                  </a:outerShdw>
                </a:effectLst>
                <a:uLnTx/>
                <a:uFillTx/>
                <a:latin typeface="Calibri" panose="020F0502020204030204" pitchFamily="34" charset="0"/>
                <a:ea typeface="+mj-ea"/>
                <a:cs typeface="Calibri" panose="020F0502020204030204" pitchFamily="34" charset="0"/>
              </a:rPr>
            </a:br>
            <a:r>
              <a:rPr kumimoji="0" lang="en-US" sz="2400" b="1" i="0" u="none" strike="noStrike" kern="1200" cap="none" spc="0" normalizeH="0" baseline="0" noProof="0" dirty="0">
                <a:ln>
                  <a:noFill/>
                </a:ln>
                <a:solidFill>
                  <a:srgbClr val="C00000"/>
                </a:solidFill>
                <a:effectLst>
                  <a:outerShdw blurRad="53975" dist="22860" dir="5400000" algn="tl" rotWithShape="0">
                    <a:srgbClr val="000000">
                      <a:alpha val="55000"/>
                    </a:srgbClr>
                  </a:outerShdw>
                </a:effectLst>
                <a:uLnTx/>
                <a:uFillTx/>
                <a:latin typeface="Calibri" panose="020F0502020204030204" pitchFamily="34" charset="0"/>
                <a:ea typeface="+mj-ea"/>
                <a:cs typeface="Calibri" panose="020F0502020204030204" pitchFamily="34" charset="0"/>
              </a:rPr>
              <a:t>Department of Computer Science Engineering</a:t>
            </a:r>
            <a:endParaRPr kumimoji="0" lang="en-US" sz="2800" b="1" i="0" u="none" strike="noStrike" kern="1200" cap="none" spc="0" normalizeH="0" baseline="0" noProof="0" dirty="0">
              <a:ln>
                <a:noFill/>
              </a:ln>
              <a:solidFill>
                <a:srgbClr val="C00000"/>
              </a:solidFill>
              <a:effectLst>
                <a:outerShdw blurRad="53975" dist="22860" dir="5400000" algn="tl" rotWithShape="0">
                  <a:srgbClr val="000000">
                    <a:alpha val="55000"/>
                  </a:srgbClr>
                </a:outerShdw>
              </a:effectLst>
              <a:uLnTx/>
              <a:uFillTx/>
              <a:latin typeface="Calibri" panose="020F0502020204030204" pitchFamily="34" charset="0"/>
              <a:ea typeface="+mj-ea"/>
              <a:cs typeface="Calibri" panose="020F0502020204030204" pitchFamily="34" charset="0"/>
            </a:endParaRPr>
          </a:p>
        </p:txBody>
      </p:sp>
      <p:sp>
        <p:nvSpPr>
          <p:cNvPr id="3" name="Subtitle 2"/>
          <p:cNvSpPr txBox="1">
            <a:spLocks/>
          </p:cNvSpPr>
          <p:nvPr/>
        </p:nvSpPr>
        <p:spPr>
          <a:xfrm>
            <a:off x="685800" y="1447800"/>
            <a:ext cx="7924800" cy="1752600"/>
          </a:xfrm>
          <a:prstGeom prst="rect">
            <a:avLst/>
          </a:prstGeom>
        </p:spPr>
        <p:txBody>
          <a:bodyPr>
            <a:normAutofit fontScale="32500" lnSpcReduction="20000"/>
          </a:bodyPr>
          <a:lstStyle/>
          <a:p>
            <a:pPr marL="265113" marR="0" lvl="0" indent="-265113" algn="ctr" defTabSz="914400" rtl="0" eaLnBrk="1" fontAlgn="base" latinLnBrk="0" hangingPunct="1">
              <a:lnSpc>
                <a:spcPct val="160000"/>
              </a:lnSpc>
              <a:spcBef>
                <a:spcPts val="250"/>
              </a:spcBef>
              <a:spcAft>
                <a:spcPct val="0"/>
              </a:spcAft>
              <a:buClr>
                <a:schemeClr val="accent1"/>
              </a:buClr>
              <a:buSzPct val="80000"/>
              <a:tabLst/>
              <a:defRPr/>
            </a:pPr>
            <a:r>
              <a:rPr kumimoji="0" lang="en-US" sz="4500" b="1" i="0" u="none" strike="noStrike" kern="1200" cap="none" spc="0" normalizeH="0" baseline="0" noProof="0" dirty="0">
                <a:ln>
                  <a:noFill/>
                </a:ln>
                <a:solidFill>
                  <a:schemeClr val="tx1"/>
                </a:solidFill>
                <a:effectLst/>
                <a:uLnTx/>
                <a:uFillTx/>
                <a:latin typeface="+mn-lt"/>
                <a:ea typeface="+mn-ea"/>
                <a:cs typeface="+mn-cs"/>
              </a:rPr>
              <a:t>Minor Project Review </a:t>
            </a:r>
          </a:p>
          <a:p>
            <a:pPr marL="265113" marR="0" lvl="0" indent="-265113" algn="ctr" defTabSz="914400" rtl="0" eaLnBrk="1" fontAlgn="base" latinLnBrk="0" hangingPunct="1">
              <a:lnSpc>
                <a:spcPct val="160000"/>
              </a:lnSpc>
              <a:spcBef>
                <a:spcPts val="250"/>
              </a:spcBef>
              <a:spcAft>
                <a:spcPct val="0"/>
              </a:spcAft>
              <a:buClr>
                <a:schemeClr val="accent1"/>
              </a:buClr>
              <a:buSzPct val="80000"/>
              <a:tabLst/>
              <a:defRPr/>
            </a:pPr>
            <a:r>
              <a:rPr lang="en-US" sz="4500" b="1" dirty="0">
                <a:latin typeface="+mn-lt"/>
              </a:rPr>
              <a:t>o</a:t>
            </a:r>
            <a:r>
              <a:rPr kumimoji="0" lang="en-US" sz="4500" b="1" i="0" u="none" strike="noStrike" kern="1200" cap="none" spc="0" normalizeH="0" baseline="0" noProof="0" dirty="0">
                <a:ln>
                  <a:noFill/>
                </a:ln>
                <a:solidFill>
                  <a:schemeClr val="tx1"/>
                </a:solidFill>
                <a:effectLst/>
                <a:uLnTx/>
                <a:uFillTx/>
                <a:latin typeface="+mn-lt"/>
                <a:ea typeface="+mn-ea"/>
                <a:cs typeface="+mn-cs"/>
              </a:rPr>
              <a:t>n</a:t>
            </a:r>
          </a:p>
          <a:p>
            <a:pPr marL="265113" marR="0" lvl="0" indent="-265113" algn="ctr" defTabSz="914400" rtl="0" eaLnBrk="1" fontAlgn="base" latinLnBrk="0" hangingPunct="1">
              <a:lnSpc>
                <a:spcPct val="160000"/>
              </a:lnSpc>
              <a:spcBef>
                <a:spcPts val="250"/>
              </a:spcBef>
              <a:spcAft>
                <a:spcPct val="0"/>
              </a:spcAft>
              <a:buClr>
                <a:schemeClr val="accent1"/>
              </a:buClr>
              <a:buSzPct val="80000"/>
              <a:tabLst/>
              <a:defRPr/>
            </a:pPr>
            <a:r>
              <a:rPr kumimoji="0" lang="en-US" sz="4500" b="1" i="0" u="none" strike="noStrike" kern="1200" cap="none" spc="0" normalizeH="0" baseline="0" noProof="0" dirty="0">
                <a:ln>
                  <a:noFill/>
                </a:ln>
                <a:effectLst/>
                <a:uLnTx/>
                <a:uFillTx/>
                <a:latin typeface="+mn-lt"/>
              </a:rPr>
              <a:t>“</a:t>
            </a:r>
            <a:r>
              <a:rPr kumimoji="0" lang="en-US" sz="4500" b="1" i="0" u="none" strike="noStrike" kern="1200" cap="none" spc="0" normalizeH="0" baseline="0" dirty="0">
                <a:ln>
                  <a:noFill/>
                </a:ln>
                <a:effectLst/>
                <a:uLnTx/>
                <a:uFillTx/>
                <a:latin typeface="+mn-lt"/>
              </a:rPr>
              <a:t>Stock Market Analysis and Prediction using NARIMA</a:t>
            </a:r>
            <a:r>
              <a:rPr kumimoji="0" lang="en-US" sz="4500" b="1" i="0" u="none" strike="noStrike" kern="1200" cap="none" spc="0" normalizeH="0" baseline="0" noProof="0" dirty="0">
                <a:ln>
                  <a:noFill/>
                </a:ln>
                <a:effectLst/>
                <a:uLnTx/>
                <a:uFillTx/>
                <a:latin typeface="+mn-lt"/>
              </a:rPr>
              <a:t>”</a:t>
            </a:r>
          </a:p>
          <a:p>
            <a:pPr marL="265113" marR="0" lvl="0" indent="-265113" algn="ctr" defTabSz="914400" rtl="0" eaLnBrk="1" fontAlgn="base" latinLnBrk="0" hangingPunct="1">
              <a:lnSpc>
                <a:spcPct val="160000"/>
              </a:lnSpc>
              <a:spcBef>
                <a:spcPts val="250"/>
              </a:spcBef>
              <a:spcAft>
                <a:spcPct val="0"/>
              </a:spcAft>
              <a:buClr>
                <a:schemeClr val="accent1"/>
              </a:buClr>
              <a:buSzPct val="80000"/>
              <a:tabLst/>
              <a:defRPr/>
            </a:pPr>
            <a:r>
              <a:rPr kumimoji="0" lang="en-US" sz="3800" b="1" i="0" u="none" strike="noStrike" kern="1200" cap="none" spc="0" normalizeH="0" baseline="0" noProof="0" dirty="0">
                <a:ln>
                  <a:noFill/>
                </a:ln>
                <a:solidFill>
                  <a:schemeClr val="tx1"/>
                </a:solidFill>
                <a:effectLst/>
                <a:uLnTx/>
                <a:uFillTx/>
                <a:latin typeface="+mn-lt"/>
                <a:ea typeface="+mn-ea"/>
                <a:cs typeface="+mn-cs"/>
              </a:rPr>
              <a:t>By</a:t>
            </a:r>
          </a:p>
          <a:p>
            <a:pPr marL="265113" marR="0" lvl="0" indent="-265113" algn="ctr" defTabSz="914400" rtl="0" eaLnBrk="1" fontAlgn="base" latinLnBrk="0" hangingPunct="1">
              <a:lnSpc>
                <a:spcPct val="160000"/>
              </a:lnSpc>
              <a:spcBef>
                <a:spcPts val="250"/>
              </a:spcBef>
              <a:spcAft>
                <a:spcPct val="0"/>
              </a:spcAft>
              <a:buClr>
                <a:schemeClr val="accent1"/>
              </a:buClr>
              <a:buSzPct val="80000"/>
              <a:tabLst/>
              <a:defRPr/>
            </a:pPr>
            <a:r>
              <a:rPr lang="en-US" sz="3800" b="1" dirty="0">
                <a:latin typeface="+mn-lt"/>
              </a:rPr>
              <a:t>Group No.: CSE11</a:t>
            </a:r>
            <a:endParaRPr kumimoji="0" lang="en-US" sz="3800" b="1" i="0" u="none" strike="noStrike" kern="1200" cap="none" spc="0" normalizeH="0" baseline="0" noProof="0" dirty="0">
              <a:ln>
                <a:noFill/>
              </a:ln>
              <a:solidFill>
                <a:schemeClr val="tx1"/>
              </a:solidFill>
              <a:effectLst/>
              <a:uLnTx/>
              <a:uFillTx/>
              <a:latin typeface="+mn-lt"/>
              <a:ea typeface="+mn-ea"/>
              <a:cs typeface="+mn-cs"/>
            </a:endParaRPr>
          </a:p>
          <a:p>
            <a:pPr marL="265113" marR="0" lvl="0" indent="-265113" algn="l" defTabSz="914400" rtl="0" eaLnBrk="1" fontAlgn="base" latinLnBrk="0" hangingPunct="1">
              <a:lnSpc>
                <a:spcPct val="100000"/>
              </a:lnSpc>
              <a:spcBef>
                <a:spcPts val="250"/>
              </a:spcBef>
              <a:spcAft>
                <a:spcPct val="0"/>
              </a:spcAft>
              <a:buClr>
                <a:schemeClr val="accent1"/>
              </a:buClr>
              <a:buSzPct val="80000"/>
              <a:buFont typeface="Wingdings 2" pitchFamily="18" charset="2"/>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552797040"/>
              </p:ext>
            </p:extLst>
          </p:nvPr>
        </p:nvGraphicFramePr>
        <p:xfrm>
          <a:off x="457200" y="3435756"/>
          <a:ext cx="8382000" cy="1097280"/>
        </p:xfrm>
        <a:graphic>
          <a:graphicData uri="http://schemas.openxmlformats.org/drawingml/2006/table">
            <a:tbl>
              <a:tblPr firstRow="1" bandRow="1">
                <a:tableStyleId>{5C22544A-7EE6-4342-B048-85BDC9FD1C3A}</a:tableStyleId>
              </a:tblPr>
              <a:tblGrid>
                <a:gridCol w="2200275">
                  <a:extLst>
                    <a:ext uri="{9D8B030D-6E8A-4147-A177-3AD203B41FA5}">
                      <a16:colId xmlns:a16="http://schemas.microsoft.com/office/drawing/2014/main" val="20000"/>
                    </a:ext>
                  </a:extLst>
                </a:gridCol>
                <a:gridCol w="6181725">
                  <a:extLst>
                    <a:ext uri="{9D8B030D-6E8A-4147-A177-3AD203B41FA5}">
                      <a16:colId xmlns:a16="http://schemas.microsoft.com/office/drawing/2014/main" val="20001"/>
                    </a:ext>
                  </a:extLst>
                </a:gridCol>
              </a:tblGrid>
              <a:tr h="280359">
                <a:tc>
                  <a:txBody>
                    <a:bodyPr/>
                    <a:lstStyle/>
                    <a:p>
                      <a:pPr algn="ctr"/>
                      <a:r>
                        <a:rPr lang="en-US" dirty="0"/>
                        <a:t>MIS No.</a:t>
                      </a:r>
                    </a:p>
                  </a:txBody>
                  <a:tcPr/>
                </a:tc>
                <a:tc>
                  <a:txBody>
                    <a:bodyPr/>
                    <a:lstStyle/>
                    <a:p>
                      <a:pPr algn="ctr"/>
                      <a:r>
                        <a:rPr lang="en-US" dirty="0"/>
                        <a:t>Name of Student</a:t>
                      </a:r>
                    </a:p>
                  </a:txBody>
                  <a:tcPr/>
                </a:tc>
                <a:extLst>
                  <a:ext uri="{0D108BD9-81ED-4DB2-BD59-A6C34878D82A}">
                    <a16:rowId xmlns:a16="http://schemas.microsoft.com/office/drawing/2014/main" val="10000"/>
                  </a:ext>
                </a:extLst>
              </a:tr>
              <a:tr h="280359">
                <a:tc>
                  <a:txBody>
                    <a:bodyPr/>
                    <a:lstStyle/>
                    <a:p>
                      <a:r>
                        <a:rPr lang="en-US" dirty="0"/>
                        <a:t>111615013</a:t>
                      </a:r>
                    </a:p>
                  </a:txBody>
                  <a:tcPr/>
                </a:tc>
                <a:tc>
                  <a:txBody>
                    <a:bodyPr/>
                    <a:lstStyle/>
                    <a:p>
                      <a:r>
                        <a:rPr lang="en-US" dirty="0"/>
                        <a:t>Dheeraj </a:t>
                      </a:r>
                      <a:r>
                        <a:rPr lang="en-US" dirty="0" err="1"/>
                        <a:t>Jutury</a:t>
                      </a:r>
                      <a:endParaRPr lang="en-US" dirty="0"/>
                    </a:p>
                  </a:txBody>
                  <a:tcPr/>
                </a:tc>
                <a:extLst>
                  <a:ext uri="{0D108BD9-81ED-4DB2-BD59-A6C34878D82A}">
                    <a16:rowId xmlns:a16="http://schemas.microsoft.com/office/drawing/2014/main" val="10001"/>
                  </a:ext>
                </a:extLst>
              </a:tr>
              <a:tr h="280359">
                <a:tc>
                  <a:txBody>
                    <a:bodyPr/>
                    <a:lstStyle/>
                    <a:p>
                      <a:r>
                        <a:rPr lang="en-US" dirty="0"/>
                        <a:t>111615010</a:t>
                      </a:r>
                    </a:p>
                  </a:txBody>
                  <a:tcPr/>
                </a:tc>
                <a:tc>
                  <a:txBody>
                    <a:bodyPr/>
                    <a:lstStyle/>
                    <a:p>
                      <a:r>
                        <a:rPr lang="en-US" dirty="0"/>
                        <a:t>Bharadwaj </a:t>
                      </a:r>
                      <a:r>
                        <a:rPr lang="en-US" dirty="0" err="1"/>
                        <a:t>Dhornala</a:t>
                      </a:r>
                      <a:endParaRPr lang="en-US" dirty="0"/>
                    </a:p>
                  </a:txBody>
                  <a:tcPr/>
                </a:tc>
                <a:extLst>
                  <a:ext uri="{0D108BD9-81ED-4DB2-BD59-A6C34878D82A}">
                    <a16:rowId xmlns:a16="http://schemas.microsoft.com/office/drawing/2014/main" val="10002"/>
                  </a:ext>
                </a:extLst>
              </a:tr>
            </a:tbl>
          </a:graphicData>
        </a:graphic>
      </p:graphicFrame>
      <p:sp>
        <p:nvSpPr>
          <p:cNvPr id="5" name="Subtitle 2"/>
          <p:cNvSpPr txBox="1">
            <a:spLocks/>
          </p:cNvSpPr>
          <p:nvPr/>
        </p:nvSpPr>
        <p:spPr>
          <a:xfrm>
            <a:off x="609600" y="4876800"/>
            <a:ext cx="7696200" cy="838200"/>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t>Guide</a:t>
            </a:r>
            <a:endParaRPr kumimoji="0" lang="en-US" sz="2400" b="1" i="0" u="none" strike="noStrike" kern="1200" cap="none" spc="0" normalizeH="0" baseline="0" noProof="0" dirty="0">
              <a:ln>
                <a:noFill/>
              </a:ln>
              <a:effectLst/>
              <a:uLnTx/>
              <a:uFillTx/>
              <a:latin typeface="+mn-lt"/>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err="1">
                <a:ln>
                  <a:noFill/>
                </a:ln>
                <a:effectLst/>
                <a:uLnTx/>
                <a:uFillTx/>
                <a:latin typeface="+mn-lt"/>
              </a:rPr>
              <a:t>Dr.Jayadeep</a:t>
            </a:r>
            <a:r>
              <a:rPr kumimoji="0" lang="en-US" sz="2600" b="1" i="0" u="none" strike="noStrike" kern="1200" cap="none" spc="0" normalizeH="0" baseline="0" noProof="0" dirty="0">
                <a:ln>
                  <a:noFill/>
                </a:ln>
                <a:effectLst/>
                <a:uLnTx/>
                <a:uFillTx/>
                <a:latin typeface="+mn-lt"/>
              </a:rPr>
              <a:t> </a:t>
            </a:r>
            <a:r>
              <a:rPr lang="en-US" sz="2600" b="1" dirty="0">
                <a:latin typeface="+mn-lt"/>
              </a:rPr>
              <a:t>P</a:t>
            </a:r>
            <a:r>
              <a:rPr kumimoji="0" lang="en-US" sz="2600" b="1" i="0" u="none" strike="noStrike" kern="1200" cap="none" spc="0" normalizeH="0" baseline="0" noProof="0" dirty="0" err="1">
                <a:ln>
                  <a:noFill/>
                </a:ln>
                <a:effectLst/>
                <a:uLnTx/>
                <a:uFillTx/>
                <a:latin typeface="+mn-lt"/>
              </a:rPr>
              <a:t>ati</a:t>
            </a:r>
            <a:endParaRPr kumimoji="0" lang="en-US" sz="2600" b="1" i="0" u="none" strike="noStrike" kern="1200" cap="none" spc="0" normalizeH="0" baseline="0" noProof="0" dirty="0">
              <a:ln>
                <a:noFill/>
              </a:ln>
              <a:effectLst/>
              <a:uLnTx/>
              <a:uFillTx/>
              <a:latin typeface="+mn-lt"/>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Date Placeholder 6"/>
          <p:cNvSpPr>
            <a:spLocks noGrp="1"/>
          </p:cNvSpPr>
          <p:nvPr>
            <p:ph type="dt" sz="half" idx="10"/>
          </p:nvPr>
        </p:nvSpPr>
        <p:spPr>
          <a:xfrm>
            <a:off x="0" y="6111875"/>
            <a:ext cx="2286000" cy="294613"/>
          </a:xfrm>
        </p:spPr>
        <p:txBody>
          <a:bodyPr/>
          <a:lstStyle/>
          <a:p>
            <a:pPr algn="l">
              <a:defRPr/>
            </a:pPr>
            <a:r>
              <a:rPr lang="en-US" sz="1100" b="1" dirty="0"/>
              <a:t>29-Nov,2018</a:t>
            </a:r>
          </a:p>
        </p:txBody>
      </p:sp>
      <p:sp>
        <p:nvSpPr>
          <p:cNvPr id="9" name="Footer Placeholder 8"/>
          <p:cNvSpPr>
            <a:spLocks noGrp="1"/>
          </p:cNvSpPr>
          <p:nvPr>
            <p:ph type="ftr" sz="quarter" idx="11"/>
          </p:nvPr>
        </p:nvSpPr>
        <p:spPr>
          <a:xfrm>
            <a:off x="2895600" y="6111875"/>
            <a:ext cx="3657600" cy="365125"/>
          </a:xfrm>
        </p:spPr>
        <p:txBody>
          <a:bodyPr/>
          <a:lstStyle/>
          <a:p>
            <a:pPr algn="ctr">
              <a:defRPr/>
            </a:pPr>
            <a:r>
              <a:rPr lang="en-US" sz="1100" b="1" dirty="0"/>
              <a:t>Semester-V (2018-19)                                                                     © 2018 IIITP-CSE-DVM</a:t>
            </a:r>
          </a:p>
        </p:txBody>
      </p:sp>
      <p:sp>
        <p:nvSpPr>
          <p:cNvPr id="8" name="Slide Number Placeholder 7"/>
          <p:cNvSpPr>
            <a:spLocks noGrp="1"/>
          </p:cNvSpPr>
          <p:nvPr>
            <p:ph type="sldNum" sz="quarter" idx="12"/>
          </p:nvPr>
        </p:nvSpPr>
        <p:spPr/>
        <p:txBody>
          <a:bodyPr/>
          <a:lstStyle/>
          <a:p>
            <a:pPr>
              <a:defRPr/>
            </a:pPr>
            <a:fld id="{63C1463C-A8CD-4C16-A7E3-FA8B1378754F}" type="slidenum">
              <a:rPr lang="en-US" sz="1100" b="1" smtClean="0"/>
              <a:pPr>
                <a:defRPr/>
              </a:pPr>
              <a:t>1</a:t>
            </a:fld>
            <a:endParaRPr lang="en-US" sz="11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633537" y="162190"/>
            <a:ext cx="6934200" cy="1051560"/>
          </a:xfrm>
        </p:spPr>
        <p:txBody>
          <a:bodyPr>
            <a:normAutofit fontScale="90000"/>
          </a:bodyPr>
          <a:lstStyle/>
          <a:p>
            <a:pPr algn="ctr"/>
            <a:r>
              <a:rPr lang="en-IN" dirty="0"/>
              <a:t>Software Requirements Specification</a:t>
            </a:r>
            <a:br>
              <a:rPr lang="en-IN" dirty="0"/>
            </a:br>
            <a:r>
              <a:rPr lang="en-IN" dirty="0"/>
              <a:t>(SRS)</a:t>
            </a:r>
          </a:p>
        </p:txBody>
      </p:sp>
      <p:sp>
        <p:nvSpPr>
          <p:cNvPr id="5" name="Content Placeholder 4"/>
          <p:cNvSpPr>
            <a:spLocks noGrp="1"/>
          </p:cNvSpPr>
          <p:nvPr>
            <p:ph idx="1"/>
          </p:nvPr>
        </p:nvSpPr>
        <p:spPr>
          <a:xfrm>
            <a:off x="457200" y="1527048"/>
            <a:ext cx="8305800" cy="4873752"/>
          </a:xfrm>
        </p:spPr>
        <p:txBody>
          <a:bodyPr/>
          <a:lstStyle/>
          <a:p>
            <a:pPr algn="just">
              <a:lnSpc>
                <a:spcPct val="150000"/>
              </a:lnSpc>
            </a:pPr>
            <a:r>
              <a:rPr lang="en-US" sz="2000" b="1" dirty="0">
                <a:solidFill>
                  <a:srgbClr val="FF0000"/>
                </a:solidFill>
              </a:rPr>
              <a:t>Link to SRS </a:t>
            </a:r>
            <a:r>
              <a:rPr lang="en-US" sz="2000" dirty="0"/>
              <a:t>goes here.</a:t>
            </a:r>
          </a:p>
          <a:p>
            <a:pPr algn="just">
              <a:lnSpc>
                <a:spcPct val="150000"/>
              </a:lnSpc>
            </a:pPr>
            <a:r>
              <a:rPr lang="en-US" sz="2000" b="1" dirty="0">
                <a:solidFill>
                  <a:srgbClr val="FF0000"/>
                </a:solidFill>
              </a:rPr>
              <a:t>Standard SRS format</a:t>
            </a:r>
            <a:r>
              <a:rPr lang="en-US" sz="2000" dirty="0"/>
              <a:t> (already shared) should be followed.</a:t>
            </a:r>
          </a:p>
        </p:txBody>
      </p:sp>
      <p:sp>
        <p:nvSpPr>
          <p:cNvPr id="10" name="Date Placeholder 6"/>
          <p:cNvSpPr>
            <a:spLocks noGrp="1"/>
          </p:cNvSpPr>
          <p:nvPr>
            <p:ph type="dt" sz="half" idx="10"/>
          </p:nvPr>
        </p:nvSpPr>
        <p:spPr>
          <a:xfrm>
            <a:off x="0" y="6111875"/>
            <a:ext cx="2286000" cy="365125"/>
          </a:xfrm>
        </p:spPr>
        <p:txBody>
          <a:bodyPr/>
          <a:lstStyle/>
          <a:p>
            <a:pPr algn="l">
              <a:defRPr/>
            </a:pPr>
            <a:fld id="{7AC532AF-5419-484B-AD14-A54CEB6FEF29}"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10</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990600" y="152400"/>
            <a:ext cx="6934200" cy="1051560"/>
          </a:xfrm>
        </p:spPr>
        <p:txBody>
          <a:bodyPr>
            <a:normAutofit/>
          </a:bodyPr>
          <a:lstStyle/>
          <a:p>
            <a:pPr algn="ctr"/>
            <a:r>
              <a:rPr lang="en-IN" dirty="0"/>
              <a:t>Design of Project</a:t>
            </a:r>
          </a:p>
        </p:txBody>
      </p:sp>
      <p:sp>
        <p:nvSpPr>
          <p:cNvPr id="5" name="Content Placeholder 4"/>
          <p:cNvSpPr>
            <a:spLocks noGrp="1"/>
          </p:cNvSpPr>
          <p:nvPr>
            <p:ph idx="1"/>
          </p:nvPr>
        </p:nvSpPr>
        <p:spPr>
          <a:xfrm>
            <a:off x="457200" y="1676400"/>
            <a:ext cx="8305800" cy="4191000"/>
          </a:xfrm>
        </p:spPr>
        <p:txBody>
          <a:bodyPr numCol="2"/>
          <a:lstStyle/>
          <a:p>
            <a:pPr algn="just">
              <a:lnSpc>
                <a:spcPct val="150000"/>
              </a:lnSpc>
            </a:pPr>
            <a:r>
              <a:rPr lang="en-US" sz="2000" dirty="0"/>
              <a:t>Number of modules : 4</a:t>
            </a:r>
          </a:p>
          <a:p>
            <a:pPr algn="just">
              <a:lnSpc>
                <a:spcPct val="150000"/>
              </a:lnSpc>
            </a:pPr>
            <a:r>
              <a:rPr lang="en-US" sz="2000" dirty="0"/>
              <a:t>Names of modules:</a:t>
            </a:r>
          </a:p>
          <a:p>
            <a:pPr marL="0" indent="0" algn="just">
              <a:lnSpc>
                <a:spcPct val="150000"/>
              </a:lnSpc>
              <a:buNone/>
            </a:pPr>
            <a:r>
              <a:rPr lang="en-US" sz="2000" dirty="0"/>
              <a:t>    1.Neuralnet</a:t>
            </a:r>
          </a:p>
          <a:p>
            <a:pPr marL="0" indent="0" algn="just">
              <a:lnSpc>
                <a:spcPct val="150000"/>
              </a:lnSpc>
              <a:buNone/>
            </a:pPr>
            <a:r>
              <a:rPr lang="en-US" sz="2000" dirty="0"/>
              <a:t>    2.forecast</a:t>
            </a:r>
          </a:p>
          <a:p>
            <a:pPr marL="0" indent="0" algn="just">
              <a:lnSpc>
                <a:spcPct val="150000"/>
              </a:lnSpc>
              <a:buNone/>
            </a:pPr>
            <a:r>
              <a:rPr lang="en-US" sz="2000" dirty="0"/>
              <a:t>    3.tseries</a:t>
            </a:r>
          </a:p>
          <a:p>
            <a:pPr marL="0" indent="0" algn="just">
              <a:lnSpc>
                <a:spcPct val="150000"/>
              </a:lnSpc>
              <a:buNone/>
            </a:pPr>
            <a:r>
              <a:rPr lang="en-US" sz="2000" dirty="0"/>
              <a:t>    4.Quantmod</a:t>
            </a:r>
          </a:p>
          <a:p>
            <a:pPr marL="457200" indent="-457200" algn="just">
              <a:lnSpc>
                <a:spcPct val="150000"/>
              </a:lnSpc>
              <a:buFont typeface="+mj-lt"/>
              <a:buAutoNum type="arabicPeriod"/>
            </a:pPr>
            <a:endParaRPr lang="en-US" sz="2000" dirty="0"/>
          </a:p>
          <a:p>
            <a:pPr algn="just">
              <a:lnSpc>
                <a:spcPct val="150000"/>
              </a:lnSpc>
            </a:pPr>
            <a:endParaRPr lang="en-US" sz="2000" dirty="0"/>
          </a:p>
        </p:txBody>
      </p:sp>
      <p:sp>
        <p:nvSpPr>
          <p:cNvPr id="10" name="Date Placeholder 6"/>
          <p:cNvSpPr>
            <a:spLocks noGrp="1"/>
          </p:cNvSpPr>
          <p:nvPr>
            <p:ph type="dt" sz="half" idx="10"/>
          </p:nvPr>
        </p:nvSpPr>
        <p:spPr>
          <a:xfrm>
            <a:off x="0" y="6111875"/>
            <a:ext cx="2286000" cy="365125"/>
          </a:xfrm>
        </p:spPr>
        <p:txBody>
          <a:bodyPr/>
          <a:lstStyle/>
          <a:p>
            <a:pPr algn="l">
              <a:defRPr/>
            </a:pPr>
            <a:fld id="{6AA9CEFA-499E-42EB-99D0-FE71C8FFBCF4}"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11</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04800" y="228600"/>
            <a:ext cx="6934200" cy="1051560"/>
          </a:xfrm>
        </p:spPr>
        <p:txBody>
          <a:bodyPr>
            <a:normAutofit/>
          </a:bodyPr>
          <a:lstStyle/>
          <a:p>
            <a:pPr algn="ctr"/>
            <a:r>
              <a:rPr lang="en-IN" dirty="0"/>
              <a:t>UML Diagrams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
        <p:nvSpPr>
          <p:cNvPr id="2" name="Rectangle 33"/>
          <p:cNvSpPr>
            <a:spLocks noChangeArrowheads="1"/>
          </p:cNvSpPr>
          <p:nvPr/>
        </p:nvSpPr>
        <p:spPr bwMode="auto">
          <a:xfrm>
            <a:off x="152400" y="134778"/>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4"/>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 name="Rectangle 36"/>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3" name="Rectangle 37"/>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4" name="Rectangle 39"/>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5" name="Rectangle 40"/>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6" name="Rectangle 42"/>
          <p:cNvSpPr>
            <a:spLocks noChangeArrowheads="1"/>
          </p:cNvSpPr>
          <p:nvPr/>
        </p:nvSpPr>
        <p:spPr bwMode="auto">
          <a:xfrm>
            <a:off x="152400" y="363378"/>
            <a:ext cx="6463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4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8" name="Rectangle 45"/>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9" name="Rectangle 48"/>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0" name="Rectangle 50"/>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1" name="Rectangle 51"/>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2" name="Rectangle 53"/>
          <p:cNvSpPr>
            <a:spLocks noChangeArrowheads="1"/>
          </p:cNvSpPr>
          <p:nvPr/>
        </p:nvSpPr>
        <p:spPr bwMode="auto">
          <a:xfrm>
            <a:off x="152400" y="363378"/>
            <a:ext cx="6463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54"/>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4" name="Rectangle 57"/>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57" name="Picture 56">
            <a:extLst>
              <a:ext uri="{FF2B5EF4-FFF2-40B4-BE49-F238E27FC236}">
                <a16:creationId xmlns:a16="http://schemas.microsoft.com/office/drawing/2014/main" id="{E5ACBA9A-1382-47AD-952E-6BA454EF93F6}"/>
              </a:ext>
            </a:extLst>
          </p:cNvPr>
          <p:cNvPicPr>
            <a:picLocks noChangeAspect="1"/>
          </p:cNvPicPr>
          <p:nvPr/>
        </p:nvPicPr>
        <p:blipFill>
          <a:blip r:embed="rId4"/>
          <a:stretch>
            <a:fillRect/>
          </a:stretch>
        </p:blipFill>
        <p:spPr>
          <a:xfrm>
            <a:off x="3657600" y="855821"/>
            <a:ext cx="3733800" cy="5791193"/>
          </a:xfrm>
          <a:prstGeom prst="rect">
            <a:avLst/>
          </a:prstGeom>
        </p:spPr>
      </p:pic>
      <p:sp>
        <p:nvSpPr>
          <p:cNvPr id="58" name="TextBox 57">
            <a:extLst>
              <a:ext uri="{FF2B5EF4-FFF2-40B4-BE49-F238E27FC236}">
                <a16:creationId xmlns:a16="http://schemas.microsoft.com/office/drawing/2014/main" id="{CA59B01F-725D-4BC7-8150-C06C3C89BF3F}"/>
              </a:ext>
            </a:extLst>
          </p:cNvPr>
          <p:cNvSpPr txBox="1"/>
          <p:nvPr/>
        </p:nvSpPr>
        <p:spPr>
          <a:xfrm flipH="1">
            <a:off x="685800" y="1905000"/>
            <a:ext cx="2807494" cy="369332"/>
          </a:xfrm>
          <a:prstGeom prst="rect">
            <a:avLst/>
          </a:prstGeom>
          <a:noFill/>
        </p:spPr>
        <p:txBody>
          <a:bodyPr wrap="square" rtlCol="0">
            <a:spAutoFit/>
          </a:bodyPr>
          <a:lstStyle/>
          <a:p>
            <a:r>
              <a:rPr lang="en-IN" dirty="0"/>
              <a:t>Use Case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662112" y="231933"/>
            <a:ext cx="5410200" cy="1051560"/>
          </a:xfrm>
        </p:spPr>
        <p:txBody>
          <a:bodyPr>
            <a:normAutofit/>
          </a:bodyPr>
          <a:lstStyle/>
          <a:p>
            <a:pPr algn="ctr"/>
            <a:r>
              <a:rPr lang="en-IN" dirty="0"/>
              <a:t>UML Diagrams contd..</a:t>
            </a:r>
          </a:p>
        </p:txBody>
      </p:sp>
      <p:sp>
        <p:nvSpPr>
          <p:cNvPr id="5" name="Content Placeholder 4"/>
          <p:cNvSpPr>
            <a:spLocks noGrp="1"/>
          </p:cNvSpPr>
          <p:nvPr>
            <p:ph idx="1"/>
          </p:nvPr>
        </p:nvSpPr>
        <p:spPr>
          <a:xfrm>
            <a:off x="457200" y="1676400"/>
            <a:ext cx="8305800" cy="4191000"/>
          </a:xfrm>
        </p:spPr>
        <p:txBody>
          <a:bodyPr/>
          <a:lstStyle/>
          <a:p>
            <a:pPr algn="just">
              <a:lnSpc>
                <a:spcPct val="150000"/>
              </a:lnSpc>
            </a:pPr>
            <a:r>
              <a:rPr lang="en-US" sz="2000" dirty="0"/>
              <a:t>Class diagram</a:t>
            </a:r>
          </a:p>
          <a:p>
            <a:pPr algn="just">
              <a:lnSpc>
                <a:spcPct val="150000"/>
              </a:lnSpc>
            </a:pPr>
            <a:endParaRPr lang="en-US" sz="2000" dirty="0"/>
          </a:p>
        </p:txBody>
      </p:sp>
      <p:sp>
        <p:nvSpPr>
          <p:cNvPr id="10" name="Date Placeholder 6"/>
          <p:cNvSpPr>
            <a:spLocks noGrp="1"/>
          </p:cNvSpPr>
          <p:nvPr>
            <p:ph type="dt" sz="half" idx="10"/>
          </p:nvPr>
        </p:nvSpPr>
        <p:spPr>
          <a:xfrm>
            <a:off x="0" y="6111875"/>
            <a:ext cx="2286000" cy="365125"/>
          </a:xfrm>
        </p:spPr>
        <p:txBody>
          <a:bodyPr/>
          <a:lstStyle/>
          <a:p>
            <a:pPr algn="l">
              <a:defRPr/>
            </a:pPr>
            <a:fld id="{8E697347-190F-4A8E-8066-3CA01A4152E4}"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13</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
        <p:nvSpPr>
          <p:cNvPr id="8" name="Text Box 12"/>
          <p:cNvSpPr txBox="1"/>
          <p:nvPr/>
        </p:nvSpPr>
        <p:spPr>
          <a:xfrm>
            <a:off x="982605" y="3124200"/>
            <a:ext cx="1714500" cy="240982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User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+Train Data/Test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+operation1(</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arg</a:t>
            </a:r>
            <a:r>
              <a:rPr lang="en-IN" sz="1100" dirty="0">
                <a:effectLst/>
                <a:latin typeface="Calibri" panose="020F0502020204030204" pitchFamily="34" charset="0"/>
                <a:ea typeface="Calibri" panose="020F0502020204030204" pitchFamily="34" charset="0"/>
                <a:cs typeface="Times New Roman" panose="02020603050405020304" pitchFamily="18" charset="0"/>
              </a:rPr>
              <a:t> list): provides input sample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+operation2(</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arg</a:t>
            </a:r>
            <a:r>
              <a:rPr lang="en-IN" sz="1100" dirty="0">
                <a:effectLst/>
                <a:latin typeface="Calibri" panose="020F0502020204030204" pitchFamily="34" charset="0"/>
                <a:ea typeface="Calibri" panose="020F0502020204030204" pitchFamily="34" charset="0"/>
                <a:cs typeface="Times New Roman" panose="02020603050405020304" pitchFamily="18" charset="0"/>
              </a:rPr>
              <a:t> list): provides test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p:cNvCxnSpPr/>
          <p:nvPr/>
        </p:nvCxnSpPr>
        <p:spPr>
          <a:xfrm>
            <a:off x="973079" y="4114800"/>
            <a:ext cx="1724025"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973080" y="3429000"/>
            <a:ext cx="1724025"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5"/>
          <p:cNvSpPr txBox="1"/>
          <p:nvPr/>
        </p:nvSpPr>
        <p:spPr>
          <a:xfrm>
            <a:off x="4875383" y="3057525"/>
            <a:ext cx="1790700" cy="24765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Network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+Type of network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+Number of hidden layers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-Sample dataset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-Test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+pre-processing of data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+extraction of features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+comparison of features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+display of percentage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Straight Connector 14"/>
          <p:cNvCxnSpPr/>
          <p:nvPr/>
        </p:nvCxnSpPr>
        <p:spPr>
          <a:xfrm>
            <a:off x="4910295" y="3352800"/>
            <a:ext cx="17907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910295" y="4495800"/>
            <a:ext cx="180022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2905125" y="4335310"/>
            <a:ext cx="18192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1"/>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762000" y="228600"/>
            <a:ext cx="6934200" cy="1051560"/>
          </a:xfrm>
        </p:spPr>
        <p:txBody>
          <a:bodyPr>
            <a:normAutofit/>
          </a:bodyPr>
          <a:lstStyle/>
          <a:p>
            <a:pPr algn="ctr"/>
            <a:r>
              <a:rPr lang="en-IN" dirty="0"/>
              <a:t>UML Diagrams contd..</a:t>
            </a:r>
          </a:p>
        </p:txBody>
      </p:sp>
      <p:sp>
        <p:nvSpPr>
          <p:cNvPr id="10" name="Date Placeholder 6"/>
          <p:cNvSpPr>
            <a:spLocks noGrp="1"/>
          </p:cNvSpPr>
          <p:nvPr>
            <p:ph type="dt" sz="half" idx="10"/>
          </p:nvPr>
        </p:nvSpPr>
        <p:spPr>
          <a:xfrm>
            <a:off x="0" y="6111875"/>
            <a:ext cx="2286000" cy="365125"/>
          </a:xfrm>
        </p:spPr>
        <p:txBody>
          <a:bodyPr/>
          <a:lstStyle/>
          <a:p>
            <a:pPr algn="l">
              <a:defRPr/>
            </a:pPr>
            <a:fld id="{F05DA2DC-ECCB-40E4-8951-D590657FCAF7}" type="datetime1">
              <a:rPr lang="en-US" sz="1100" b="1" smtClean="0"/>
              <a:t>30-Nov-18</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
        <p:nvSpPr>
          <p:cNvPr id="2" name="Rectangle 23"/>
          <p:cNvSpPr>
            <a:spLocks noChangeArrowheads="1"/>
          </p:cNvSpPr>
          <p:nvPr/>
        </p:nvSpPr>
        <p:spPr bwMode="auto">
          <a:xfrm>
            <a:off x="414337" y="16253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2.9 Sequence Diagram:</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8"/>
          <p:cNvSpPr>
            <a:spLocks noChangeArrowheads="1"/>
          </p:cNvSpPr>
          <p:nvPr/>
        </p:nvSpPr>
        <p:spPr bwMode="auto">
          <a:xfrm>
            <a:off x="138112" y="4401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 name="Rectangle 30"/>
          <p:cNvSpPr>
            <a:spLocks noChangeArrowheads="1"/>
          </p:cNvSpPr>
          <p:nvPr/>
        </p:nvSpPr>
        <p:spPr bwMode="auto">
          <a:xfrm>
            <a:off x="138112" y="4401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3" name="Rectangle 37"/>
          <p:cNvSpPr>
            <a:spLocks noChangeArrowheads="1"/>
          </p:cNvSpPr>
          <p:nvPr/>
        </p:nvSpPr>
        <p:spPr bwMode="auto">
          <a:xfrm>
            <a:off x="138112" y="4401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51F4F3D-C074-4256-9773-8428C352A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833485"/>
            <a:ext cx="5220429" cy="464884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257300" y="228600"/>
            <a:ext cx="6934200" cy="1051560"/>
          </a:xfrm>
        </p:spPr>
        <p:txBody>
          <a:bodyPr>
            <a:normAutofit/>
          </a:bodyPr>
          <a:lstStyle/>
          <a:p>
            <a:pPr algn="ctr"/>
            <a:r>
              <a:rPr lang="en-IN" dirty="0"/>
              <a:t>Plan of Project</a:t>
            </a:r>
          </a:p>
        </p:txBody>
      </p:sp>
      <p:sp>
        <p:nvSpPr>
          <p:cNvPr id="5" name="Content Placeholder 4"/>
          <p:cNvSpPr>
            <a:spLocks noGrp="1"/>
          </p:cNvSpPr>
          <p:nvPr>
            <p:ph idx="1"/>
          </p:nvPr>
        </p:nvSpPr>
        <p:spPr>
          <a:xfrm>
            <a:off x="457200" y="1676400"/>
            <a:ext cx="8305800" cy="4191000"/>
          </a:xfrm>
        </p:spPr>
        <p:txBody>
          <a:bodyPr/>
          <a:lstStyle/>
          <a:p>
            <a:pPr algn="just">
              <a:lnSpc>
                <a:spcPct val="150000"/>
              </a:lnSpc>
            </a:pPr>
            <a:r>
              <a:rPr lang="en-US" sz="2000" dirty="0"/>
              <a:t>Gantt Chart</a:t>
            </a:r>
            <a:endParaRPr lang="en-US" sz="1600" dirty="0"/>
          </a:p>
          <a:p>
            <a:pPr algn="just">
              <a:lnSpc>
                <a:spcPct val="150000"/>
              </a:lnSpc>
            </a:pPr>
            <a:endParaRPr lang="en-US" sz="2000" dirty="0"/>
          </a:p>
        </p:txBody>
      </p:sp>
      <p:sp>
        <p:nvSpPr>
          <p:cNvPr id="10" name="Date Placeholder 6"/>
          <p:cNvSpPr>
            <a:spLocks noGrp="1"/>
          </p:cNvSpPr>
          <p:nvPr>
            <p:ph type="dt" sz="half" idx="10"/>
          </p:nvPr>
        </p:nvSpPr>
        <p:spPr>
          <a:xfrm>
            <a:off x="0" y="6111875"/>
            <a:ext cx="2286000" cy="365125"/>
          </a:xfrm>
        </p:spPr>
        <p:txBody>
          <a:bodyPr/>
          <a:lstStyle/>
          <a:p>
            <a:pPr algn="l">
              <a:defRPr/>
            </a:pPr>
            <a:fld id="{7DE56B7C-8293-43D6-9AE7-469308A882AA}"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15</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7878"/>
            <a:ext cx="1219200" cy="1190625"/>
          </a:xfrm>
          <a:prstGeom prst="rect">
            <a:avLst/>
          </a:prstGeom>
        </p:spPr>
      </p:pic>
      <p:pic>
        <p:nvPicPr>
          <p:cNvPr id="3" name="Picture 2">
            <a:extLst>
              <a:ext uri="{FF2B5EF4-FFF2-40B4-BE49-F238E27FC236}">
                <a16:creationId xmlns:a16="http://schemas.microsoft.com/office/drawing/2014/main" id="{F3710657-C016-4458-B93D-63B3A1D8E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635" y="2209800"/>
            <a:ext cx="6835415" cy="3581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2027174" y="167878"/>
            <a:ext cx="4777486" cy="1050925"/>
          </a:xfrm>
        </p:spPr>
        <p:txBody>
          <a:bodyPr>
            <a:normAutofit fontScale="90000"/>
          </a:bodyPr>
          <a:lstStyle/>
          <a:p>
            <a:pPr algn="ctr"/>
            <a:r>
              <a:rPr lang="en-IN" dirty="0"/>
              <a:t>Hardware &amp; Software </a:t>
            </a:r>
            <a:br>
              <a:rPr lang="en-IN" dirty="0"/>
            </a:br>
            <a:r>
              <a:rPr lang="en-IN" dirty="0"/>
              <a:t>Requirements</a:t>
            </a:r>
          </a:p>
        </p:txBody>
      </p:sp>
      <p:sp>
        <p:nvSpPr>
          <p:cNvPr id="8" name="Content Placeholder 7"/>
          <p:cNvSpPr>
            <a:spLocks noGrp="1"/>
          </p:cNvSpPr>
          <p:nvPr>
            <p:ph sz="half" idx="1"/>
          </p:nvPr>
        </p:nvSpPr>
        <p:spPr>
          <a:xfrm>
            <a:off x="381000" y="1981200"/>
            <a:ext cx="4114800" cy="4389120"/>
          </a:xfrm>
        </p:spPr>
        <p:txBody>
          <a:bodyPr/>
          <a:lstStyle/>
          <a:p>
            <a:pPr>
              <a:lnSpc>
                <a:spcPct val="150000"/>
              </a:lnSpc>
            </a:pPr>
            <a:r>
              <a:rPr lang="en-IN" sz="1800" dirty="0"/>
              <a:t>Hardware Requirements</a:t>
            </a:r>
          </a:p>
          <a:p>
            <a:pPr>
              <a:buFont typeface="+mj-lt"/>
              <a:buAutoNum type="arabicPeriod"/>
            </a:pPr>
            <a:r>
              <a:rPr lang="en-IN" dirty="0"/>
              <a:t>SYSTEM: Intel Core i5 7</a:t>
            </a:r>
            <a:r>
              <a:rPr lang="en-IN" baseline="30000" dirty="0"/>
              <a:t>th</a:t>
            </a:r>
            <a:r>
              <a:rPr lang="en-IN" dirty="0"/>
              <a:t> Gen</a:t>
            </a:r>
          </a:p>
          <a:p>
            <a:pPr>
              <a:buFont typeface="+mj-lt"/>
              <a:buAutoNum type="arabicPeriod"/>
            </a:pPr>
            <a:r>
              <a:rPr lang="en-IN" dirty="0"/>
              <a:t>HARD DISK: 1TB</a:t>
            </a:r>
          </a:p>
          <a:p>
            <a:pPr>
              <a:buFont typeface="+mj-lt"/>
              <a:buAutoNum type="arabicPeriod"/>
            </a:pPr>
            <a:r>
              <a:rPr lang="en-IN" dirty="0"/>
              <a:t>RAM: 8GB</a:t>
            </a:r>
          </a:p>
          <a:p>
            <a:pPr>
              <a:lnSpc>
                <a:spcPct val="150000"/>
              </a:lnSpc>
            </a:pPr>
            <a:endParaRPr lang="en-IN" sz="1800" dirty="0"/>
          </a:p>
        </p:txBody>
      </p:sp>
      <p:sp>
        <p:nvSpPr>
          <p:cNvPr id="9" name="Content Placeholder 8"/>
          <p:cNvSpPr>
            <a:spLocks noGrp="1"/>
          </p:cNvSpPr>
          <p:nvPr>
            <p:ph sz="half" idx="2"/>
          </p:nvPr>
        </p:nvSpPr>
        <p:spPr>
          <a:xfrm>
            <a:off x="4800600" y="1981200"/>
            <a:ext cx="4008120" cy="4389120"/>
          </a:xfrm>
        </p:spPr>
        <p:txBody>
          <a:bodyPr/>
          <a:lstStyle/>
          <a:p>
            <a:pPr>
              <a:lnSpc>
                <a:spcPct val="150000"/>
              </a:lnSpc>
            </a:pPr>
            <a:r>
              <a:rPr lang="en-IN" sz="1800" dirty="0"/>
              <a:t>Software Requirements</a:t>
            </a:r>
          </a:p>
          <a:p>
            <a:pPr>
              <a:lnSpc>
                <a:spcPct val="150000"/>
              </a:lnSpc>
              <a:buFont typeface="+mj-lt"/>
              <a:buAutoNum type="arabicPeriod"/>
            </a:pPr>
            <a:r>
              <a:rPr lang="en-IN" dirty="0"/>
              <a:t>Operating system: Windows 10</a:t>
            </a:r>
          </a:p>
          <a:p>
            <a:pPr>
              <a:buFont typeface="+mj-lt"/>
              <a:buAutoNum type="arabicPeriod"/>
            </a:pPr>
            <a:r>
              <a:rPr lang="en-IN" dirty="0"/>
              <a:t>Programming language:  R Studio</a:t>
            </a:r>
          </a:p>
          <a:p>
            <a:pPr>
              <a:buFont typeface="+mj-lt"/>
              <a:buAutoNum type="arabicPeriod"/>
            </a:pPr>
            <a:r>
              <a:rPr lang="en-IN" dirty="0"/>
              <a:t>R Modules: </a:t>
            </a:r>
            <a:r>
              <a:rPr lang="en-IN" dirty="0" err="1"/>
              <a:t>neuralnet</a:t>
            </a:r>
            <a:r>
              <a:rPr lang="en-IN" dirty="0"/>
              <a:t>, forecast, </a:t>
            </a:r>
            <a:r>
              <a:rPr lang="en-IN" dirty="0" err="1"/>
              <a:t>tseries</a:t>
            </a:r>
            <a:r>
              <a:rPr lang="en-IN" dirty="0"/>
              <a:t>.</a:t>
            </a:r>
          </a:p>
          <a:p>
            <a:pPr marL="0" indent="0">
              <a:lnSpc>
                <a:spcPct val="150000"/>
              </a:lnSpc>
              <a:buNone/>
            </a:pPr>
            <a:endParaRPr lang="en-IN" sz="1800" dirty="0"/>
          </a:p>
        </p:txBody>
      </p:sp>
      <p:sp>
        <p:nvSpPr>
          <p:cNvPr id="13" name="Date Placeholder 6"/>
          <p:cNvSpPr>
            <a:spLocks noGrp="1"/>
          </p:cNvSpPr>
          <p:nvPr>
            <p:ph type="dt" sz="half" idx="10"/>
          </p:nvPr>
        </p:nvSpPr>
        <p:spPr>
          <a:xfrm>
            <a:off x="0" y="6111875"/>
            <a:ext cx="2286000" cy="365125"/>
          </a:xfrm>
        </p:spPr>
        <p:txBody>
          <a:bodyPr/>
          <a:lstStyle/>
          <a:p>
            <a:pPr algn="l">
              <a:defRPr/>
            </a:pPr>
            <a:fld id="{5B3AED64-33F5-469F-9299-F5D4BB09BE2B}" type="datetime1">
              <a:rPr lang="en-US" sz="1100" b="1" smtClean="0"/>
              <a:t>30-Nov-18</a:t>
            </a:fld>
            <a:endParaRPr lang="en-US" sz="1100" b="1" dirty="0"/>
          </a:p>
        </p:txBody>
      </p:sp>
      <p:sp>
        <p:nvSpPr>
          <p:cNvPr id="15"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4" name="Slide Number Placeholder 7"/>
          <p:cNvSpPr>
            <a:spLocks noGrp="1"/>
          </p:cNvSpPr>
          <p:nvPr>
            <p:ph type="sldNum" sz="quarter" idx="12"/>
          </p:nvPr>
        </p:nvSpPr>
        <p:spPr/>
        <p:txBody>
          <a:bodyPr/>
          <a:lstStyle/>
          <a:p>
            <a:pPr>
              <a:defRPr/>
            </a:pPr>
            <a:fld id="{63C1463C-A8CD-4C16-A7E3-FA8B1378754F}" type="slidenum">
              <a:rPr lang="en-US" sz="1100" b="1" smtClean="0"/>
              <a:pPr>
                <a:defRPr/>
              </a:pPr>
              <a:t>16</a:t>
            </a:fld>
            <a:endParaRPr lang="en-US" sz="1100" b="1"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257300" y="228600"/>
            <a:ext cx="6934200" cy="1051560"/>
          </a:xfrm>
        </p:spPr>
        <p:txBody>
          <a:bodyPr>
            <a:normAutofit fontScale="90000"/>
          </a:bodyPr>
          <a:lstStyle/>
          <a:p>
            <a:pPr algn="ctr"/>
            <a:r>
              <a:rPr lang="en-IN" dirty="0"/>
              <a:t>Algorithm: Activation Function</a:t>
            </a:r>
            <a:br>
              <a:rPr lang="en-IN" dirty="0"/>
            </a:br>
            <a:endParaRPr lang="en-IN" dirty="0"/>
          </a:p>
        </p:txBody>
      </p:sp>
      <p:sp>
        <p:nvSpPr>
          <p:cNvPr id="5" name="Content Placeholder 4"/>
          <p:cNvSpPr>
            <a:spLocks noGrp="1"/>
          </p:cNvSpPr>
          <p:nvPr>
            <p:ph idx="1"/>
          </p:nvPr>
        </p:nvSpPr>
        <p:spPr>
          <a:xfrm>
            <a:off x="457200" y="1676400"/>
            <a:ext cx="8305800" cy="4191000"/>
          </a:xfrm>
        </p:spPr>
        <p:txBody>
          <a:bodyPr/>
          <a:lstStyle/>
          <a:p>
            <a:pPr algn="just">
              <a:lnSpc>
                <a:spcPct val="150000"/>
              </a:lnSpc>
            </a:pPr>
            <a:r>
              <a:rPr lang="en-US" sz="2000" dirty="0"/>
              <a:t>A sigmoid function is a mathematical function having a characteristic “S”-shaped curve or sigmoid curve. Often, sigmoid function refers to the special case of the logistic function shown in the figure and defined by the formula</a:t>
            </a:r>
          </a:p>
          <a:p>
            <a:pPr algn="just">
              <a:lnSpc>
                <a:spcPct val="150000"/>
              </a:lnSpc>
            </a:pPr>
            <a:endParaRPr lang="en-US" sz="2000" dirty="0"/>
          </a:p>
          <a:p>
            <a:pPr algn="just">
              <a:lnSpc>
                <a:spcPct val="150000"/>
              </a:lnSpc>
            </a:pPr>
            <a:endParaRPr lang="en-US" sz="2000" dirty="0"/>
          </a:p>
        </p:txBody>
      </p:sp>
      <p:sp>
        <p:nvSpPr>
          <p:cNvPr id="10" name="Date Placeholder 6"/>
          <p:cNvSpPr>
            <a:spLocks noGrp="1"/>
          </p:cNvSpPr>
          <p:nvPr>
            <p:ph type="dt" sz="half" idx="10"/>
          </p:nvPr>
        </p:nvSpPr>
        <p:spPr>
          <a:xfrm>
            <a:off x="0" y="6111875"/>
            <a:ext cx="2286000" cy="365125"/>
          </a:xfrm>
        </p:spPr>
        <p:txBody>
          <a:bodyPr/>
          <a:lstStyle/>
          <a:p>
            <a:pPr algn="l">
              <a:defRPr/>
            </a:pPr>
            <a:fld id="{3D7EBAE4-5D5D-4BC8-B1E4-09AEA89BEEA4}"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17</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7878"/>
            <a:ext cx="1219200" cy="1190625"/>
          </a:xfrm>
          <a:prstGeom prst="rect">
            <a:avLst/>
          </a:prstGeom>
        </p:spPr>
      </p:pic>
      <p:sp>
        <p:nvSpPr>
          <p:cNvPr id="15" name="AutoShape 11" descr="{\displaystyle S(x)={\frac {1}{1+e^{-x}}}={\frac {e^{x}}{e^{x}+1}}.}">
            <a:extLst>
              <a:ext uri="{FF2B5EF4-FFF2-40B4-BE49-F238E27FC236}">
                <a16:creationId xmlns:a16="http://schemas.microsoft.com/office/drawing/2014/main" id="{20F1CA97-D0DF-4480-B520-E79668ACF34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a:extLst>
              <a:ext uri="{FF2B5EF4-FFF2-40B4-BE49-F238E27FC236}">
                <a16:creationId xmlns:a16="http://schemas.microsoft.com/office/drawing/2014/main" id="{A7847035-6153-4678-87DC-72E88DE36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080" y="3085314"/>
            <a:ext cx="2865120" cy="685800"/>
          </a:xfrm>
          <a:prstGeom prst="rect">
            <a:avLst/>
          </a:prstGeom>
        </p:spPr>
      </p:pic>
      <p:pic>
        <p:nvPicPr>
          <p:cNvPr id="19" name="Picture 18">
            <a:extLst>
              <a:ext uri="{FF2B5EF4-FFF2-40B4-BE49-F238E27FC236}">
                <a16:creationId xmlns:a16="http://schemas.microsoft.com/office/drawing/2014/main" id="{B5A4AD03-9348-465C-8B2D-97256AB80A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3962400"/>
            <a:ext cx="4572000" cy="1975512"/>
          </a:xfrm>
          <a:prstGeom prst="rect">
            <a:avLst/>
          </a:prstGeom>
        </p:spPr>
      </p:pic>
    </p:spTree>
    <p:extLst>
      <p:ext uri="{BB962C8B-B14F-4D97-AF65-F5344CB8AC3E}">
        <p14:creationId xmlns:p14="http://schemas.microsoft.com/office/powerpoint/2010/main" val="2894260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257300" y="228600"/>
            <a:ext cx="6934200" cy="1051560"/>
          </a:xfrm>
        </p:spPr>
        <p:txBody>
          <a:bodyPr>
            <a:normAutofit fontScale="90000"/>
          </a:bodyPr>
          <a:lstStyle/>
          <a:p>
            <a:pPr algn="ctr"/>
            <a:r>
              <a:rPr lang="en-IN" dirty="0"/>
              <a:t>Algorithm: </a:t>
            </a:r>
            <a:br>
              <a:rPr lang="en-IN" dirty="0"/>
            </a:br>
            <a:endParaRPr lang="en-IN" dirty="0"/>
          </a:p>
        </p:txBody>
      </p:sp>
      <p:sp>
        <p:nvSpPr>
          <p:cNvPr id="5" name="Content Placeholder 4"/>
          <p:cNvSpPr>
            <a:spLocks noGrp="1"/>
          </p:cNvSpPr>
          <p:nvPr>
            <p:ph idx="1"/>
          </p:nvPr>
        </p:nvSpPr>
        <p:spPr>
          <a:xfrm>
            <a:off x="457200" y="1676400"/>
            <a:ext cx="8305800" cy="4191000"/>
          </a:xfrm>
        </p:spPr>
        <p:txBody>
          <a:bodyPr/>
          <a:lstStyle/>
          <a:p>
            <a:pPr algn="just">
              <a:lnSpc>
                <a:spcPct val="150000"/>
              </a:lnSpc>
            </a:pPr>
            <a:r>
              <a:rPr lang="en-US" sz="2000" dirty="0"/>
              <a:t>Back Propagation :</a:t>
            </a:r>
          </a:p>
          <a:p>
            <a:pPr marL="0" indent="0" algn="just">
              <a:lnSpc>
                <a:spcPct val="150000"/>
              </a:lnSpc>
              <a:buNone/>
            </a:pPr>
            <a:r>
              <a:rPr lang="en-US" sz="2000" dirty="0"/>
              <a:t>     Backpropagation is a supervised learning algorithm used for training Multi layer neural network to calculate a gradient that is needed in the calculation of the weights to be used in the network. Backpropagation is shorthand for “the backward propagation of errors”, since an error is computed at the output and distributed backwards throughout the network’s layers. </a:t>
            </a:r>
          </a:p>
        </p:txBody>
      </p:sp>
      <p:sp>
        <p:nvSpPr>
          <p:cNvPr id="10" name="Date Placeholder 6"/>
          <p:cNvSpPr>
            <a:spLocks noGrp="1"/>
          </p:cNvSpPr>
          <p:nvPr>
            <p:ph type="dt" sz="half" idx="10"/>
          </p:nvPr>
        </p:nvSpPr>
        <p:spPr>
          <a:xfrm>
            <a:off x="0" y="6111875"/>
            <a:ext cx="2286000" cy="365125"/>
          </a:xfrm>
        </p:spPr>
        <p:txBody>
          <a:bodyPr/>
          <a:lstStyle/>
          <a:p>
            <a:pPr algn="l">
              <a:defRPr/>
            </a:pPr>
            <a:fld id="{3D7EBAE4-5D5D-4BC8-B1E4-09AEA89BEEA4}"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18</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7878"/>
            <a:ext cx="1219200" cy="1190625"/>
          </a:xfrm>
          <a:prstGeom prst="rect">
            <a:avLst/>
          </a:prstGeom>
        </p:spPr>
      </p:pic>
    </p:spTree>
    <p:extLst>
      <p:ext uri="{BB962C8B-B14F-4D97-AF65-F5344CB8AC3E}">
        <p14:creationId xmlns:p14="http://schemas.microsoft.com/office/powerpoint/2010/main" val="2746814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3"/>
          <p:cNvSpPr>
            <a:spLocks noGrp="1"/>
          </p:cNvSpPr>
          <p:nvPr>
            <p:ph type="title"/>
          </p:nvPr>
        </p:nvSpPr>
        <p:spPr>
          <a:xfrm>
            <a:off x="965199" y="609600"/>
            <a:ext cx="7648121" cy="1099457"/>
          </a:xfrm>
        </p:spPr>
        <p:txBody>
          <a:bodyPr>
            <a:normAutofit/>
          </a:bodyPr>
          <a:lstStyle/>
          <a:p>
            <a:pPr>
              <a:lnSpc>
                <a:spcPct val="90000"/>
              </a:lnSpc>
            </a:pPr>
            <a:r>
              <a:rPr lang="en-IN" dirty="0"/>
              <a:t>      Applications of proposed system</a:t>
            </a:r>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8"/>
          <p:cNvSpPr>
            <a:spLocks noGrp="1"/>
          </p:cNvSpPr>
          <p:nvPr>
            <p:ph type="ftr" sz="quarter" idx="11"/>
          </p:nvPr>
        </p:nvSpPr>
        <p:spPr>
          <a:xfrm>
            <a:off x="1485902" y="6182876"/>
            <a:ext cx="4723209" cy="365125"/>
          </a:xfrm>
        </p:spPr>
        <p:txBody>
          <a:bodyPr>
            <a:normAutofit/>
          </a:bodyPr>
          <a:lstStyle/>
          <a:p>
            <a:pPr>
              <a:lnSpc>
                <a:spcPct val="90000"/>
              </a:lnSpc>
              <a:spcAft>
                <a:spcPts val="600"/>
              </a:spcAft>
              <a:defRPr/>
            </a:pPr>
            <a:r>
              <a:rPr lang="en-US" b="1"/>
              <a:t>Semester-V (2018-19)                                                                     © 2018 IIITP-CSE-DVM</a:t>
            </a:r>
          </a:p>
        </p:txBody>
      </p:sp>
      <p:sp>
        <p:nvSpPr>
          <p:cNvPr id="10" name="Date Placeholder 6"/>
          <p:cNvSpPr>
            <a:spLocks noGrp="1"/>
          </p:cNvSpPr>
          <p:nvPr>
            <p:ph type="dt" sz="half" idx="10"/>
          </p:nvPr>
        </p:nvSpPr>
        <p:spPr>
          <a:xfrm>
            <a:off x="6381751" y="6182876"/>
            <a:ext cx="683954" cy="365125"/>
          </a:xfrm>
        </p:spPr>
        <p:txBody>
          <a:bodyPr>
            <a:normAutofit/>
          </a:bodyPr>
          <a:lstStyle/>
          <a:p>
            <a:pPr>
              <a:lnSpc>
                <a:spcPct val="90000"/>
              </a:lnSpc>
              <a:spcAft>
                <a:spcPts val="600"/>
              </a:spcAft>
              <a:defRPr/>
            </a:pPr>
            <a:fld id="{D5BD7E61-71CC-4E3F-AABC-3C53D7689F9B}" type="datetime1">
              <a:rPr lang="en-US" b="1" smtClean="0"/>
              <a:pPr>
                <a:lnSpc>
                  <a:spcPct val="90000"/>
                </a:lnSpc>
                <a:spcAft>
                  <a:spcPts val="600"/>
                </a:spcAft>
                <a:defRPr/>
              </a:pPr>
              <a:t>30-Nov-18</a:t>
            </a:fld>
            <a:endParaRPr lang="en-US" b="1"/>
          </a:p>
        </p:txBody>
      </p:sp>
      <p:sp>
        <p:nvSpPr>
          <p:cNvPr id="11" name="Slide Number Placeholder 7"/>
          <p:cNvSpPr>
            <a:spLocks noGrp="1"/>
          </p:cNvSpPr>
          <p:nvPr>
            <p:ph type="sldNum" sz="quarter" idx="12"/>
          </p:nvPr>
        </p:nvSpPr>
        <p:spPr>
          <a:xfrm>
            <a:off x="7420899" y="6182876"/>
            <a:ext cx="512504" cy="365125"/>
          </a:xfrm>
        </p:spPr>
        <p:txBody>
          <a:bodyPr>
            <a:normAutofit/>
          </a:bodyPr>
          <a:lstStyle/>
          <a:p>
            <a:pPr>
              <a:spcAft>
                <a:spcPts val="600"/>
              </a:spcAft>
              <a:defRPr/>
            </a:pPr>
            <a:fld id="{63C1463C-A8CD-4C16-A7E3-FA8B1378754F}" type="slidenum">
              <a:rPr lang="en-US" b="1" smtClean="0"/>
              <a:pPr>
                <a:spcAft>
                  <a:spcPts val="600"/>
                </a:spcAft>
                <a:defRPr/>
              </a:pPr>
              <a:t>19</a:t>
            </a:fld>
            <a:endParaRPr lang="en-US" b="1"/>
          </a:p>
        </p:txBody>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
        <p:nvSpPr>
          <p:cNvPr id="2" name="TextBox 1">
            <a:extLst>
              <a:ext uri="{FF2B5EF4-FFF2-40B4-BE49-F238E27FC236}">
                <a16:creationId xmlns:a16="http://schemas.microsoft.com/office/drawing/2014/main" id="{531D5A14-5788-4DD6-BF84-5BFC7546C6E7}"/>
              </a:ext>
            </a:extLst>
          </p:cNvPr>
          <p:cNvSpPr txBox="1"/>
          <p:nvPr/>
        </p:nvSpPr>
        <p:spPr>
          <a:xfrm>
            <a:off x="4119513" y="2974156"/>
            <a:ext cx="914400" cy="914400"/>
          </a:xfrm>
          <a:prstGeom prst="rect">
            <a:avLst/>
          </a:prstGeom>
          <a:noFill/>
        </p:spPr>
        <p:txBody>
          <a:bodyPr wrap="square" rtlCol="0">
            <a:spAutoFit/>
          </a:bodyPr>
          <a:lstStyle/>
          <a:p>
            <a:endParaRPr lang="en-US" dirty="0"/>
          </a:p>
        </p:txBody>
      </p:sp>
      <p:graphicFrame>
        <p:nvGraphicFramePr>
          <p:cNvPr id="14" name="Content Placeholder 4">
            <a:extLst>
              <a:ext uri="{FF2B5EF4-FFF2-40B4-BE49-F238E27FC236}">
                <a16:creationId xmlns:a16="http://schemas.microsoft.com/office/drawing/2014/main" id="{2B87701A-5C39-4DBC-AE0C-916FBEB55962}"/>
              </a:ext>
            </a:extLst>
          </p:cNvPr>
          <p:cNvGraphicFramePr>
            <a:graphicFrameLocks noGrp="1"/>
          </p:cNvGraphicFramePr>
          <p:nvPr>
            <p:ph idx="1"/>
            <p:extLst>
              <p:ext uri="{D42A27DB-BD31-4B8C-83A1-F6EECF244321}">
                <p14:modId xmlns:p14="http://schemas.microsoft.com/office/powerpoint/2010/main" val="3706691614"/>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846415" y="276858"/>
            <a:ext cx="5105400" cy="1051560"/>
          </a:xfrm>
        </p:spPr>
        <p:txBody>
          <a:bodyPr>
            <a:normAutofit fontScale="90000"/>
          </a:bodyPr>
          <a:lstStyle/>
          <a:p>
            <a:pPr algn="ctr"/>
            <a:r>
              <a:rPr lang="en-IN" dirty="0"/>
              <a:t>Stock Market analysis and Prediction using NARIMA</a:t>
            </a:r>
          </a:p>
        </p:txBody>
      </p:sp>
      <p:sp>
        <p:nvSpPr>
          <p:cNvPr id="5" name="Content Placeholder 4"/>
          <p:cNvSpPr>
            <a:spLocks noGrp="1"/>
          </p:cNvSpPr>
          <p:nvPr>
            <p:ph idx="1"/>
          </p:nvPr>
        </p:nvSpPr>
        <p:spPr>
          <a:xfrm>
            <a:off x="457200" y="2438400"/>
            <a:ext cx="8305800" cy="3581400"/>
          </a:xfrm>
        </p:spPr>
        <p:txBody>
          <a:bodyPr/>
          <a:lstStyle/>
          <a:p>
            <a:r>
              <a:rPr lang="en-US" sz="2000" b="1" dirty="0"/>
              <a:t>Project Area </a:t>
            </a:r>
            <a:r>
              <a:rPr lang="en-US" sz="2000" dirty="0"/>
              <a:t>: Neural networks and data analytics</a:t>
            </a:r>
          </a:p>
          <a:p>
            <a:endParaRPr lang="en-US" sz="2000" dirty="0"/>
          </a:p>
          <a:p>
            <a:pPr>
              <a:buNone/>
            </a:pPr>
            <a:endParaRPr lang="en-IN" sz="2000" dirty="0"/>
          </a:p>
        </p:txBody>
      </p:sp>
      <p:sp>
        <p:nvSpPr>
          <p:cNvPr id="9" name="Date Placeholder 6"/>
          <p:cNvSpPr>
            <a:spLocks noGrp="1"/>
          </p:cNvSpPr>
          <p:nvPr>
            <p:ph type="dt" sz="half" idx="10"/>
          </p:nvPr>
        </p:nvSpPr>
        <p:spPr>
          <a:xfrm>
            <a:off x="0" y="6111875"/>
            <a:ext cx="2286000" cy="365125"/>
          </a:xfrm>
        </p:spPr>
        <p:txBody>
          <a:bodyPr/>
          <a:lstStyle/>
          <a:p>
            <a:pPr algn="l">
              <a:defRPr/>
            </a:pPr>
            <a:fld id="{23A94B23-0C5A-448C-BA8C-6D2EB0BD00CE}" type="datetime1">
              <a:rPr lang="en-US" sz="1100" b="1" smtClean="0"/>
              <a:t>30-Nov-18</a:t>
            </a:fld>
            <a:endParaRPr lang="en-US" sz="1100" b="1" dirty="0"/>
          </a:p>
        </p:txBody>
      </p:sp>
      <p:sp>
        <p:nvSpPr>
          <p:cNvPr id="11"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0" name="Slide Number Placeholder 7"/>
          <p:cNvSpPr>
            <a:spLocks noGrp="1"/>
          </p:cNvSpPr>
          <p:nvPr>
            <p:ph type="sldNum" sz="quarter" idx="12"/>
          </p:nvPr>
        </p:nvSpPr>
        <p:spPr/>
        <p:txBody>
          <a:bodyPr/>
          <a:lstStyle/>
          <a:p>
            <a:pPr>
              <a:defRPr/>
            </a:pPr>
            <a:fld id="{63C1463C-A8CD-4C16-A7E3-FA8B1378754F}" type="slidenum">
              <a:rPr lang="en-US" sz="1100" b="1" smtClean="0"/>
              <a:pPr>
                <a:defRPr/>
              </a:pPr>
              <a:t>2</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2209800" y="228600"/>
            <a:ext cx="4038600" cy="1051560"/>
          </a:xfrm>
        </p:spPr>
        <p:txBody>
          <a:bodyPr>
            <a:normAutofit/>
          </a:bodyPr>
          <a:lstStyle/>
          <a:p>
            <a:pPr algn="ctr"/>
            <a:r>
              <a:rPr lang="en-IN" dirty="0"/>
              <a:t>Conclusion</a:t>
            </a:r>
          </a:p>
        </p:txBody>
      </p:sp>
      <p:sp>
        <p:nvSpPr>
          <p:cNvPr id="5" name="Content Placeholder 4"/>
          <p:cNvSpPr>
            <a:spLocks noGrp="1"/>
          </p:cNvSpPr>
          <p:nvPr>
            <p:ph idx="1"/>
          </p:nvPr>
        </p:nvSpPr>
        <p:spPr>
          <a:xfrm>
            <a:off x="457200" y="1676400"/>
            <a:ext cx="8305800" cy="4191000"/>
          </a:xfrm>
        </p:spPr>
        <p:txBody>
          <a:bodyPr>
            <a:normAutofit fontScale="92500"/>
          </a:bodyPr>
          <a:lstStyle/>
          <a:p>
            <a:pPr algn="just">
              <a:lnSpc>
                <a:spcPct val="150000"/>
              </a:lnSpc>
            </a:pPr>
            <a:r>
              <a:rPr lang="en-US" sz="2000" dirty="0"/>
              <a:t>This usually serve two functions- </a:t>
            </a:r>
          </a:p>
          <a:p>
            <a:pPr lvl="1" algn="just">
              <a:lnSpc>
                <a:spcPct val="150000"/>
              </a:lnSpc>
            </a:pPr>
            <a:r>
              <a:rPr lang="en-US" sz="2000" dirty="0"/>
              <a:t>The first step is to calculate the forecast  values using ARIMA model.</a:t>
            </a:r>
          </a:p>
          <a:p>
            <a:pPr lvl="1" algn="just">
              <a:lnSpc>
                <a:spcPct val="150000"/>
              </a:lnSpc>
            </a:pPr>
            <a:r>
              <a:rPr lang="en-US" sz="2000" dirty="0"/>
              <a:t>the second  step is the train the neural network with the predicted values of ARIMA model and also adding the error term.</a:t>
            </a:r>
          </a:p>
          <a:p>
            <a:pPr algn="just">
              <a:lnSpc>
                <a:spcPct val="150000"/>
              </a:lnSpc>
            </a:pPr>
            <a:r>
              <a:rPr lang="en-US" sz="2000" dirty="0"/>
              <a:t>This project is undertaken to design NARIMA model(neural network +ARIMA ) and evaluate the stock values by minimizing the error.</a:t>
            </a:r>
          </a:p>
          <a:p>
            <a:pPr algn="just">
              <a:lnSpc>
                <a:spcPct val="150000"/>
              </a:lnSpc>
            </a:pPr>
            <a:r>
              <a:rPr lang="en-US" sz="2000" dirty="0"/>
              <a:t>This study has found that results obtained by best ARIMA model  is used to predict stock values. </a:t>
            </a:r>
          </a:p>
          <a:p>
            <a:pPr algn="just">
              <a:lnSpc>
                <a:spcPct val="150000"/>
              </a:lnSpc>
            </a:pPr>
            <a:endParaRPr lang="en-US" sz="2000" dirty="0"/>
          </a:p>
        </p:txBody>
      </p:sp>
      <p:sp>
        <p:nvSpPr>
          <p:cNvPr id="10" name="Date Placeholder 6"/>
          <p:cNvSpPr>
            <a:spLocks noGrp="1"/>
          </p:cNvSpPr>
          <p:nvPr>
            <p:ph type="dt" sz="half" idx="10"/>
          </p:nvPr>
        </p:nvSpPr>
        <p:spPr>
          <a:xfrm>
            <a:off x="0" y="6111875"/>
            <a:ext cx="2286000" cy="365125"/>
          </a:xfrm>
        </p:spPr>
        <p:txBody>
          <a:bodyPr/>
          <a:lstStyle/>
          <a:p>
            <a:pPr algn="l">
              <a:defRPr/>
            </a:pPr>
            <a:fld id="{3084A816-AA47-40E3-A025-AE21E4F79C9F}"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20</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2209800" y="228600"/>
            <a:ext cx="4343400" cy="1051560"/>
          </a:xfrm>
        </p:spPr>
        <p:txBody>
          <a:bodyPr>
            <a:normAutofit/>
          </a:bodyPr>
          <a:lstStyle/>
          <a:p>
            <a:pPr algn="ctr"/>
            <a:r>
              <a:rPr lang="en-IN" dirty="0"/>
              <a:t>References</a:t>
            </a:r>
          </a:p>
        </p:txBody>
      </p:sp>
      <p:sp>
        <p:nvSpPr>
          <p:cNvPr id="5" name="Content Placeholder 4"/>
          <p:cNvSpPr>
            <a:spLocks noGrp="1"/>
          </p:cNvSpPr>
          <p:nvPr>
            <p:ph idx="1"/>
          </p:nvPr>
        </p:nvSpPr>
        <p:spPr>
          <a:xfrm>
            <a:off x="457200" y="1676400"/>
            <a:ext cx="8305800" cy="4191000"/>
          </a:xfrm>
        </p:spPr>
        <p:txBody>
          <a:bodyPr>
            <a:normAutofit/>
          </a:bodyPr>
          <a:lstStyle/>
          <a:p>
            <a:pPr>
              <a:buFont typeface="Wingdings" panose="05000000000000000000" pitchFamily="2" charset="2"/>
              <a:buChar char="Ø"/>
            </a:pPr>
            <a:r>
              <a:rPr lang="en-US" sz="2000" dirty="0"/>
              <a:t>Ayodele A. Adebiyi, </a:t>
            </a:r>
            <a:r>
              <a:rPr lang="en-US" sz="2000" dirty="0" err="1"/>
              <a:t>Aderemi</a:t>
            </a:r>
            <a:r>
              <a:rPr lang="en-US" sz="2000" dirty="0"/>
              <a:t> O. </a:t>
            </a:r>
            <a:r>
              <a:rPr lang="en-US" sz="2000" dirty="0" err="1"/>
              <a:t>Adewumi</a:t>
            </a:r>
            <a:r>
              <a:rPr lang="en-US" sz="2000" dirty="0"/>
              <a:t> “Stock prediction using ARIMA model”,2014 </a:t>
            </a:r>
            <a:r>
              <a:rPr lang="en-US" sz="2000" dirty="0" err="1"/>
              <a:t>UKSim</a:t>
            </a:r>
            <a:r>
              <a:rPr lang="en-US" sz="2000" dirty="0"/>
              <a:t>-AMSS 16</a:t>
            </a:r>
            <a:r>
              <a:rPr lang="en-US" sz="2000" baseline="30000" dirty="0"/>
              <a:t>th</a:t>
            </a:r>
            <a:r>
              <a:rPr lang="en-US" sz="2000" dirty="0"/>
              <a:t> international conference in Computer </a:t>
            </a:r>
            <a:r>
              <a:rPr lang="en-US" sz="2000" dirty="0" err="1"/>
              <a:t>Modulling</a:t>
            </a:r>
            <a:r>
              <a:rPr lang="en-US" sz="2000" dirty="0"/>
              <a:t> and stimulation.</a:t>
            </a:r>
          </a:p>
          <a:p>
            <a:pPr>
              <a:buFont typeface="Wingdings" panose="05000000000000000000" pitchFamily="2" charset="2"/>
              <a:buChar char="Ø"/>
            </a:pPr>
            <a:r>
              <a:rPr lang="en-US" sz="2000" dirty="0"/>
              <a:t> </a:t>
            </a:r>
            <a:r>
              <a:rPr lang="en-US" sz="2000" dirty="0">
                <a:hlinkClick r:id="rId3"/>
              </a:rPr>
              <a:t>www.rbloggers.com</a:t>
            </a:r>
            <a:endParaRPr lang="en-US" sz="2000" dirty="0"/>
          </a:p>
          <a:p>
            <a:pPr>
              <a:buFont typeface="Wingdings" panose="05000000000000000000" pitchFamily="2" charset="2"/>
              <a:buChar char="Ø"/>
            </a:pPr>
            <a:r>
              <a:rPr lang="en-US" sz="2000" dirty="0">
                <a:hlinkClick r:id="rId4"/>
              </a:rPr>
              <a:t>www.datascience.com</a:t>
            </a:r>
            <a:endParaRPr lang="en-US" sz="2000" dirty="0"/>
          </a:p>
          <a:p>
            <a:pPr>
              <a:buFont typeface="Wingdings" panose="05000000000000000000" pitchFamily="2" charset="2"/>
              <a:buChar char="Ø"/>
            </a:pPr>
            <a:r>
              <a:rPr lang="en-US" sz="2000" dirty="0">
                <a:hlinkClick r:id="rId5"/>
              </a:rPr>
              <a:t>www.analyticsvidhya.com</a:t>
            </a:r>
            <a:endParaRPr lang="en-US" sz="2000" dirty="0"/>
          </a:p>
          <a:p>
            <a:pPr>
              <a:buFont typeface="Wingdings" panose="05000000000000000000" pitchFamily="2" charset="2"/>
              <a:buChar char="Ø"/>
            </a:pPr>
            <a:endParaRPr lang="en-US" sz="2000" dirty="0"/>
          </a:p>
        </p:txBody>
      </p:sp>
      <p:sp>
        <p:nvSpPr>
          <p:cNvPr id="10" name="Date Placeholder 6"/>
          <p:cNvSpPr>
            <a:spLocks noGrp="1"/>
          </p:cNvSpPr>
          <p:nvPr>
            <p:ph type="dt" sz="half" idx="10"/>
          </p:nvPr>
        </p:nvSpPr>
        <p:spPr>
          <a:xfrm>
            <a:off x="0" y="6111875"/>
            <a:ext cx="2286000" cy="365125"/>
          </a:xfrm>
        </p:spPr>
        <p:txBody>
          <a:bodyPr/>
          <a:lstStyle/>
          <a:p>
            <a:pPr algn="l">
              <a:defRPr/>
            </a:pPr>
            <a:fld id="{99227715-344D-40A4-92EE-2C01651F6C6F}"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21</a:t>
            </a:fld>
            <a:endParaRPr lang="en-US" sz="1100" b="1" dirty="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p:cNvSpPr>
            <a:spLocks noGrp="1"/>
          </p:cNvSpPr>
          <p:nvPr>
            <p:ph type="title"/>
          </p:nvPr>
        </p:nvSpPr>
        <p:spPr>
          <a:xfrm>
            <a:off x="1257300" y="237410"/>
            <a:ext cx="6934200" cy="1051560"/>
          </a:xfrm>
        </p:spPr>
        <p:txBody>
          <a:bodyPr/>
          <a:lstStyle/>
          <a:p>
            <a:pPr algn="ctr"/>
            <a:r>
              <a:rPr lang="en-IN" dirty="0"/>
              <a:t>Outline</a:t>
            </a:r>
          </a:p>
        </p:txBody>
      </p:sp>
      <p:sp>
        <p:nvSpPr>
          <p:cNvPr id="5" name="Content Placeholder 4"/>
          <p:cNvSpPr>
            <a:spLocks noGrp="1"/>
          </p:cNvSpPr>
          <p:nvPr>
            <p:ph idx="1"/>
          </p:nvPr>
        </p:nvSpPr>
        <p:spPr>
          <a:xfrm>
            <a:off x="457200" y="1062809"/>
            <a:ext cx="8305800" cy="4873752"/>
          </a:xfrm>
        </p:spPr>
        <p:txBody>
          <a:bodyPr>
            <a:noAutofit/>
          </a:bodyPr>
          <a:lstStyle/>
          <a:p>
            <a:pPr algn="just"/>
            <a:r>
              <a:rPr lang="en-IN" sz="1100" b="1" dirty="0"/>
              <a:t>Motivation</a:t>
            </a:r>
          </a:p>
          <a:p>
            <a:pPr algn="just"/>
            <a:r>
              <a:rPr lang="en-IN" sz="1100" b="1" dirty="0"/>
              <a:t>Aim</a:t>
            </a:r>
          </a:p>
          <a:p>
            <a:pPr algn="just"/>
            <a:r>
              <a:rPr lang="en-IN" sz="1100" b="1" dirty="0"/>
              <a:t>Objective</a:t>
            </a:r>
          </a:p>
          <a:p>
            <a:pPr algn="just"/>
            <a:r>
              <a:rPr lang="en-IN" sz="1100" b="1" dirty="0"/>
              <a:t>Problem Statement</a:t>
            </a:r>
          </a:p>
          <a:p>
            <a:pPr algn="just"/>
            <a:r>
              <a:rPr lang="en-IN" sz="1100" b="1" dirty="0"/>
              <a:t>Purpose &amp; Scope of the project</a:t>
            </a:r>
          </a:p>
          <a:p>
            <a:pPr algn="just"/>
            <a:r>
              <a:rPr lang="en-IN" sz="1100" b="1" dirty="0"/>
              <a:t>Software Requirements Specification (SRS)</a:t>
            </a:r>
          </a:p>
          <a:p>
            <a:pPr algn="just"/>
            <a:r>
              <a:rPr lang="en-IN" sz="1100" b="1" dirty="0"/>
              <a:t>Design of Project</a:t>
            </a:r>
          </a:p>
          <a:p>
            <a:pPr algn="just"/>
            <a:r>
              <a:rPr lang="en-IN" sz="1100" b="1" dirty="0"/>
              <a:t>UML Diagrams</a:t>
            </a:r>
          </a:p>
          <a:p>
            <a:pPr algn="just"/>
            <a:r>
              <a:rPr lang="en-IN" sz="1100" b="1" dirty="0"/>
              <a:t>Plan of Project</a:t>
            </a:r>
          </a:p>
          <a:p>
            <a:pPr algn="just"/>
            <a:r>
              <a:rPr lang="en-IN" sz="1100" b="1" dirty="0"/>
              <a:t>Hardware &amp; Software Requirements</a:t>
            </a:r>
          </a:p>
          <a:p>
            <a:pPr algn="just"/>
            <a:r>
              <a:rPr lang="en-IN" sz="1100" b="1" dirty="0"/>
              <a:t>System Architecture</a:t>
            </a:r>
          </a:p>
          <a:p>
            <a:pPr algn="just"/>
            <a:r>
              <a:rPr lang="en-IN" sz="1100" b="1" dirty="0"/>
              <a:t>Applications of Proposed System</a:t>
            </a:r>
          </a:p>
          <a:p>
            <a:pPr algn="just"/>
            <a:r>
              <a:rPr lang="en-IN" sz="1100" b="1" dirty="0"/>
              <a:t>Conclusion</a:t>
            </a:r>
          </a:p>
          <a:p>
            <a:pPr algn="just"/>
            <a:r>
              <a:rPr lang="en-IN" sz="1100" b="1" dirty="0"/>
              <a:t>References</a:t>
            </a:r>
          </a:p>
          <a:p>
            <a:pPr algn="just"/>
            <a:endParaRPr lang="en-IN" sz="1100" b="1" dirty="0"/>
          </a:p>
          <a:p>
            <a:pPr algn="just"/>
            <a:endParaRPr lang="en-IN" sz="1100" b="1" dirty="0"/>
          </a:p>
        </p:txBody>
      </p:sp>
      <p:sp>
        <p:nvSpPr>
          <p:cNvPr id="10" name="Date Placeholder 6"/>
          <p:cNvSpPr>
            <a:spLocks noGrp="1"/>
          </p:cNvSpPr>
          <p:nvPr>
            <p:ph type="dt" sz="half" idx="10"/>
          </p:nvPr>
        </p:nvSpPr>
        <p:spPr>
          <a:xfrm>
            <a:off x="0" y="6111875"/>
            <a:ext cx="2286000" cy="365125"/>
          </a:xfrm>
        </p:spPr>
        <p:txBody>
          <a:bodyPr/>
          <a:lstStyle/>
          <a:p>
            <a:pPr algn="l">
              <a:defRPr/>
            </a:pPr>
            <a:fld id="{B36E1E14-B950-4F68-AF33-C659CC720B63}"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3</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7878"/>
            <a:ext cx="1219200" cy="11906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p:cNvSpPr>
            <a:spLocks noGrp="1"/>
          </p:cNvSpPr>
          <p:nvPr>
            <p:ph type="title"/>
          </p:nvPr>
        </p:nvSpPr>
        <p:spPr>
          <a:xfrm>
            <a:off x="1657349" y="167878"/>
            <a:ext cx="6934200" cy="1051560"/>
          </a:xfrm>
        </p:spPr>
        <p:txBody>
          <a:bodyPr/>
          <a:lstStyle/>
          <a:p>
            <a:pPr algn="ctr"/>
            <a:r>
              <a:rPr lang="en-IN" dirty="0"/>
              <a:t>Motivation</a:t>
            </a:r>
          </a:p>
        </p:txBody>
      </p:sp>
      <p:sp>
        <p:nvSpPr>
          <p:cNvPr id="5" name="Content Placeholder 4"/>
          <p:cNvSpPr>
            <a:spLocks noGrp="1"/>
          </p:cNvSpPr>
          <p:nvPr>
            <p:ph idx="1"/>
          </p:nvPr>
        </p:nvSpPr>
        <p:spPr>
          <a:xfrm>
            <a:off x="457200" y="1524000"/>
            <a:ext cx="8305800" cy="4873752"/>
          </a:xfrm>
        </p:spPr>
        <p:txBody>
          <a:bodyPr>
            <a:normAutofit/>
          </a:bodyPr>
          <a:lstStyle/>
          <a:p>
            <a:pPr algn="just">
              <a:lnSpc>
                <a:spcPct val="150000"/>
              </a:lnSpc>
              <a:buFont typeface="Wingdings" panose="05000000000000000000" pitchFamily="2" charset="2"/>
              <a:buChar char="Ø"/>
            </a:pPr>
            <a:r>
              <a:rPr lang="en-US" sz="2000" dirty="0"/>
              <a:t>Why thought of this project?</a:t>
            </a:r>
          </a:p>
          <a:p>
            <a:pPr marL="0" indent="0" algn="just">
              <a:lnSpc>
                <a:spcPct val="150000"/>
              </a:lnSpc>
              <a:buNone/>
            </a:pPr>
            <a:r>
              <a:rPr lang="en-US" sz="2000" dirty="0"/>
              <a:t>Stock  Market prediction is the act of trying to determine the future value of a company stock or other financial instrument traded on an exchange. The successful prediction of stock’s future price could yield significant profit. This was my main motive.</a:t>
            </a:r>
          </a:p>
          <a:p>
            <a:pPr marL="0" indent="0" algn="just">
              <a:lnSpc>
                <a:spcPct val="150000"/>
              </a:lnSpc>
              <a:buNone/>
            </a:pPr>
            <a:r>
              <a:rPr lang="en-US" sz="2000" dirty="0"/>
              <a:t>	</a:t>
            </a:r>
          </a:p>
          <a:p>
            <a:pPr marL="0" indent="0" algn="just">
              <a:lnSpc>
                <a:spcPct val="150000"/>
              </a:lnSpc>
              <a:buNone/>
            </a:pPr>
            <a:endParaRPr lang="en-US" sz="2000" dirty="0"/>
          </a:p>
          <a:p>
            <a:pPr algn="just">
              <a:lnSpc>
                <a:spcPct val="150000"/>
              </a:lnSpc>
            </a:pPr>
            <a:endParaRPr lang="en-IN" sz="2000" dirty="0"/>
          </a:p>
        </p:txBody>
      </p:sp>
      <p:sp>
        <p:nvSpPr>
          <p:cNvPr id="10" name="Date Placeholder 6"/>
          <p:cNvSpPr>
            <a:spLocks noGrp="1"/>
          </p:cNvSpPr>
          <p:nvPr>
            <p:ph type="dt" sz="half" idx="10"/>
          </p:nvPr>
        </p:nvSpPr>
        <p:spPr>
          <a:xfrm>
            <a:off x="0" y="6111875"/>
            <a:ext cx="2286000" cy="365125"/>
          </a:xfrm>
        </p:spPr>
        <p:txBody>
          <a:bodyPr/>
          <a:lstStyle/>
          <a:p>
            <a:pPr algn="l">
              <a:defRPr/>
            </a:pPr>
            <a:fld id="{716178BD-204B-4B75-AC41-A28452DF7A0F}"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4</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extLst>
      <p:ext uri="{BB962C8B-B14F-4D97-AF65-F5344CB8AC3E}">
        <p14:creationId xmlns:p14="http://schemas.microsoft.com/office/powerpoint/2010/main" val="61032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p:cNvSpPr>
            <a:spLocks noGrp="1"/>
          </p:cNvSpPr>
          <p:nvPr>
            <p:ph type="title"/>
          </p:nvPr>
        </p:nvSpPr>
        <p:spPr>
          <a:xfrm>
            <a:off x="1657349" y="167878"/>
            <a:ext cx="6934200" cy="1051560"/>
          </a:xfrm>
        </p:spPr>
        <p:txBody>
          <a:bodyPr/>
          <a:lstStyle/>
          <a:p>
            <a:pPr algn="ctr"/>
            <a:r>
              <a:rPr lang="en-IN" dirty="0"/>
              <a:t>Motivation</a:t>
            </a:r>
          </a:p>
        </p:txBody>
      </p:sp>
      <p:sp>
        <p:nvSpPr>
          <p:cNvPr id="5" name="Content Placeholder 4"/>
          <p:cNvSpPr>
            <a:spLocks noGrp="1"/>
          </p:cNvSpPr>
          <p:nvPr>
            <p:ph idx="1"/>
          </p:nvPr>
        </p:nvSpPr>
        <p:spPr>
          <a:xfrm>
            <a:off x="457200" y="1524000"/>
            <a:ext cx="8305800" cy="4873752"/>
          </a:xfrm>
        </p:spPr>
        <p:txBody>
          <a:bodyPr/>
          <a:lstStyle/>
          <a:p>
            <a:pPr algn="just">
              <a:lnSpc>
                <a:spcPct val="150000"/>
              </a:lnSpc>
              <a:buFont typeface="Wingdings" panose="05000000000000000000" pitchFamily="2" charset="2"/>
              <a:buChar char="Ø"/>
            </a:pPr>
            <a:r>
              <a:rPr lang="en-US" sz="2000" dirty="0"/>
              <a:t>Need of the project</a:t>
            </a:r>
          </a:p>
          <a:p>
            <a:pPr marL="0" indent="0" algn="just">
              <a:lnSpc>
                <a:spcPct val="150000"/>
              </a:lnSpc>
              <a:buNone/>
            </a:pPr>
            <a:r>
              <a:rPr lang="en-US" sz="2000" dirty="0"/>
              <a:t>	The need of the project is to help share holders to invest their 	money wisely. </a:t>
            </a:r>
          </a:p>
          <a:p>
            <a:pPr marL="0" indent="0" algn="just">
              <a:lnSpc>
                <a:spcPct val="150000"/>
              </a:lnSpc>
              <a:buNone/>
            </a:pPr>
            <a:r>
              <a:rPr lang="en-US" sz="2000" dirty="0"/>
              <a:t>       Effective prediction systems indirectly help traders by providing  	supporting information such as future market direction.</a:t>
            </a:r>
          </a:p>
          <a:p>
            <a:pPr marL="0" indent="0" algn="just">
              <a:lnSpc>
                <a:spcPct val="150000"/>
              </a:lnSpc>
              <a:buNone/>
            </a:pPr>
            <a:r>
              <a:rPr lang="en-US" sz="2000" dirty="0"/>
              <a:t>       </a:t>
            </a:r>
          </a:p>
          <a:p>
            <a:pPr algn="just">
              <a:lnSpc>
                <a:spcPct val="150000"/>
              </a:lnSpc>
            </a:pPr>
            <a:endParaRPr lang="en-IN" sz="2000" dirty="0"/>
          </a:p>
        </p:txBody>
      </p:sp>
      <p:sp>
        <p:nvSpPr>
          <p:cNvPr id="10" name="Date Placeholder 6"/>
          <p:cNvSpPr>
            <a:spLocks noGrp="1"/>
          </p:cNvSpPr>
          <p:nvPr>
            <p:ph type="dt" sz="half" idx="10"/>
          </p:nvPr>
        </p:nvSpPr>
        <p:spPr>
          <a:xfrm>
            <a:off x="0" y="6111875"/>
            <a:ext cx="2286000" cy="365125"/>
          </a:xfrm>
        </p:spPr>
        <p:txBody>
          <a:bodyPr/>
          <a:lstStyle/>
          <a:p>
            <a:pPr algn="l">
              <a:defRPr/>
            </a:pPr>
            <a:fld id="{716178BD-204B-4B75-AC41-A28452DF7A0F}"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5</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p:cNvSpPr>
            <a:spLocks noGrp="1"/>
          </p:cNvSpPr>
          <p:nvPr>
            <p:ph type="title"/>
          </p:nvPr>
        </p:nvSpPr>
        <p:spPr>
          <a:xfrm>
            <a:off x="1648838" y="260508"/>
            <a:ext cx="6934200" cy="1051560"/>
          </a:xfrm>
        </p:spPr>
        <p:txBody>
          <a:bodyPr/>
          <a:lstStyle/>
          <a:p>
            <a:pPr algn="ctr"/>
            <a:r>
              <a:rPr lang="en-IN" dirty="0"/>
              <a:t>Aim</a:t>
            </a:r>
          </a:p>
        </p:txBody>
      </p:sp>
      <p:sp>
        <p:nvSpPr>
          <p:cNvPr id="5" name="Content Placeholder 4"/>
          <p:cNvSpPr>
            <a:spLocks noGrp="1"/>
          </p:cNvSpPr>
          <p:nvPr>
            <p:ph idx="1"/>
          </p:nvPr>
        </p:nvSpPr>
        <p:spPr>
          <a:xfrm>
            <a:off x="457200" y="1524000"/>
            <a:ext cx="8305800" cy="4873752"/>
          </a:xfrm>
        </p:spPr>
        <p:txBody>
          <a:bodyPr/>
          <a:lstStyle/>
          <a:p>
            <a:pPr algn="just">
              <a:lnSpc>
                <a:spcPct val="150000"/>
              </a:lnSpc>
              <a:buFont typeface="Wingdings" panose="05000000000000000000" pitchFamily="2" charset="2"/>
              <a:buChar char="Ø"/>
            </a:pPr>
            <a:r>
              <a:rPr lang="en-US" sz="2000" dirty="0"/>
              <a:t>The aim of this project is to build neural network and train dataset of</a:t>
            </a:r>
          </a:p>
          <a:p>
            <a:pPr marL="0" indent="0" algn="just">
              <a:lnSpc>
                <a:spcPct val="150000"/>
              </a:lnSpc>
              <a:buNone/>
            </a:pPr>
            <a:r>
              <a:rPr lang="en-US" sz="2000" dirty="0"/>
              <a:t>      various  stock closing values which were predicted by ARIMA model.</a:t>
            </a:r>
          </a:p>
          <a:p>
            <a:pPr algn="just">
              <a:lnSpc>
                <a:spcPct val="150000"/>
              </a:lnSpc>
              <a:buFont typeface="Wingdings" panose="05000000000000000000" pitchFamily="2" charset="2"/>
              <a:buChar char="Ø"/>
            </a:pPr>
            <a:r>
              <a:rPr lang="en-US" sz="2000" dirty="0"/>
              <a:t>	The aim of the project is minimize the error between the actual 	stock closing values and the predicted stock closing. </a:t>
            </a:r>
          </a:p>
          <a:p>
            <a:pPr algn="just">
              <a:lnSpc>
                <a:spcPct val="150000"/>
              </a:lnSpc>
              <a:buFont typeface="Wingdings" panose="05000000000000000000" pitchFamily="2" charset="2"/>
              <a:buChar char="Ø"/>
            </a:pPr>
            <a:r>
              <a:rPr lang="en-US" sz="2000" dirty="0"/>
              <a:t>The aim of the project is to predict the values close  to the actual values of stock market. </a:t>
            </a:r>
          </a:p>
          <a:p>
            <a:pPr algn="just">
              <a:lnSpc>
                <a:spcPct val="150000"/>
              </a:lnSpc>
              <a:buFont typeface="Wingdings" panose="05000000000000000000" pitchFamily="2" charset="2"/>
              <a:buChar char="Ø"/>
            </a:pPr>
            <a:endParaRPr lang="en-US" sz="2000" dirty="0"/>
          </a:p>
        </p:txBody>
      </p:sp>
      <p:sp>
        <p:nvSpPr>
          <p:cNvPr id="10" name="Date Placeholder 6"/>
          <p:cNvSpPr>
            <a:spLocks noGrp="1"/>
          </p:cNvSpPr>
          <p:nvPr>
            <p:ph type="dt" sz="half" idx="10"/>
          </p:nvPr>
        </p:nvSpPr>
        <p:spPr>
          <a:xfrm>
            <a:off x="0" y="6111875"/>
            <a:ext cx="2286000" cy="365125"/>
          </a:xfrm>
        </p:spPr>
        <p:txBody>
          <a:bodyPr/>
          <a:lstStyle/>
          <a:p>
            <a:pPr algn="l">
              <a:defRPr/>
            </a:pPr>
            <a:fld id="{AE575163-3253-4CBA-99BB-09C431C4A93E}"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6</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p:cNvSpPr>
            <a:spLocks noGrp="1"/>
          </p:cNvSpPr>
          <p:nvPr>
            <p:ph type="title"/>
          </p:nvPr>
        </p:nvSpPr>
        <p:spPr>
          <a:xfrm>
            <a:off x="1828800" y="260508"/>
            <a:ext cx="6934200" cy="1051560"/>
          </a:xfrm>
        </p:spPr>
        <p:txBody>
          <a:bodyPr/>
          <a:lstStyle/>
          <a:p>
            <a:pPr algn="ctr"/>
            <a:r>
              <a:rPr lang="en-IN" dirty="0"/>
              <a:t>Objective</a:t>
            </a:r>
          </a:p>
        </p:txBody>
      </p:sp>
      <p:sp>
        <p:nvSpPr>
          <p:cNvPr id="5" name="Content Placeholder 4"/>
          <p:cNvSpPr>
            <a:spLocks noGrp="1"/>
          </p:cNvSpPr>
          <p:nvPr>
            <p:ph idx="1"/>
          </p:nvPr>
        </p:nvSpPr>
        <p:spPr>
          <a:xfrm>
            <a:off x="457200" y="1524000"/>
            <a:ext cx="8305800" cy="4873752"/>
          </a:xfrm>
        </p:spPr>
        <p:txBody>
          <a:bodyPr/>
          <a:lstStyle/>
          <a:p>
            <a:pPr algn="just">
              <a:lnSpc>
                <a:spcPct val="150000"/>
              </a:lnSpc>
              <a:buFont typeface="Wingdings" panose="05000000000000000000" pitchFamily="2" charset="2"/>
              <a:buChar char="Ø"/>
            </a:pPr>
            <a:r>
              <a:rPr lang="en-US" sz="1600" dirty="0">
                <a:solidFill>
                  <a:schemeClr val="tx1"/>
                </a:solidFill>
              </a:rPr>
              <a:t>To calculate the parameter values of ARIMA model.</a:t>
            </a:r>
          </a:p>
          <a:p>
            <a:pPr algn="just">
              <a:lnSpc>
                <a:spcPct val="150000"/>
              </a:lnSpc>
              <a:buFont typeface="Wingdings" panose="05000000000000000000" pitchFamily="2" charset="2"/>
              <a:buChar char="Ø"/>
            </a:pPr>
            <a:r>
              <a:rPr lang="en-US" sz="1600" dirty="0">
                <a:solidFill>
                  <a:schemeClr val="tx1"/>
                </a:solidFill>
              </a:rPr>
              <a:t>To forecast the values using ARIMA.</a:t>
            </a:r>
          </a:p>
          <a:p>
            <a:pPr algn="just">
              <a:lnSpc>
                <a:spcPct val="150000"/>
              </a:lnSpc>
              <a:buFont typeface="Wingdings" panose="05000000000000000000" pitchFamily="2" charset="2"/>
              <a:buChar char="Ø"/>
            </a:pPr>
            <a:r>
              <a:rPr lang="en-US" sz="1600" dirty="0">
                <a:solidFill>
                  <a:schemeClr val="tx1"/>
                </a:solidFill>
              </a:rPr>
              <a:t>To train the dataset of predicted values by ARIMA.</a:t>
            </a:r>
          </a:p>
          <a:p>
            <a:pPr algn="just">
              <a:lnSpc>
                <a:spcPct val="150000"/>
              </a:lnSpc>
              <a:buFont typeface="Wingdings" panose="05000000000000000000" pitchFamily="2" charset="2"/>
              <a:buChar char="Ø"/>
            </a:pPr>
            <a:r>
              <a:rPr lang="en-US" sz="1600" dirty="0">
                <a:solidFill>
                  <a:schemeClr val="tx1"/>
                </a:solidFill>
              </a:rPr>
              <a:t>To improve the accuracy by adding error terms in dataset.</a:t>
            </a:r>
          </a:p>
          <a:p>
            <a:pPr algn="just">
              <a:lnSpc>
                <a:spcPct val="150000"/>
              </a:lnSpc>
              <a:buFont typeface="Wingdings" panose="05000000000000000000" pitchFamily="2" charset="2"/>
              <a:buChar char="Ø"/>
            </a:pPr>
            <a:r>
              <a:rPr lang="en-US" sz="1600" dirty="0">
                <a:solidFill>
                  <a:schemeClr val="tx1"/>
                </a:solidFill>
              </a:rPr>
              <a:t>To test the dataset.</a:t>
            </a:r>
          </a:p>
          <a:p>
            <a:pPr algn="just">
              <a:lnSpc>
                <a:spcPct val="150000"/>
              </a:lnSpc>
              <a:buFont typeface="Wingdings" panose="05000000000000000000" pitchFamily="2" charset="2"/>
              <a:buChar char="Ø"/>
            </a:pPr>
            <a:r>
              <a:rPr lang="en-US" sz="1600" dirty="0">
                <a:solidFill>
                  <a:schemeClr val="tx1"/>
                </a:solidFill>
              </a:rPr>
              <a:t>To predict stock values more accurately.</a:t>
            </a:r>
          </a:p>
          <a:p>
            <a:pPr lvl="0" algn="just">
              <a:lnSpc>
                <a:spcPct val="150000"/>
              </a:lnSpc>
              <a:buFont typeface="Wingdings" panose="05000000000000000000" pitchFamily="2" charset="2"/>
              <a:buChar char="Ø"/>
            </a:pPr>
            <a:r>
              <a:rPr lang="en-IN" sz="1600" dirty="0"/>
              <a:t>To reduce linear and non-linear error.</a:t>
            </a:r>
            <a:endParaRPr lang="en-US" sz="1600" dirty="0"/>
          </a:p>
          <a:p>
            <a:pPr algn="just">
              <a:lnSpc>
                <a:spcPct val="150000"/>
              </a:lnSpc>
              <a:buFont typeface="Wingdings" panose="05000000000000000000" pitchFamily="2" charset="2"/>
              <a:buChar char="Ø"/>
            </a:pPr>
            <a:endParaRPr lang="en-US" sz="1600" dirty="0">
              <a:solidFill>
                <a:schemeClr val="tx1"/>
              </a:solidFill>
            </a:endParaRPr>
          </a:p>
          <a:p>
            <a:pPr algn="just">
              <a:lnSpc>
                <a:spcPct val="150000"/>
              </a:lnSpc>
              <a:buFont typeface="Wingdings" panose="05000000000000000000" pitchFamily="2" charset="2"/>
              <a:buChar char="Ø"/>
            </a:pPr>
            <a:endParaRPr lang="en-US" sz="1600" dirty="0">
              <a:solidFill>
                <a:srgbClr val="FF0000"/>
              </a:solidFill>
            </a:endParaRPr>
          </a:p>
        </p:txBody>
      </p:sp>
      <p:sp>
        <p:nvSpPr>
          <p:cNvPr id="10" name="Date Placeholder 6"/>
          <p:cNvSpPr>
            <a:spLocks noGrp="1"/>
          </p:cNvSpPr>
          <p:nvPr>
            <p:ph type="dt" sz="half" idx="10"/>
          </p:nvPr>
        </p:nvSpPr>
        <p:spPr>
          <a:xfrm>
            <a:off x="0" y="6111875"/>
            <a:ext cx="2286000" cy="365125"/>
          </a:xfrm>
        </p:spPr>
        <p:txBody>
          <a:bodyPr/>
          <a:lstStyle/>
          <a:p>
            <a:pPr algn="l">
              <a:defRPr/>
            </a:pPr>
            <a:fld id="{D5E53013-F943-4195-98CC-EA6520E1BBC5}"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7</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p:cNvSpPr>
            <a:spLocks noGrp="1"/>
          </p:cNvSpPr>
          <p:nvPr>
            <p:ph type="title"/>
          </p:nvPr>
        </p:nvSpPr>
        <p:spPr>
          <a:xfrm>
            <a:off x="1899539" y="231933"/>
            <a:ext cx="6934200" cy="1051560"/>
          </a:xfrm>
        </p:spPr>
        <p:txBody>
          <a:bodyPr/>
          <a:lstStyle/>
          <a:p>
            <a:pPr algn="ctr"/>
            <a:r>
              <a:rPr lang="en-IN" dirty="0"/>
              <a:t>Problem Statement</a:t>
            </a:r>
          </a:p>
        </p:txBody>
      </p:sp>
      <p:sp>
        <p:nvSpPr>
          <p:cNvPr id="5" name="Content Placeholder 4"/>
          <p:cNvSpPr>
            <a:spLocks noGrp="1"/>
          </p:cNvSpPr>
          <p:nvPr>
            <p:ph idx="1"/>
          </p:nvPr>
        </p:nvSpPr>
        <p:spPr>
          <a:xfrm>
            <a:off x="457200" y="1371600"/>
            <a:ext cx="8305800" cy="4873752"/>
          </a:xfrm>
        </p:spPr>
        <p:txBody>
          <a:bodyPr/>
          <a:lstStyle/>
          <a:p>
            <a:pPr algn="just">
              <a:lnSpc>
                <a:spcPct val="150000"/>
              </a:lnSpc>
              <a:buFont typeface="Wingdings" panose="05000000000000000000" pitchFamily="2" charset="2"/>
              <a:buChar char="Ø"/>
            </a:pPr>
            <a:r>
              <a:rPr lang="en-US" sz="2000" dirty="0"/>
              <a:t>To predict the closing values of a stocking market accurately by reducing the linear error caused by ARIMA model and  the non-linear error caused by neural network.  </a:t>
            </a:r>
          </a:p>
        </p:txBody>
      </p:sp>
      <p:sp>
        <p:nvSpPr>
          <p:cNvPr id="10" name="Date Placeholder 6"/>
          <p:cNvSpPr>
            <a:spLocks noGrp="1"/>
          </p:cNvSpPr>
          <p:nvPr>
            <p:ph type="dt" sz="half" idx="10"/>
          </p:nvPr>
        </p:nvSpPr>
        <p:spPr>
          <a:xfrm>
            <a:off x="0" y="6111875"/>
            <a:ext cx="2286000" cy="365125"/>
          </a:xfrm>
        </p:spPr>
        <p:txBody>
          <a:bodyPr/>
          <a:lstStyle/>
          <a:p>
            <a:pPr algn="l">
              <a:defRPr/>
            </a:pPr>
            <a:fld id="{1AB350BB-19E3-426A-8B84-7F309C9E8EC9}"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8</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524000" y="237410"/>
            <a:ext cx="5795963" cy="1051560"/>
          </a:xfrm>
        </p:spPr>
        <p:txBody>
          <a:bodyPr>
            <a:normAutofit/>
          </a:bodyPr>
          <a:lstStyle/>
          <a:p>
            <a:pPr algn="ctr"/>
            <a:r>
              <a:rPr lang="en-IN" dirty="0"/>
              <a:t>Purpose &amp; Scope of project</a:t>
            </a:r>
          </a:p>
        </p:txBody>
      </p:sp>
      <p:sp>
        <p:nvSpPr>
          <p:cNvPr id="5" name="Content Placeholder 4"/>
          <p:cNvSpPr>
            <a:spLocks noGrp="1"/>
          </p:cNvSpPr>
          <p:nvPr>
            <p:ph idx="1"/>
          </p:nvPr>
        </p:nvSpPr>
        <p:spPr>
          <a:xfrm>
            <a:off x="457200" y="1527048"/>
            <a:ext cx="8305800" cy="4873752"/>
          </a:xfrm>
        </p:spPr>
        <p:txBody>
          <a:bodyPr/>
          <a:lstStyle/>
          <a:p>
            <a:pPr algn="just">
              <a:lnSpc>
                <a:spcPct val="150000"/>
              </a:lnSpc>
              <a:buFont typeface="Wingdings" panose="05000000000000000000" pitchFamily="2" charset="2"/>
              <a:buChar char="Ø"/>
            </a:pPr>
            <a:r>
              <a:rPr lang="en-IN" sz="2000" dirty="0"/>
              <a:t>To train the neural network so that it can predict the stock values.</a:t>
            </a:r>
          </a:p>
          <a:p>
            <a:pPr algn="just">
              <a:lnSpc>
                <a:spcPct val="150000"/>
              </a:lnSpc>
              <a:buFont typeface="Wingdings" panose="05000000000000000000" pitchFamily="2" charset="2"/>
              <a:buChar char="Ø"/>
            </a:pPr>
            <a:r>
              <a:rPr lang="en-IN" sz="2000" dirty="0"/>
              <a:t>Successful prediction of stock values  could yield significant profit.</a:t>
            </a:r>
          </a:p>
          <a:p>
            <a:pPr algn="just">
              <a:lnSpc>
                <a:spcPct val="150000"/>
              </a:lnSpc>
              <a:buFont typeface="Wingdings" panose="05000000000000000000" pitchFamily="2" charset="2"/>
              <a:buChar char="Ø"/>
            </a:pPr>
            <a:r>
              <a:rPr lang="en-IN" sz="2000" dirty="0"/>
              <a:t>To minimize the error between actual values and predicted values.</a:t>
            </a:r>
          </a:p>
          <a:p>
            <a:pPr algn="just">
              <a:lnSpc>
                <a:spcPct val="150000"/>
              </a:lnSpc>
              <a:buFont typeface="Wingdings" panose="05000000000000000000" pitchFamily="2" charset="2"/>
              <a:buChar char="Ø"/>
            </a:pPr>
            <a:r>
              <a:rPr lang="en-IN" sz="2000" dirty="0"/>
              <a:t>Future scope of this project can be trading in equity, lie detection.</a:t>
            </a:r>
          </a:p>
          <a:p>
            <a:pPr algn="just">
              <a:lnSpc>
                <a:spcPct val="150000"/>
              </a:lnSpc>
              <a:buFont typeface="Wingdings" panose="05000000000000000000" pitchFamily="2" charset="2"/>
              <a:buChar char="Ø"/>
            </a:pPr>
            <a:r>
              <a:rPr lang="en-IN" sz="2000" dirty="0"/>
              <a:t>The concept and architecture of this project can be used in the various areas like weather forecasting, astrology ,future healthcare, education, fraud –detection etc.</a:t>
            </a:r>
            <a:endParaRPr lang="en-US" sz="2000" dirty="0"/>
          </a:p>
          <a:p>
            <a:pPr algn="just">
              <a:lnSpc>
                <a:spcPct val="150000"/>
              </a:lnSpc>
            </a:pPr>
            <a:endParaRPr lang="en-US" sz="2000" dirty="0"/>
          </a:p>
        </p:txBody>
      </p:sp>
      <p:sp>
        <p:nvSpPr>
          <p:cNvPr id="10" name="Date Placeholder 6"/>
          <p:cNvSpPr>
            <a:spLocks noGrp="1"/>
          </p:cNvSpPr>
          <p:nvPr>
            <p:ph type="dt" sz="half" idx="10"/>
          </p:nvPr>
        </p:nvSpPr>
        <p:spPr>
          <a:xfrm>
            <a:off x="0" y="6111875"/>
            <a:ext cx="2286000" cy="365125"/>
          </a:xfrm>
        </p:spPr>
        <p:txBody>
          <a:bodyPr/>
          <a:lstStyle/>
          <a:p>
            <a:pPr algn="l">
              <a:defRPr/>
            </a:pPr>
            <a:fld id="{ACC9D914-5404-4F31-929B-2759A5B34C7A}" type="datetime1">
              <a:rPr lang="en-US" sz="1100" b="1" smtClean="0"/>
              <a:t>30-Nov-18</a:t>
            </a:fld>
            <a:endParaRPr lang="en-US" sz="1100" b="1" dirty="0"/>
          </a:p>
        </p:txBody>
      </p:sp>
      <p:sp>
        <p:nvSpPr>
          <p:cNvPr id="12" name="Footer Placeholder 8"/>
          <p:cNvSpPr>
            <a:spLocks noGrp="1"/>
          </p:cNvSpPr>
          <p:nvPr>
            <p:ph type="ftr" sz="quarter" idx="11"/>
          </p:nvPr>
        </p:nvSpPr>
        <p:spPr>
          <a:xfrm>
            <a:off x="2895600" y="6111875"/>
            <a:ext cx="3657600" cy="365125"/>
          </a:xfrm>
        </p:spPr>
        <p:txBody>
          <a:bodyPr/>
          <a:lstStyle/>
          <a:p>
            <a:pPr algn="ctr">
              <a:defRPr/>
            </a:pPr>
            <a:r>
              <a:rPr lang="en-US" sz="1100" b="1"/>
              <a:t>Semester-V (2018-19)                                                                     © 2018 IIITP-CSE-DVM</a:t>
            </a:r>
            <a:endParaRPr lang="en-US" sz="1100" b="1"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100" b="1" smtClean="0"/>
              <a:pPr>
                <a:defRPr/>
              </a:pPr>
              <a:t>9</a:t>
            </a:fld>
            <a:endParaRPr lang="en-US" sz="11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 y="167878"/>
            <a:ext cx="1219200" cy="1190625"/>
          </a:xfrm>
          <a:prstGeom prst="rect">
            <a:avLst/>
          </a:prstGeom>
        </p:spPr>
      </p:pic>
    </p:spTree>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7368</TotalTime>
  <Words>1034</Words>
  <Application>Microsoft Office PowerPoint</Application>
  <PresentationFormat>On-screen Show (4:3)</PresentationFormat>
  <Paragraphs>241</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Wingdings</vt:lpstr>
      <vt:lpstr>Wingdings 2</vt:lpstr>
      <vt:lpstr>Wingdings 3</vt:lpstr>
      <vt:lpstr>Facet</vt:lpstr>
      <vt:lpstr>PowerPoint Presentation</vt:lpstr>
      <vt:lpstr>Stock Market analysis and Prediction using NARIMA</vt:lpstr>
      <vt:lpstr>Outline</vt:lpstr>
      <vt:lpstr>Motivation</vt:lpstr>
      <vt:lpstr>Motivation</vt:lpstr>
      <vt:lpstr>Aim</vt:lpstr>
      <vt:lpstr>Objective</vt:lpstr>
      <vt:lpstr>Problem Statement</vt:lpstr>
      <vt:lpstr>Purpose &amp; Scope of project</vt:lpstr>
      <vt:lpstr>Software Requirements Specification (SRS)</vt:lpstr>
      <vt:lpstr>Design of Project</vt:lpstr>
      <vt:lpstr>UML Diagrams</vt:lpstr>
      <vt:lpstr>UML Diagrams contd..</vt:lpstr>
      <vt:lpstr>UML Diagrams contd..</vt:lpstr>
      <vt:lpstr>Plan of Project</vt:lpstr>
      <vt:lpstr>Hardware &amp; Software  Requirements</vt:lpstr>
      <vt:lpstr>Algorithm: Activation Function </vt:lpstr>
      <vt:lpstr>Algorithm:  </vt:lpstr>
      <vt:lpstr>      Applications of proposed system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Darshan V. Medhane</dc:creator>
  <cp:lastModifiedBy>saiphanish todupunuri</cp:lastModifiedBy>
  <cp:revision>580</cp:revision>
  <dcterms:created xsi:type="dcterms:W3CDTF">2006-08-16T00:00:00Z</dcterms:created>
  <dcterms:modified xsi:type="dcterms:W3CDTF">2018-11-30T04:01:49Z</dcterms:modified>
</cp:coreProperties>
</file>