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radwajdubbaka/Data-Cleaning-Excel" TargetMode="External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hyperlink" Target="https://www.linkedin.com/in/bharadwaj-dubbaka-a6b974172/" TargetMode="Externa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A7D8C-9A82-404B-ACA8-2049B00230E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F0835B5-322C-4AD0-8914-E18D6628B274}">
      <dgm:prSet/>
      <dgm:spPr/>
      <dgm:t>
        <a:bodyPr/>
        <a:lstStyle/>
        <a:p>
          <a:r>
            <a:rPr lang="en-US" dirty="0"/>
            <a:t>Cleaning messy data in three datasets: `orders`, `products`, and `customer`.</a:t>
          </a:r>
        </a:p>
      </dgm:t>
    </dgm:pt>
    <dgm:pt modelId="{C5EE21F3-3215-47C4-BB28-8008DA0D7CE7}" type="parTrans" cxnId="{4A055B48-BFA2-48D6-A75C-37359AF1F482}">
      <dgm:prSet/>
      <dgm:spPr/>
      <dgm:t>
        <a:bodyPr/>
        <a:lstStyle/>
        <a:p>
          <a:endParaRPr lang="en-US"/>
        </a:p>
      </dgm:t>
    </dgm:pt>
    <dgm:pt modelId="{29E4534D-36C9-4114-BB42-32CCFB649068}" type="sibTrans" cxnId="{4A055B48-BFA2-48D6-A75C-37359AF1F48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48AB25F-C542-4B00-99A7-208F17481DE6}">
      <dgm:prSet/>
      <dgm:spPr/>
      <dgm:t>
        <a:bodyPr/>
        <a:lstStyle/>
        <a:p>
          <a:r>
            <a:rPr lang="en-US"/>
            <a:t>Combining data for insights using Excel functions.</a:t>
          </a:r>
        </a:p>
      </dgm:t>
    </dgm:pt>
    <dgm:pt modelId="{6EE31D4A-C70B-4857-B075-A828C08236C8}" type="parTrans" cxnId="{86A04207-86AF-4265-AF69-B3D7F644908A}">
      <dgm:prSet/>
      <dgm:spPr/>
      <dgm:t>
        <a:bodyPr/>
        <a:lstStyle/>
        <a:p>
          <a:endParaRPr lang="en-US"/>
        </a:p>
      </dgm:t>
    </dgm:pt>
    <dgm:pt modelId="{BA109AB9-8584-4E6C-86D2-0316B1D2521B}" type="sibTrans" cxnId="{86A04207-86AF-4265-AF69-B3D7F644908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407FD1C-B8F9-4E67-ACD7-A9F7A0BEB519}">
      <dgm:prSet/>
      <dgm:spPr/>
      <dgm:t>
        <a:bodyPr/>
        <a:lstStyle/>
        <a:p>
          <a:r>
            <a:rPr lang="en-US"/>
            <a:t>Developing clean and structured tables for analysis.</a:t>
          </a:r>
        </a:p>
      </dgm:t>
    </dgm:pt>
    <dgm:pt modelId="{9EA152A2-1E62-4911-8DA1-8EC70439B414}" type="parTrans" cxnId="{BE9642D8-7735-4C54-B64F-C93340FC159C}">
      <dgm:prSet/>
      <dgm:spPr/>
      <dgm:t>
        <a:bodyPr/>
        <a:lstStyle/>
        <a:p>
          <a:endParaRPr lang="en-US"/>
        </a:p>
      </dgm:t>
    </dgm:pt>
    <dgm:pt modelId="{0A646EA3-0869-4D5C-9F86-03F69B460A2E}" type="sibTrans" cxnId="{BE9642D8-7735-4C54-B64F-C93340FC159C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4D5CFB91-41F6-4CB8-91D3-B85FA9A9655E}" type="pres">
      <dgm:prSet presAssocID="{FFCA7D8C-9A82-404B-ACA8-2049B00230E8}" presName="Name0" presStyleCnt="0">
        <dgm:presLayoutVars>
          <dgm:animLvl val="lvl"/>
          <dgm:resizeHandles val="exact"/>
        </dgm:presLayoutVars>
      </dgm:prSet>
      <dgm:spPr/>
    </dgm:pt>
    <dgm:pt modelId="{24ED959D-F1D4-4381-8731-705C7AC8D063}" type="pres">
      <dgm:prSet presAssocID="{EF0835B5-322C-4AD0-8914-E18D6628B274}" presName="compositeNode" presStyleCnt="0">
        <dgm:presLayoutVars>
          <dgm:bulletEnabled val="1"/>
        </dgm:presLayoutVars>
      </dgm:prSet>
      <dgm:spPr/>
    </dgm:pt>
    <dgm:pt modelId="{80916F79-5AC0-4F22-A2FD-EE93CDBCDBEA}" type="pres">
      <dgm:prSet presAssocID="{EF0835B5-322C-4AD0-8914-E18D6628B274}" presName="bgRect" presStyleLbl="alignNode1" presStyleIdx="0" presStyleCnt="3"/>
      <dgm:spPr/>
    </dgm:pt>
    <dgm:pt modelId="{D584B033-856B-4D77-9915-52422E932296}" type="pres">
      <dgm:prSet presAssocID="{29E4534D-36C9-4114-BB42-32CCFB64906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6C903E7-10BF-4B69-8E2D-A5618A39FE60}" type="pres">
      <dgm:prSet presAssocID="{EF0835B5-322C-4AD0-8914-E18D6628B274}" presName="nodeRect" presStyleLbl="alignNode1" presStyleIdx="0" presStyleCnt="3">
        <dgm:presLayoutVars>
          <dgm:bulletEnabled val="1"/>
        </dgm:presLayoutVars>
      </dgm:prSet>
      <dgm:spPr/>
    </dgm:pt>
    <dgm:pt modelId="{32D794B8-4DAA-4925-AF95-029041DE95D2}" type="pres">
      <dgm:prSet presAssocID="{29E4534D-36C9-4114-BB42-32CCFB649068}" presName="sibTrans" presStyleCnt="0"/>
      <dgm:spPr/>
    </dgm:pt>
    <dgm:pt modelId="{4A5A8FED-0DD7-4B38-966E-90F799759510}" type="pres">
      <dgm:prSet presAssocID="{848AB25F-C542-4B00-99A7-208F17481DE6}" presName="compositeNode" presStyleCnt="0">
        <dgm:presLayoutVars>
          <dgm:bulletEnabled val="1"/>
        </dgm:presLayoutVars>
      </dgm:prSet>
      <dgm:spPr/>
    </dgm:pt>
    <dgm:pt modelId="{366D186F-AC9A-433E-BDAB-C28565C46339}" type="pres">
      <dgm:prSet presAssocID="{848AB25F-C542-4B00-99A7-208F17481DE6}" presName="bgRect" presStyleLbl="alignNode1" presStyleIdx="1" presStyleCnt="3"/>
      <dgm:spPr/>
    </dgm:pt>
    <dgm:pt modelId="{9D869186-0A95-407A-899F-CF6D0081A101}" type="pres">
      <dgm:prSet presAssocID="{BA109AB9-8584-4E6C-86D2-0316B1D2521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A25C387-41F6-4866-AEA3-1AE8073A4590}" type="pres">
      <dgm:prSet presAssocID="{848AB25F-C542-4B00-99A7-208F17481DE6}" presName="nodeRect" presStyleLbl="alignNode1" presStyleIdx="1" presStyleCnt="3">
        <dgm:presLayoutVars>
          <dgm:bulletEnabled val="1"/>
        </dgm:presLayoutVars>
      </dgm:prSet>
      <dgm:spPr/>
    </dgm:pt>
    <dgm:pt modelId="{AEF2BF9C-9349-4DAE-85ED-AB9FE3A98322}" type="pres">
      <dgm:prSet presAssocID="{BA109AB9-8584-4E6C-86D2-0316B1D2521B}" presName="sibTrans" presStyleCnt="0"/>
      <dgm:spPr/>
    </dgm:pt>
    <dgm:pt modelId="{7777C300-5C95-49F9-A05E-2CC6B38A8F2B}" type="pres">
      <dgm:prSet presAssocID="{2407FD1C-B8F9-4E67-ACD7-A9F7A0BEB519}" presName="compositeNode" presStyleCnt="0">
        <dgm:presLayoutVars>
          <dgm:bulletEnabled val="1"/>
        </dgm:presLayoutVars>
      </dgm:prSet>
      <dgm:spPr/>
    </dgm:pt>
    <dgm:pt modelId="{F2C0EFD0-3FE7-468C-8A08-D38687C912B9}" type="pres">
      <dgm:prSet presAssocID="{2407FD1C-B8F9-4E67-ACD7-A9F7A0BEB519}" presName="bgRect" presStyleLbl="alignNode1" presStyleIdx="2" presStyleCnt="3" custLinFactNeighborX="-884" custLinFactNeighborY="316"/>
      <dgm:spPr/>
    </dgm:pt>
    <dgm:pt modelId="{12ED31C7-4E27-45B4-9B73-9DB0D8E90892}" type="pres">
      <dgm:prSet presAssocID="{0A646EA3-0869-4D5C-9F86-03F69B460A2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2E8B786-6553-4E11-A03E-F3CDEC08ECD7}" type="pres">
      <dgm:prSet presAssocID="{2407FD1C-B8F9-4E67-ACD7-A9F7A0BEB51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6A04207-86AF-4265-AF69-B3D7F644908A}" srcId="{FFCA7D8C-9A82-404B-ACA8-2049B00230E8}" destId="{848AB25F-C542-4B00-99A7-208F17481DE6}" srcOrd="1" destOrd="0" parTransId="{6EE31D4A-C70B-4857-B075-A828C08236C8}" sibTransId="{BA109AB9-8584-4E6C-86D2-0316B1D2521B}"/>
    <dgm:cxn modelId="{C9389816-52D2-4688-9B1C-F5FC43E6A69A}" type="presOf" srcId="{0A646EA3-0869-4D5C-9F86-03F69B460A2E}" destId="{12ED31C7-4E27-45B4-9B73-9DB0D8E90892}" srcOrd="0" destOrd="0" presId="urn:microsoft.com/office/officeart/2016/7/layout/LinearBlockProcessNumbered"/>
    <dgm:cxn modelId="{940BCD2D-765B-4B11-9F24-E1450E5CB510}" type="presOf" srcId="{BA109AB9-8584-4E6C-86D2-0316B1D2521B}" destId="{9D869186-0A95-407A-899F-CF6D0081A101}" srcOrd="0" destOrd="0" presId="urn:microsoft.com/office/officeart/2016/7/layout/LinearBlockProcessNumbered"/>
    <dgm:cxn modelId="{3116F046-C5FA-46E2-9530-FEF96C3050CD}" type="presOf" srcId="{FFCA7D8C-9A82-404B-ACA8-2049B00230E8}" destId="{4D5CFB91-41F6-4CB8-91D3-B85FA9A9655E}" srcOrd="0" destOrd="0" presId="urn:microsoft.com/office/officeart/2016/7/layout/LinearBlockProcessNumbered"/>
    <dgm:cxn modelId="{4A055B48-BFA2-48D6-A75C-37359AF1F482}" srcId="{FFCA7D8C-9A82-404B-ACA8-2049B00230E8}" destId="{EF0835B5-322C-4AD0-8914-E18D6628B274}" srcOrd="0" destOrd="0" parTransId="{C5EE21F3-3215-47C4-BB28-8008DA0D7CE7}" sibTransId="{29E4534D-36C9-4114-BB42-32CCFB649068}"/>
    <dgm:cxn modelId="{DE45504D-D89B-4E76-8D3B-18B33910F88C}" type="presOf" srcId="{848AB25F-C542-4B00-99A7-208F17481DE6}" destId="{0A25C387-41F6-4866-AEA3-1AE8073A4590}" srcOrd="1" destOrd="0" presId="urn:microsoft.com/office/officeart/2016/7/layout/LinearBlockProcessNumbered"/>
    <dgm:cxn modelId="{78A06F73-37CA-4193-B7CC-F9F0DEBD7F8F}" type="presOf" srcId="{EF0835B5-322C-4AD0-8914-E18D6628B274}" destId="{76C903E7-10BF-4B69-8E2D-A5618A39FE60}" srcOrd="1" destOrd="0" presId="urn:microsoft.com/office/officeart/2016/7/layout/LinearBlockProcessNumbered"/>
    <dgm:cxn modelId="{7400897E-D532-4480-A93A-79B26C09EED6}" type="presOf" srcId="{29E4534D-36C9-4114-BB42-32CCFB649068}" destId="{D584B033-856B-4D77-9915-52422E932296}" srcOrd="0" destOrd="0" presId="urn:microsoft.com/office/officeart/2016/7/layout/LinearBlockProcessNumbered"/>
    <dgm:cxn modelId="{B5967D84-7C6B-4D6E-A63D-CB6D1CF64627}" type="presOf" srcId="{848AB25F-C542-4B00-99A7-208F17481DE6}" destId="{366D186F-AC9A-433E-BDAB-C28565C46339}" srcOrd="0" destOrd="0" presId="urn:microsoft.com/office/officeart/2016/7/layout/LinearBlockProcessNumbered"/>
    <dgm:cxn modelId="{CD8FC697-7A44-45C8-840C-E89783AFDDE3}" type="presOf" srcId="{2407FD1C-B8F9-4E67-ACD7-A9F7A0BEB519}" destId="{F2C0EFD0-3FE7-468C-8A08-D38687C912B9}" srcOrd="0" destOrd="0" presId="urn:microsoft.com/office/officeart/2016/7/layout/LinearBlockProcessNumbered"/>
    <dgm:cxn modelId="{BE9642D8-7735-4C54-B64F-C93340FC159C}" srcId="{FFCA7D8C-9A82-404B-ACA8-2049B00230E8}" destId="{2407FD1C-B8F9-4E67-ACD7-A9F7A0BEB519}" srcOrd="2" destOrd="0" parTransId="{9EA152A2-1E62-4911-8DA1-8EC70439B414}" sibTransId="{0A646EA3-0869-4D5C-9F86-03F69B460A2E}"/>
    <dgm:cxn modelId="{E70727E5-480B-4AFB-B3E9-1F74DDA2D211}" type="presOf" srcId="{2407FD1C-B8F9-4E67-ACD7-A9F7A0BEB519}" destId="{82E8B786-6553-4E11-A03E-F3CDEC08ECD7}" srcOrd="1" destOrd="0" presId="urn:microsoft.com/office/officeart/2016/7/layout/LinearBlockProcessNumbered"/>
    <dgm:cxn modelId="{414CEAF0-1887-48E6-ABC8-71FF6994CCE8}" type="presOf" srcId="{EF0835B5-322C-4AD0-8914-E18D6628B274}" destId="{80916F79-5AC0-4F22-A2FD-EE93CDBCDBEA}" srcOrd="0" destOrd="0" presId="urn:microsoft.com/office/officeart/2016/7/layout/LinearBlockProcessNumbered"/>
    <dgm:cxn modelId="{2C535654-CCB4-46C2-896A-7FF5A4B761A6}" type="presParOf" srcId="{4D5CFB91-41F6-4CB8-91D3-B85FA9A9655E}" destId="{24ED959D-F1D4-4381-8731-705C7AC8D063}" srcOrd="0" destOrd="0" presId="urn:microsoft.com/office/officeart/2016/7/layout/LinearBlockProcessNumbered"/>
    <dgm:cxn modelId="{19EAC9D4-4DB1-4FC5-9AD7-5E59CC82B7CA}" type="presParOf" srcId="{24ED959D-F1D4-4381-8731-705C7AC8D063}" destId="{80916F79-5AC0-4F22-A2FD-EE93CDBCDBEA}" srcOrd="0" destOrd="0" presId="urn:microsoft.com/office/officeart/2016/7/layout/LinearBlockProcessNumbered"/>
    <dgm:cxn modelId="{B2171A32-28D6-4C10-9F3C-3435989B839A}" type="presParOf" srcId="{24ED959D-F1D4-4381-8731-705C7AC8D063}" destId="{D584B033-856B-4D77-9915-52422E932296}" srcOrd="1" destOrd="0" presId="urn:microsoft.com/office/officeart/2016/7/layout/LinearBlockProcessNumbered"/>
    <dgm:cxn modelId="{86D6E07D-33EE-4B21-91C1-898178B73574}" type="presParOf" srcId="{24ED959D-F1D4-4381-8731-705C7AC8D063}" destId="{76C903E7-10BF-4B69-8E2D-A5618A39FE60}" srcOrd="2" destOrd="0" presId="urn:microsoft.com/office/officeart/2016/7/layout/LinearBlockProcessNumbered"/>
    <dgm:cxn modelId="{8A0DD624-8592-42D1-B311-3233E28EB6E9}" type="presParOf" srcId="{4D5CFB91-41F6-4CB8-91D3-B85FA9A9655E}" destId="{32D794B8-4DAA-4925-AF95-029041DE95D2}" srcOrd="1" destOrd="0" presId="urn:microsoft.com/office/officeart/2016/7/layout/LinearBlockProcessNumbered"/>
    <dgm:cxn modelId="{7445C488-A68B-4677-9941-B0A668AEF6D4}" type="presParOf" srcId="{4D5CFB91-41F6-4CB8-91D3-B85FA9A9655E}" destId="{4A5A8FED-0DD7-4B38-966E-90F799759510}" srcOrd="2" destOrd="0" presId="urn:microsoft.com/office/officeart/2016/7/layout/LinearBlockProcessNumbered"/>
    <dgm:cxn modelId="{2B23CE5C-FB2A-4A33-9C53-A22A694D21D8}" type="presParOf" srcId="{4A5A8FED-0DD7-4B38-966E-90F799759510}" destId="{366D186F-AC9A-433E-BDAB-C28565C46339}" srcOrd="0" destOrd="0" presId="urn:microsoft.com/office/officeart/2016/7/layout/LinearBlockProcessNumbered"/>
    <dgm:cxn modelId="{C1841874-A569-41FC-831A-7CEFB60A7DAF}" type="presParOf" srcId="{4A5A8FED-0DD7-4B38-966E-90F799759510}" destId="{9D869186-0A95-407A-899F-CF6D0081A101}" srcOrd="1" destOrd="0" presId="urn:microsoft.com/office/officeart/2016/7/layout/LinearBlockProcessNumbered"/>
    <dgm:cxn modelId="{EC203FA2-6897-49FE-BD24-957C9CC6D999}" type="presParOf" srcId="{4A5A8FED-0DD7-4B38-966E-90F799759510}" destId="{0A25C387-41F6-4866-AEA3-1AE8073A4590}" srcOrd="2" destOrd="0" presId="urn:microsoft.com/office/officeart/2016/7/layout/LinearBlockProcessNumbered"/>
    <dgm:cxn modelId="{65C65301-4BD7-4FAC-BCCF-95053240079E}" type="presParOf" srcId="{4D5CFB91-41F6-4CB8-91D3-B85FA9A9655E}" destId="{AEF2BF9C-9349-4DAE-85ED-AB9FE3A98322}" srcOrd="3" destOrd="0" presId="urn:microsoft.com/office/officeart/2016/7/layout/LinearBlockProcessNumbered"/>
    <dgm:cxn modelId="{A6F55E2A-E99A-4F21-A748-48B4A0A8C53D}" type="presParOf" srcId="{4D5CFB91-41F6-4CB8-91D3-B85FA9A9655E}" destId="{7777C300-5C95-49F9-A05E-2CC6B38A8F2B}" srcOrd="4" destOrd="0" presId="urn:microsoft.com/office/officeart/2016/7/layout/LinearBlockProcessNumbered"/>
    <dgm:cxn modelId="{2E4D4AB8-8ED5-4E9F-9FA3-A09608922094}" type="presParOf" srcId="{7777C300-5C95-49F9-A05E-2CC6B38A8F2B}" destId="{F2C0EFD0-3FE7-468C-8A08-D38687C912B9}" srcOrd="0" destOrd="0" presId="urn:microsoft.com/office/officeart/2016/7/layout/LinearBlockProcessNumbered"/>
    <dgm:cxn modelId="{67E8B021-3777-4E85-9459-1CF6369A6453}" type="presParOf" srcId="{7777C300-5C95-49F9-A05E-2CC6B38A8F2B}" destId="{12ED31C7-4E27-45B4-9B73-9DB0D8E90892}" srcOrd="1" destOrd="0" presId="urn:microsoft.com/office/officeart/2016/7/layout/LinearBlockProcessNumbered"/>
    <dgm:cxn modelId="{01DAE31F-4C93-449F-B6B8-1F9B9650E955}" type="presParOf" srcId="{7777C300-5C95-49F9-A05E-2CC6B38A8F2B}" destId="{82E8B786-6553-4E11-A03E-F3CDEC08ECD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89509-0C5D-472C-B683-461FD297F84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DA3DC8-7F96-4BFD-BBE3-772CD70E0DF3}">
      <dgm:prSet/>
      <dgm:spPr/>
      <dgm:t>
        <a:bodyPr/>
        <a:lstStyle/>
        <a:p>
          <a:r>
            <a:rPr lang="en-US" dirty="0"/>
            <a:t>- Orders Table: Order details such as Order ID, Customer ID, Product ID, Date, and Quantity.</a:t>
          </a:r>
        </a:p>
      </dgm:t>
    </dgm:pt>
    <dgm:pt modelId="{265B79F0-568E-4ACF-91CD-FA12FBBD6D44}" type="parTrans" cxnId="{769B2B35-1721-42B7-8234-AB1A074AC071}">
      <dgm:prSet/>
      <dgm:spPr/>
      <dgm:t>
        <a:bodyPr/>
        <a:lstStyle/>
        <a:p>
          <a:endParaRPr lang="en-US"/>
        </a:p>
      </dgm:t>
    </dgm:pt>
    <dgm:pt modelId="{099BD3F1-0290-4637-B35C-FFACE944F60C}" type="sibTrans" cxnId="{769B2B35-1721-42B7-8234-AB1A074AC071}">
      <dgm:prSet/>
      <dgm:spPr/>
      <dgm:t>
        <a:bodyPr/>
        <a:lstStyle/>
        <a:p>
          <a:endParaRPr lang="en-US"/>
        </a:p>
      </dgm:t>
    </dgm:pt>
    <dgm:pt modelId="{CF11774A-376A-4EFB-9565-E3489B135B99}">
      <dgm:prSet/>
      <dgm:spPr/>
      <dgm:t>
        <a:bodyPr/>
        <a:lstStyle/>
        <a:p>
          <a:r>
            <a:rPr lang="en-US" dirty="0"/>
            <a:t>- Products Table: Product details such as ID, Name, Nutritional Info, and Price.</a:t>
          </a:r>
        </a:p>
      </dgm:t>
    </dgm:pt>
    <dgm:pt modelId="{137FA74B-532B-41F2-8A52-CF3CE6BA2371}" type="parTrans" cxnId="{CE78BCCE-98C0-4262-806A-9F167F3DBDDA}">
      <dgm:prSet/>
      <dgm:spPr/>
      <dgm:t>
        <a:bodyPr/>
        <a:lstStyle/>
        <a:p>
          <a:endParaRPr lang="en-US"/>
        </a:p>
      </dgm:t>
    </dgm:pt>
    <dgm:pt modelId="{6B0400B9-C2F7-42E2-85D4-C0FBDE5262B3}" type="sibTrans" cxnId="{CE78BCCE-98C0-4262-806A-9F167F3DBDDA}">
      <dgm:prSet/>
      <dgm:spPr/>
      <dgm:t>
        <a:bodyPr/>
        <a:lstStyle/>
        <a:p>
          <a:endParaRPr lang="en-US"/>
        </a:p>
      </dgm:t>
    </dgm:pt>
    <dgm:pt modelId="{C16E0687-26A9-42C8-A7C7-9EAEED6DC00E}">
      <dgm:prSet/>
      <dgm:spPr/>
      <dgm:t>
        <a:bodyPr/>
        <a:lstStyle/>
        <a:p>
          <a:r>
            <a:rPr lang="en-US" dirty="0"/>
            <a:t>- Customer Table: Customer names and IDs.</a:t>
          </a:r>
        </a:p>
      </dgm:t>
    </dgm:pt>
    <dgm:pt modelId="{027EAA25-3309-46FD-AB45-D99F6F30FB42}" type="parTrans" cxnId="{02D5AE7D-4777-481D-968F-624E9A043E1D}">
      <dgm:prSet/>
      <dgm:spPr/>
      <dgm:t>
        <a:bodyPr/>
        <a:lstStyle/>
        <a:p>
          <a:endParaRPr lang="en-US"/>
        </a:p>
      </dgm:t>
    </dgm:pt>
    <dgm:pt modelId="{1A4A8D53-14C1-4FCF-A117-A6512041B893}" type="sibTrans" cxnId="{02D5AE7D-4777-481D-968F-624E9A043E1D}">
      <dgm:prSet/>
      <dgm:spPr/>
      <dgm:t>
        <a:bodyPr/>
        <a:lstStyle/>
        <a:p>
          <a:endParaRPr lang="en-US"/>
        </a:p>
      </dgm:t>
    </dgm:pt>
    <dgm:pt modelId="{D8D5C495-2DB6-4E53-9926-40C6DC9366C6}" type="pres">
      <dgm:prSet presAssocID="{25C89509-0C5D-472C-B683-461FD297F84A}" presName="vert0" presStyleCnt="0">
        <dgm:presLayoutVars>
          <dgm:dir/>
          <dgm:animOne val="branch"/>
          <dgm:animLvl val="lvl"/>
        </dgm:presLayoutVars>
      </dgm:prSet>
      <dgm:spPr/>
    </dgm:pt>
    <dgm:pt modelId="{8E9EB8C7-4B29-4522-B75F-88E2A1F2FCCA}" type="pres">
      <dgm:prSet presAssocID="{2DDA3DC8-7F96-4BFD-BBE3-772CD70E0DF3}" presName="thickLine" presStyleLbl="alignNode1" presStyleIdx="0" presStyleCnt="3"/>
      <dgm:spPr/>
    </dgm:pt>
    <dgm:pt modelId="{8EC4C5D1-A006-45DF-B9FB-B431B885AA59}" type="pres">
      <dgm:prSet presAssocID="{2DDA3DC8-7F96-4BFD-BBE3-772CD70E0DF3}" presName="horz1" presStyleCnt="0"/>
      <dgm:spPr/>
    </dgm:pt>
    <dgm:pt modelId="{E6ED73D5-A6A1-49F4-8B62-7A3A09659390}" type="pres">
      <dgm:prSet presAssocID="{2DDA3DC8-7F96-4BFD-BBE3-772CD70E0DF3}" presName="tx1" presStyleLbl="revTx" presStyleIdx="0" presStyleCnt="3"/>
      <dgm:spPr/>
    </dgm:pt>
    <dgm:pt modelId="{F179E0E8-AD62-47DD-B2B5-4ECBBE65D7AF}" type="pres">
      <dgm:prSet presAssocID="{2DDA3DC8-7F96-4BFD-BBE3-772CD70E0DF3}" presName="vert1" presStyleCnt="0"/>
      <dgm:spPr/>
    </dgm:pt>
    <dgm:pt modelId="{98942E89-9418-457D-B09A-4BF5DDD56636}" type="pres">
      <dgm:prSet presAssocID="{CF11774A-376A-4EFB-9565-E3489B135B99}" presName="thickLine" presStyleLbl="alignNode1" presStyleIdx="1" presStyleCnt="3"/>
      <dgm:spPr/>
    </dgm:pt>
    <dgm:pt modelId="{D2D24DED-2C46-4BFC-84C7-B3BC513E7D9B}" type="pres">
      <dgm:prSet presAssocID="{CF11774A-376A-4EFB-9565-E3489B135B99}" presName="horz1" presStyleCnt="0"/>
      <dgm:spPr/>
    </dgm:pt>
    <dgm:pt modelId="{7D86238E-B19D-4B29-8368-E09934651FEF}" type="pres">
      <dgm:prSet presAssocID="{CF11774A-376A-4EFB-9565-E3489B135B99}" presName="tx1" presStyleLbl="revTx" presStyleIdx="1" presStyleCnt="3"/>
      <dgm:spPr/>
    </dgm:pt>
    <dgm:pt modelId="{F83C2F4E-E3A0-4405-8409-E950A93D56B8}" type="pres">
      <dgm:prSet presAssocID="{CF11774A-376A-4EFB-9565-E3489B135B99}" presName="vert1" presStyleCnt="0"/>
      <dgm:spPr/>
    </dgm:pt>
    <dgm:pt modelId="{9F84A991-28BD-4AFA-937A-153C6C752EFF}" type="pres">
      <dgm:prSet presAssocID="{C16E0687-26A9-42C8-A7C7-9EAEED6DC00E}" presName="thickLine" presStyleLbl="alignNode1" presStyleIdx="2" presStyleCnt="3"/>
      <dgm:spPr/>
    </dgm:pt>
    <dgm:pt modelId="{F7E7D613-12EA-46C3-8347-969E8729E5C1}" type="pres">
      <dgm:prSet presAssocID="{C16E0687-26A9-42C8-A7C7-9EAEED6DC00E}" presName="horz1" presStyleCnt="0"/>
      <dgm:spPr/>
    </dgm:pt>
    <dgm:pt modelId="{36CF9A6B-ACDE-4327-881D-5AE1D75BAE94}" type="pres">
      <dgm:prSet presAssocID="{C16E0687-26A9-42C8-A7C7-9EAEED6DC00E}" presName="tx1" presStyleLbl="revTx" presStyleIdx="2" presStyleCnt="3"/>
      <dgm:spPr/>
    </dgm:pt>
    <dgm:pt modelId="{7BB7769C-FF1A-4281-9F13-320DECB76E29}" type="pres">
      <dgm:prSet presAssocID="{C16E0687-26A9-42C8-A7C7-9EAEED6DC00E}" presName="vert1" presStyleCnt="0"/>
      <dgm:spPr/>
    </dgm:pt>
  </dgm:ptLst>
  <dgm:cxnLst>
    <dgm:cxn modelId="{DFC5A61F-C3B9-48EC-9A70-AE6FA78005D7}" type="presOf" srcId="{25C89509-0C5D-472C-B683-461FD297F84A}" destId="{D8D5C495-2DB6-4E53-9926-40C6DC9366C6}" srcOrd="0" destOrd="0" presId="urn:microsoft.com/office/officeart/2008/layout/LinedList"/>
    <dgm:cxn modelId="{769B2B35-1721-42B7-8234-AB1A074AC071}" srcId="{25C89509-0C5D-472C-B683-461FD297F84A}" destId="{2DDA3DC8-7F96-4BFD-BBE3-772CD70E0DF3}" srcOrd="0" destOrd="0" parTransId="{265B79F0-568E-4ACF-91CD-FA12FBBD6D44}" sibTransId="{099BD3F1-0290-4637-B35C-FFACE944F60C}"/>
    <dgm:cxn modelId="{02D5AE7D-4777-481D-968F-624E9A043E1D}" srcId="{25C89509-0C5D-472C-B683-461FD297F84A}" destId="{C16E0687-26A9-42C8-A7C7-9EAEED6DC00E}" srcOrd="2" destOrd="0" parTransId="{027EAA25-3309-46FD-AB45-D99F6F30FB42}" sibTransId="{1A4A8D53-14C1-4FCF-A117-A6512041B893}"/>
    <dgm:cxn modelId="{57DEC4A0-D387-40B2-BF79-646FD4D37D30}" type="presOf" srcId="{CF11774A-376A-4EFB-9565-E3489B135B99}" destId="{7D86238E-B19D-4B29-8368-E09934651FEF}" srcOrd="0" destOrd="0" presId="urn:microsoft.com/office/officeart/2008/layout/LinedList"/>
    <dgm:cxn modelId="{CE78BCCE-98C0-4262-806A-9F167F3DBDDA}" srcId="{25C89509-0C5D-472C-B683-461FD297F84A}" destId="{CF11774A-376A-4EFB-9565-E3489B135B99}" srcOrd="1" destOrd="0" parTransId="{137FA74B-532B-41F2-8A52-CF3CE6BA2371}" sibTransId="{6B0400B9-C2F7-42E2-85D4-C0FBDE5262B3}"/>
    <dgm:cxn modelId="{CF76CCE1-6300-4FE1-8081-29AADC69637F}" type="presOf" srcId="{C16E0687-26A9-42C8-A7C7-9EAEED6DC00E}" destId="{36CF9A6B-ACDE-4327-881D-5AE1D75BAE94}" srcOrd="0" destOrd="0" presId="urn:microsoft.com/office/officeart/2008/layout/LinedList"/>
    <dgm:cxn modelId="{E9B0F0E3-64BF-4B84-A542-20396F1D8119}" type="presOf" srcId="{2DDA3DC8-7F96-4BFD-BBE3-772CD70E0DF3}" destId="{E6ED73D5-A6A1-49F4-8B62-7A3A09659390}" srcOrd="0" destOrd="0" presId="urn:microsoft.com/office/officeart/2008/layout/LinedList"/>
    <dgm:cxn modelId="{F4C400F7-3D61-45B4-8AF6-F0E38EE92506}" type="presParOf" srcId="{D8D5C495-2DB6-4E53-9926-40C6DC9366C6}" destId="{8E9EB8C7-4B29-4522-B75F-88E2A1F2FCCA}" srcOrd="0" destOrd="0" presId="urn:microsoft.com/office/officeart/2008/layout/LinedList"/>
    <dgm:cxn modelId="{9D4B30CE-B1FC-4338-B151-8F7C616AC6D5}" type="presParOf" srcId="{D8D5C495-2DB6-4E53-9926-40C6DC9366C6}" destId="{8EC4C5D1-A006-45DF-B9FB-B431B885AA59}" srcOrd="1" destOrd="0" presId="urn:microsoft.com/office/officeart/2008/layout/LinedList"/>
    <dgm:cxn modelId="{74F50DBD-C30B-4824-B1DD-A1228A8CE165}" type="presParOf" srcId="{8EC4C5D1-A006-45DF-B9FB-B431B885AA59}" destId="{E6ED73D5-A6A1-49F4-8B62-7A3A09659390}" srcOrd="0" destOrd="0" presId="urn:microsoft.com/office/officeart/2008/layout/LinedList"/>
    <dgm:cxn modelId="{8D5402BE-8B22-459F-B188-C9A01C9F932C}" type="presParOf" srcId="{8EC4C5D1-A006-45DF-B9FB-B431B885AA59}" destId="{F179E0E8-AD62-47DD-B2B5-4ECBBE65D7AF}" srcOrd="1" destOrd="0" presId="urn:microsoft.com/office/officeart/2008/layout/LinedList"/>
    <dgm:cxn modelId="{DCAB8366-AF30-4A94-B5D2-BF24F40FF367}" type="presParOf" srcId="{D8D5C495-2DB6-4E53-9926-40C6DC9366C6}" destId="{98942E89-9418-457D-B09A-4BF5DDD56636}" srcOrd="2" destOrd="0" presId="urn:microsoft.com/office/officeart/2008/layout/LinedList"/>
    <dgm:cxn modelId="{425AA2FE-E298-477B-932B-0B4D5ED62B04}" type="presParOf" srcId="{D8D5C495-2DB6-4E53-9926-40C6DC9366C6}" destId="{D2D24DED-2C46-4BFC-84C7-B3BC513E7D9B}" srcOrd="3" destOrd="0" presId="urn:microsoft.com/office/officeart/2008/layout/LinedList"/>
    <dgm:cxn modelId="{F7880181-E91E-48AA-BF2B-A3F6F4D0685C}" type="presParOf" srcId="{D2D24DED-2C46-4BFC-84C7-B3BC513E7D9B}" destId="{7D86238E-B19D-4B29-8368-E09934651FEF}" srcOrd="0" destOrd="0" presId="urn:microsoft.com/office/officeart/2008/layout/LinedList"/>
    <dgm:cxn modelId="{57589126-2E07-42B3-8A26-1BDEC233D7B9}" type="presParOf" srcId="{D2D24DED-2C46-4BFC-84C7-B3BC513E7D9B}" destId="{F83C2F4E-E3A0-4405-8409-E950A93D56B8}" srcOrd="1" destOrd="0" presId="urn:microsoft.com/office/officeart/2008/layout/LinedList"/>
    <dgm:cxn modelId="{183D44EB-2174-474D-A053-06E8140A94F0}" type="presParOf" srcId="{D8D5C495-2DB6-4E53-9926-40C6DC9366C6}" destId="{9F84A991-28BD-4AFA-937A-153C6C752EFF}" srcOrd="4" destOrd="0" presId="urn:microsoft.com/office/officeart/2008/layout/LinedList"/>
    <dgm:cxn modelId="{2F93914E-6357-4935-86B5-02C5B1F3BC3B}" type="presParOf" srcId="{D8D5C495-2DB6-4E53-9926-40C6DC9366C6}" destId="{F7E7D613-12EA-46C3-8347-969E8729E5C1}" srcOrd="5" destOrd="0" presId="urn:microsoft.com/office/officeart/2008/layout/LinedList"/>
    <dgm:cxn modelId="{AAB18A30-A67A-406D-B87E-774049D20D90}" type="presParOf" srcId="{F7E7D613-12EA-46C3-8347-969E8729E5C1}" destId="{36CF9A6B-ACDE-4327-881D-5AE1D75BAE94}" srcOrd="0" destOrd="0" presId="urn:microsoft.com/office/officeart/2008/layout/LinedList"/>
    <dgm:cxn modelId="{504AF0B1-DEC7-470C-A4F8-D61A99E41747}" type="presParOf" srcId="{F7E7D613-12EA-46C3-8347-969E8729E5C1}" destId="{7BB7769C-FF1A-4281-9F13-320DECB76E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440473-043F-4281-B1FE-13EF24F260E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60AA06-44FB-4DA6-9E35-051767564FF2}">
      <dgm:prSet/>
      <dgm:spPr/>
      <dgm:t>
        <a:bodyPr/>
        <a:lstStyle/>
        <a:p>
          <a:r>
            <a:rPr lang="en-US" b="1"/>
            <a:t>Orders Table:</a:t>
          </a:r>
          <a:endParaRPr lang="en-US"/>
        </a:p>
      </dgm:t>
    </dgm:pt>
    <dgm:pt modelId="{0DDDAE58-826E-4B94-989E-AF3E60298168}" type="parTrans" cxnId="{13FFBDA9-57EC-4E64-85D3-D28AE3A599FE}">
      <dgm:prSet/>
      <dgm:spPr/>
      <dgm:t>
        <a:bodyPr/>
        <a:lstStyle/>
        <a:p>
          <a:endParaRPr lang="en-US"/>
        </a:p>
      </dgm:t>
    </dgm:pt>
    <dgm:pt modelId="{AEA0FEFB-4C48-452E-9D36-4D8DE7F4730B}" type="sibTrans" cxnId="{13FFBDA9-57EC-4E64-85D3-D28AE3A599FE}">
      <dgm:prSet/>
      <dgm:spPr/>
      <dgm:t>
        <a:bodyPr/>
        <a:lstStyle/>
        <a:p>
          <a:endParaRPr lang="en-US"/>
        </a:p>
      </dgm:t>
    </dgm:pt>
    <dgm:pt modelId="{3C6278C1-E122-476E-B9C0-7D16D74F31D1}">
      <dgm:prSet/>
      <dgm:spPr/>
      <dgm:t>
        <a:bodyPr/>
        <a:lstStyle/>
        <a:p>
          <a:r>
            <a:rPr lang="en-US" dirty="0"/>
            <a:t>Eliminate duplicate </a:t>
          </a:r>
          <a:r>
            <a:rPr lang="en-US" b="1" dirty="0"/>
            <a:t>`order_id`.</a:t>
          </a:r>
          <a:endParaRPr lang="en-US" dirty="0"/>
        </a:p>
      </dgm:t>
    </dgm:pt>
    <dgm:pt modelId="{345712BB-E4FE-4D1C-9D9F-508597E75751}" type="parTrans" cxnId="{9BD2A8E7-1216-4FB8-A1A0-1B32CD8EC5F6}">
      <dgm:prSet/>
      <dgm:spPr/>
      <dgm:t>
        <a:bodyPr/>
        <a:lstStyle/>
        <a:p>
          <a:endParaRPr lang="en-US"/>
        </a:p>
      </dgm:t>
    </dgm:pt>
    <dgm:pt modelId="{DBA663F7-C265-40F3-9799-80BA74D314FA}" type="sibTrans" cxnId="{9BD2A8E7-1216-4FB8-A1A0-1B32CD8EC5F6}">
      <dgm:prSet/>
      <dgm:spPr/>
      <dgm:t>
        <a:bodyPr/>
        <a:lstStyle/>
        <a:p>
          <a:endParaRPr lang="en-US"/>
        </a:p>
      </dgm:t>
    </dgm:pt>
    <dgm:pt modelId="{9D6592C9-5C77-48AE-8A64-02F65324659E}">
      <dgm:prSet/>
      <dgm:spPr/>
      <dgm:t>
        <a:bodyPr/>
        <a:lstStyle/>
        <a:p>
          <a:r>
            <a:rPr lang="en-US" dirty="0"/>
            <a:t>Convert </a:t>
          </a:r>
          <a:r>
            <a:rPr lang="en-US" b="1" dirty="0"/>
            <a:t>`product_id</a:t>
          </a:r>
          <a:r>
            <a:rPr lang="en-US" dirty="0"/>
            <a:t>` to text format.</a:t>
          </a:r>
        </a:p>
      </dgm:t>
    </dgm:pt>
    <dgm:pt modelId="{446A9F95-B2FF-4D76-89DC-CDEFA72CDD3B}" type="parTrans" cxnId="{589084BD-EE73-4660-99F6-F99B499FF91B}">
      <dgm:prSet/>
      <dgm:spPr/>
      <dgm:t>
        <a:bodyPr/>
        <a:lstStyle/>
        <a:p>
          <a:endParaRPr lang="en-US"/>
        </a:p>
      </dgm:t>
    </dgm:pt>
    <dgm:pt modelId="{801348C8-ABEF-4593-AA9B-85A79D123D01}" type="sibTrans" cxnId="{589084BD-EE73-4660-99F6-F99B499FF91B}">
      <dgm:prSet/>
      <dgm:spPr/>
      <dgm:t>
        <a:bodyPr/>
        <a:lstStyle/>
        <a:p>
          <a:endParaRPr lang="en-US"/>
        </a:p>
      </dgm:t>
    </dgm:pt>
    <dgm:pt modelId="{42C2F8F2-2DF5-474D-BAAE-D722D67ADC54}">
      <dgm:prSet/>
      <dgm:spPr/>
      <dgm:t>
        <a:bodyPr/>
        <a:lstStyle/>
        <a:p>
          <a:r>
            <a:rPr lang="en-US" dirty="0"/>
            <a:t>Correct `</a:t>
          </a:r>
          <a:r>
            <a:rPr lang="en-US" b="1" dirty="0"/>
            <a:t>qty`</a:t>
          </a:r>
          <a:r>
            <a:rPr lang="en-US" dirty="0"/>
            <a:t> entries ending with </a:t>
          </a:r>
          <a:r>
            <a:rPr lang="en-US" b="1" dirty="0"/>
            <a:t>'Q'</a:t>
          </a:r>
          <a:r>
            <a:rPr lang="en-US" dirty="0"/>
            <a:t> and handle missing values.</a:t>
          </a:r>
        </a:p>
      </dgm:t>
    </dgm:pt>
    <dgm:pt modelId="{9F73C4D8-C54C-41C7-8C47-F10A30FE41AE}" type="parTrans" cxnId="{8B89A790-9198-475F-A7E2-04C2401A40F3}">
      <dgm:prSet/>
      <dgm:spPr/>
      <dgm:t>
        <a:bodyPr/>
        <a:lstStyle/>
        <a:p>
          <a:endParaRPr lang="en-US"/>
        </a:p>
      </dgm:t>
    </dgm:pt>
    <dgm:pt modelId="{C033944A-98CA-4107-AFD0-A5D34C29BE10}" type="sibTrans" cxnId="{8B89A790-9198-475F-A7E2-04C2401A40F3}">
      <dgm:prSet/>
      <dgm:spPr/>
      <dgm:t>
        <a:bodyPr/>
        <a:lstStyle/>
        <a:p>
          <a:endParaRPr lang="en-US"/>
        </a:p>
      </dgm:t>
    </dgm:pt>
    <dgm:pt modelId="{E6AA6AC6-593D-4294-A33D-9DA91FE30728}">
      <dgm:prSet/>
      <dgm:spPr/>
      <dgm:t>
        <a:bodyPr/>
        <a:lstStyle/>
        <a:p>
          <a:r>
            <a:rPr lang="en-US" b="1"/>
            <a:t>Products Table:</a:t>
          </a:r>
          <a:endParaRPr lang="en-US"/>
        </a:p>
      </dgm:t>
    </dgm:pt>
    <dgm:pt modelId="{2D7FBF8A-2B77-4ECE-BFDC-21722CFAE7F7}" type="parTrans" cxnId="{ACA6FFF8-1EA6-4ADB-B9F0-43F2D3AD3824}">
      <dgm:prSet/>
      <dgm:spPr/>
      <dgm:t>
        <a:bodyPr/>
        <a:lstStyle/>
        <a:p>
          <a:endParaRPr lang="en-US"/>
        </a:p>
      </dgm:t>
    </dgm:pt>
    <dgm:pt modelId="{62EBAE16-7BA5-43E9-B6E8-78152671ABF1}" type="sibTrans" cxnId="{ACA6FFF8-1EA6-4ADB-B9F0-43F2D3AD3824}">
      <dgm:prSet/>
      <dgm:spPr/>
      <dgm:t>
        <a:bodyPr/>
        <a:lstStyle/>
        <a:p>
          <a:endParaRPr lang="en-US"/>
        </a:p>
      </dgm:t>
    </dgm:pt>
    <dgm:pt modelId="{ADDCF68A-116B-4100-9350-BA9CDF8127A8}">
      <dgm:prSet/>
      <dgm:spPr/>
      <dgm:t>
        <a:bodyPr/>
        <a:lstStyle/>
        <a:p>
          <a:r>
            <a:rPr lang="en-US" dirty="0"/>
            <a:t>Use `</a:t>
          </a:r>
          <a:r>
            <a:rPr lang="en-US" b="1" dirty="0"/>
            <a:t>TRIM()` </a:t>
          </a:r>
          <a:r>
            <a:rPr lang="en-US" dirty="0"/>
            <a:t>to clean product names.</a:t>
          </a:r>
        </a:p>
      </dgm:t>
    </dgm:pt>
    <dgm:pt modelId="{D3D59D56-289D-448E-B1AB-5DB430BAD608}" type="parTrans" cxnId="{C58A8D96-6267-4B3A-BF9A-93536CC0540C}">
      <dgm:prSet/>
      <dgm:spPr/>
      <dgm:t>
        <a:bodyPr/>
        <a:lstStyle/>
        <a:p>
          <a:endParaRPr lang="en-US"/>
        </a:p>
      </dgm:t>
    </dgm:pt>
    <dgm:pt modelId="{BB2A00F4-04EE-4085-8C69-8F952ED4A338}" type="sibTrans" cxnId="{C58A8D96-6267-4B3A-BF9A-93536CC0540C}">
      <dgm:prSet/>
      <dgm:spPr/>
      <dgm:t>
        <a:bodyPr/>
        <a:lstStyle/>
        <a:p>
          <a:endParaRPr lang="en-US"/>
        </a:p>
      </dgm:t>
    </dgm:pt>
    <dgm:pt modelId="{482131FD-7A6A-4AD2-9641-289A07140D6E}">
      <dgm:prSet/>
      <dgm:spPr/>
      <dgm:t>
        <a:bodyPr/>
        <a:lstStyle/>
        <a:p>
          <a:r>
            <a:rPr lang="en-US" dirty="0"/>
            <a:t>Extract numerical values from </a:t>
          </a:r>
          <a:r>
            <a:rPr lang="en-US" b="1" dirty="0"/>
            <a:t>'price (in Rs)' </a:t>
          </a:r>
          <a:r>
            <a:rPr lang="en-US" dirty="0"/>
            <a:t>and rename columns.</a:t>
          </a:r>
        </a:p>
      </dgm:t>
    </dgm:pt>
    <dgm:pt modelId="{966E60A6-C458-43D2-B2ED-BAE609478228}" type="parTrans" cxnId="{6F0DDD1D-44CF-4A0B-8827-C418D49AB8D6}">
      <dgm:prSet/>
      <dgm:spPr/>
      <dgm:t>
        <a:bodyPr/>
        <a:lstStyle/>
        <a:p>
          <a:endParaRPr lang="en-US"/>
        </a:p>
      </dgm:t>
    </dgm:pt>
    <dgm:pt modelId="{3E2437A4-8979-4A0F-9C43-DFB5ECD392D3}" type="sibTrans" cxnId="{6F0DDD1D-44CF-4A0B-8827-C418D49AB8D6}">
      <dgm:prSet/>
      <dgm:spPr/>
      <dgm:t>
        <a:bodyPr/>
        <a:lstStyle/>
        <a:p>
          <a:endParaRPr lang="en-US"/>
        </a:p>
      </dgm:t>
    </dgm:pt>
    <dgm:pt modelId="{0DD9A567-2F24-4CEB-B07B-9FE3888E2C6B}">
      <dgm:prSet/>
      <dgm:spPr/>
      <dgm:t>
        <a:bodyPr/>
        <a:lstStyle/>
        <a:p>
          <a:r>
            <a:rPr lang="en-US"/>
            <a:t>Customer Table</a:t>
          </a:r>
          <a:r>
            <a:rPr lang="en-GB"/>
            <a:t>:</a:t>
          </a:r>
          <a:endParaRPr lang="en-US"/>
        </a:p>
      </dgm:t>
    </dgm:pt>
    <dgm:pt modelId="{5F7C6049-CAB2-424E-BDF5-D62825C6B434}" type="parTrans" cxnId="{BF0CFE1A-13B4-408E-82B3-0974097D9FA1}">
      <dgm:prSet/>
      <dgm:spPr/>
      <dgm:t>
        <a:bodyPr/>
        <a:lstStyle/>
        <a:p>
          <a:endParaRPr lang="en-US"/>
        </a:p>
      </dgm:t>
    </dgm:pt>
    <dgm:pt modelId="{CF9DF459-314D-4C7A-BAA1-318C66201044}" type="sibTrans" cxnId="{BF0CFE1A-13B4-408E-82B3-0974097D9FA1}">
      <dgm:prSet/>
      <dgm:spPr/>
      <dgm:t>
        <a:bodyPr/>
        <a:lstStyle/>
        <a:p>
          <a:endParaRPr lang="en-US"/>
        </a:p>
      </dgm:t>
    </dgm:pt>
    <dgm:pt modelId="{E49E4A2D-F6D1-4739-84F8-44524C33CC77}">
      <dgm:prSet/>
      <dgm:spPr/>
      <dgm:t>
        <a:bodyPr/>
        <a:lstStyle/>
        <a:p>
          <a:r>
            <a:rPr lang="en-US"/>
            <a:t>Convert names to lowercase and use 'Paste Special' to finalize.</a:t>
          </a:r>
        </a:p>
      </dgm:t>
    </dgm:pt>
    <dgm:pt modelId="{7580A12A-8FB9-48EF-9467-4643F55998A6}" type="parTrans" cxnId="{F7C5D3AD-5085-4618-ACB5-87F70F572AFF}">
      <dgm:prSet/>
      <dgm:spPr/>
      <dgm:t>
        <a:bodyPr/>
        <a:lstStyle/>
        <a:p>
          <a:endParaRPr lang="en-US"/>
        </a:p>
      </dgm:t>
    </dgm:pt>
    <dgm:pt modelId="{8F92D844-1070-47B0-81F2-4E368848ADFE}" type="sibTrans" cxnId="{F7C5D3AD-5085-4618-ACB5-87F70F572AFF}">
      <dgm:prSet/>
      <dgm:spPr/>
      <dgm:t>
        <a:bodyPr/>
        <a:lstStyle/>
        <a:p>
          <a:endParaRPr lang="en-US"/>
        </a:p>
      </dgm:t>
    </dgm:pt>
    <dgm:pt modelId="{A04EAC00-20BB-49F2-A212-49C544C74859}" type="pres">
      <dgm:prSet presAssocID="{93440473-043F-4281-B1FE-13EF24F260E6}" presName="linear" presStyleCnt="0">
        <dgm:presLayoutVars>
          <dgm:dir/>
          <dgm:animLvl val="lvl"/>
          <dgm:resizeHandles val="exact"/>
        </dgm:presLayoutVars>
      </dgm:prSet>
      <dgm:spPr/>
    </dgm:pt>
    <dgm:pt modelId="{C9C9B5BC-B4D7-44A4-ADA3-1D68F331FF62}" type="pres">
      <dgm:prSet presAssocID="{A560AA06-44FB-4DA6-9E35-051767564FF2}" presName="parentLin" presStyleCnt="0"/>
      <dgm:spPr/>
    </dgm:pt>
    <dgm:pt modelId="{40ECE86F-4187-48F1-8968-13F908933527}" type="pres">
      <dgm:prSet presAssocID="{A560AA06-44FB-4DA6-9E35-051767564FF2}" presName="parentLeftMargin" presStyleLbl="node1" presStyleIdx="0" presStyleCnt="3"/>
      <dgm:spPr/>
    </dgm:pt>
    <dgm:pt modelId="{1EC1D652-5E25-4A8F-9201-89385D964995}" type="pres">
      <dgm:prSet presAssocID="{A560AA06-44FB-4DA6-9E35-051767564F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480B05-3CB4-4C28-98FC-B2D5AD93E27A}" type="pres">
      <dgm:prSet presAssocID="{A560AA06-44FB-4DA6-9E35-051767564FF2}" presName="negativeSpace" presStyleCnt="0"/>
      <dgm:spPr/>
    </dgm:pt>
    <dgm:pt modelId="{FE0F2921-B8C9-4B2E-8F9A-DB6C727D524F}" type="pres">
      <dgm:prSet presAssocID="{A560AA06-44FB-4DA6-9E35-051767564FF2}" presName="childText" presStyleLbl="conFgAcc1" presStyleIdx="0" presStyleCnt="3">
        <dgm:presLayoutVars>
          <dgm:bulletEnabled val="1"/>
        </dgm:presLayoutVars>
      </dgm:prSet>
      <dgm:spPr/>
    </dgm:pt>
    <dgm:pt modelId="{402648DF-5B40-486F-A7B8-E8B3648ACE3D}" type="pres">
      <dgm:prSet presAssocID="{AEA0FEFB-4C48-452E-9D36-4D8DE7F4730B}" presName="spaceBetweenRectangles" presStyleCnt="0"/>
      <dgm:spPr/>
    </dgm:pt>
    <dgm:pt modelId="{8FBF7832-0F59-486C-AF1F-1B5C29BD57F2}" type="pres">
      <dgm:prSet presAssocID="{E6AA6AC6-593D-4294-A33D-9DA91FE30728}" presName="parentLin" presStyleCnt="0"/>
      <dgm:spPr/>
    </dgm:pt>
    <dgm:pt modelId="{2A35A2CC-C371-4EB5-A9E1-63FCB9AF3F01}" type="pres">
      <dgm:prSet presAssocID="{E6AA6AC6-593D-4294-A33D-9DA91FE30728}" presName="parentLeftMargin" presStyleLbl="node1" presStyleIdx="0" presStyleCnt="3"/>
      <dgm:spPr/>
    </dgm:pt>
    <dgm:pt modelId="{5053E55E-C6AD-41AF-AF72-099AF17CDB12}" type="pres">
      <dgm:prSet presAssocID="{E6AA6AC6-593D-4294-A33D-9DA91FE307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6762CC-58F5-46A9-A3E7-CDC4F949975B}" type="pres">
      <dgm:prSet presAssocID="{E6AA6AC6-593D-4294-A33D-9DA91FE30728}" presName="negativeSpace" presStyleCnt="0"/>
      <dgm:spPr/>
    </dgm:pt>
    <dgm:pt modelId="{9B6C0D7F-66E1-4159-81F5-2C7240BC5D02}" type="pres">
      <dgm:prSet presAssocID="{E6AA6AC6-593D-4294-A33D-9DA91FE30728}" presName="childText" presStyleLbl="conFgAcc1" presStyleIdx="1" presStyleCnt="3">
        <dgm:presLayoutVars>
          <dgm:bulletEnabled val="1"/>
        </dgm:presLayoutVars>
      </dgm:prSet>
      <dgm:spPr/>
    </dgm:pt>
    <dgm:pt modelId="{70A0A93C-14A9-46C2-85AF-1FE9AD58149B}" type="pres">
      <dgm:prSet presAssocID="{62EBAE16-7BA5-43E9-B6E8-78152671ABF1}" presName="spaceBetweenRectangles" presStyleCnt="0"/>
      <dgm:spPr/>
    </dgm:pt>
    <dgm:pt modelId="{00819163-588E-4132-A7B6-837D32A4F28E}" type="pres">
      <dgm:prSet presAssocID="{0DD9A567-2F24-4CEB-B07B-9FE3888E2C6B}" presName="parentLin" presStyleCnt="0"/>
      <dgm:spPr/>
    </dgm:pt>
    <dgm:pt modelId="{61FBABE9-4CC8-4FFF-B29C-006CADB8F0DF}" type="pres">
      <dgm:prSet presAssocID="{0DD9A567-2F24-4CEB-B07B-9FE3888E2C6B}" presName="parentLeftMargin" presStyleLbl="node1" presStyleIdx="1" presStyleCnt="3"/>
      <dgm:spPr/>
    </dgm:pt>
    <dgm:pt modelId="{77C575A9-D69D-4320-8DE4-EF260153C938}" type="pres">
      <dgm:prSet presAssocID="{0DD9A567-2F24-4CEB-B07B-9FE3888E2C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D22A53-5F4B-49F5-8D70-A48E425B59C9}" type="pres">
      <dgm:prSet presAssocID="{0DD9A567-2F24-4CEB-B07B-9FE3888E2C6B}" presName="negativeSpace" presStyleCnt="0"/>
      <dgm:spPr/>
    </dgm:pt>
    <dgm:pt modelId="{B544111C-DE8C-4EB2-9496-8CCE834CD594}" type="pres">
      <dgm:prSet presAssocID="{0DD9A567-2F24-4CEB-B07B-9FE3888E2C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0CFE1A-13B4-408E-82B3-0974097D9FA1}" srcId="{93440473-043F-4281-B1FE-13EF24F260E6}" destId="{0DD9A567-2F24-4CEB-B07B-9FE3888E2C6B}" srcOrd="2" destOrd="0" parTransId="{5F7C6049-CAB2-424E-BDF5-D62825C6B434}" sibTransId="{CF9DF459-314D-4C7A-BAA1-318C66201044}"/>
    <dgm:cxn modelId="{6F0DDD1D-44CF-4A0B-8827-C418D49AB8D6}" srcId="{E6AA6AC6-593D-4294-A33D-9DA91FE30728}" destId="{482131FD-7A6A-4AD2-9641-289A07140D6E}" srcOrd="1" destOrd="0" parTransId="{966E60A6-C458-43D2-B2ED-BAE609478228}" sibTransId="{3E2437A4-8979-4A0F-9C43-DFB5ECD392D3}"/>
    <dgm:cxn modelId="{06C06620-F13E-40D7-95E3-5A65BEAFD2DA}" type="presOf" srcId="{A560AA06-44FB-4DA6-9E35-051767564FF2}" destId="{1EC1D652-5E25-4A8F-9201-89385D964995}" srcOrd="1" destOrd="0" presId="urn:microsoft.com/office/officeart/2005/8/layout/list1"/>
    <dgm:cxn modelId="{37222928-0869-4019-B49E-EFBC8227DB98}" type="presOf" srcId="{9D6592C9-5C77-48AE-8A64-02F65324659E}" destId="{FE0F2921-B8C9-4B2E-8F9A-DB6C727D524F}" srcOrd="0" destOrd="1" presId="urn:microsoft.com/office/officeart/2005/8/layout/list1"/>
    <dgm:cxn modelId="{8D6E8C37-093D-4104-8CF6-BD29761D5B10}" type="presOf" srcId="{E6AA6AC6-593D-4294-A33D-9DA91FE30728}" destId="{2A35A2CC-C371-4EB5-A9E1-63FCB9AF3F01}" srcOrd="0" destOrd="0" presId="urn:microsoft.com/office/officeart/2005/8/layout/list1"/>
    <dgm:cxn modelId="{7992B45E-C8A0-4793-B8E5-BA3A2043F25F}" type="presOf" srcId="{0DD9A567-2F24-4CEB-B07B-9FE3888E2C6B}" destId="{61FBABE9-4CC8-4FFF-B29C-006CADB8F0DF}" srcOrd="0" destOrd="0" presId="urn:microsoft.com/office/officeart/2005/8/layout/list1"/>
    <dgm:cxn modelId="{C6ABE465-B1ED-4A37-8923-E8D02F44B0B9}" type="presOf" srcId="{0DD9A567-2F24-4CEB-B07B-9FE3888E2C6B}" destId="{77C575A9-D69D-4320-8DE4-EF260153C938}" srcOrd="1" destOrd="0" presId="urn:microsoft.com/office/officeart/2005/8/layout/list1"/>
    <dgm:cxn modelId="{6E02096F-2D53-4737-8C91-86BD04FF6740}" type="presOf" srcId="{A560AA06-44FB-4DA6-9E35-051767564FF2}" destId="{40ECE86F-4187-48F1-8968-13F908933527}" srcOrd="0" destOrd="0" presId="urn:microsoft.com/office/officeart/2005/8/layout/list1"/>
    <dgm:cxn modelId="{96B7AE50-ED2B-4C55-8621-69EC880F8875}" type="presOf" srcId="{482131FD-7A6A-4AD2-9641-289A07140D6E}" destId="{9B6C0D7F-66E1-4159-81F5-2C7240BC5D02}" srcOrd="0" destOrd="1" presId="urn:microsoft.com/office/officeart/2005/8/layout/list1"/>
    <dgm:cxn modelId="{19B33775-2FA5-41A1-A317-30BED4DB740A}" type="presOf" srcId="{E6AA6AC6-593D-4294-A33D-9DA91FE30728}" destId="{5053E55E-C6AD-41AF-AF72-099AF17CDB12}" srcOrd="1" destOrd="0" presId="urn:microsoft.com/office/officeart/2005/8/layout/list1"/>
    <dgm:cxn modelId="{F307E756-A9BC-40AA-B44D-66099E089468}" type="presOf" srcId="{E49E4A2D-F6D1-4739-84F8-44524C33CC77}" destId="{B544111C-DE8C-4EB2-9496-8CCE834CD594}" srcOrd="0" destOrd="0" presId="urn:microsoft.com/office/officeart/2005/8/layout/list1"/>
    <dgm:cxn modelId="{5D591F82-367F-4F60-8514-B63A28226774}" type="presOf" srcId="{93440473-043F-4281-B1FE-13EF24F260E6}" destId="{A04EAC00-20BB-49F2-A212-49C544C74859}" srcOrd="0" destOrd="0" presId="urn:microsoft.com/office/officeart/2005/8/layout/list1"/>
    <dgm:cxn modelId="{8B89A790-9198-475F-A7E2-04C2401A40F3}" srcId="{A560AA06-44FB-4DA6-9E35-051767564FF2}" destId="{42C2F8F2-2DF5-474D-BAAE-D722D67ADC54}" srcOrd="2" destOrd="0" parTransId="{9F73C4D8-C54C-41C7-8C47-F10A30FE41AE}" sibTransId="{C033944A-98CA-4107-AFD0-A5D34C29BE10}"/>
    <dgm:cxn modelId="{2CFB8592-5606-46BE-80F4-9C55DFA1B6B7}" type="presOf" srcId="{ADDCF68A-116B-4100-9350-BA9CDF8127A8}" destId="{9B6C0D7F-66E1-4159-81F5-2C7240BC5D02}" srcOrd="0" destOrd="0" presId="urn:microsoft.com/office/officeart/2005/8/layout/list1"/>
    <dgm:cxn modelId="{C58A8D96-6267-4B3A-BF9A-93536CC0540C}" srcId="{E6AA6AC6-593D-4294-A33D-9DA91FE30728}" destId="{ADDCF68A-116B-4100-9350-BA9CDF8127A8}" srcOrd="0" destOrd="0" parTransId="{D3D59D56-289D-448E-B1AB-5DB430BAD608}" sibTransId="{BB2A00F4-04EE-4085-8C69-8F952ED4A338}"/>
    <dgm:cxn modelId="{13FFBDA9-57EC-4E64-85D3-D28AE3A599FE}" srcId="{93440473-043F-4281-B1FE-13EF24F260E6}" destId="{A560AA06-44FB-4DA6-9E35-051767564FF2}" srcOrd="0" destOrd="0" parTransId="{0DDDAE58-826E-4B94-989E-AF3E60298168}" sibTransId="{AEA0FEFB-4C48-452E-9D36-4D8DE7F4730B}"/>
    <dgm:cxn modelId="{F7C5D3AD-5085-4618-ACB5-87F70F572AFF}" srcId="{0DD9A567-2F24-4CEB-B07B-9FE3888E2C6B}" destId="{E49E4A2D-F6D1-4739-84F8-44524C33CC77}" srcOrd="0" destOrd="0" parTransId="{7580A12A-8FB9-48EF-9467-4643F55998A6}" sibTransId="{8F92D844-1070-47B0-81F2-4E368848ADFE}"/>
    <dgm:cxn modelId="{BEF38FB9-6EA7-48CE-8732-C7D6021FD827}" type="presOf" srcId="{42C2F8F2-2DF5-474D-BAAE-D722D67ADC54}" destId="{FE0F2921-B8C9-4B2E-8F9A-DB6C727D524F}" srcOrd="0" destOrd="2" presId="urn:microsoft.com/office/officeart/2005/8/layout/list1"/>
    <dgm:cxn modelId="{589084BD-EE73-4660-99F6-F99B499FF91B}" srcId="{A560AA06-44FB-4DA6-9E35-051767564FF2}" destId="{9D6592C9-5C77-48AE-8A64-02F65324659E}" srcOrd="1" destOrd="0" parTransId="{446A9F95-B2FF-4D76-89DC-CDEFA72CDD3B}" sibTransId="{801348C8-ABEF-4593-AA9B-85A79D123D01}"/>
    <dgm:cxn modelId="{6BF511E2-2358-4A2D-BB67-8948B6644E13}" type="presOf" srcId="{3C6278C1-E122-476E-B9C0-7D16D74F31D1}" destId="{FE0F2921-B8C9-4B2E-8F9A-DB6C727D524F}" srcOrd="0" destOrd="0" presId="urn:microsoft.com/office/officeart/2005/8/layout/list1"/>
    <dgm:cxn modelId="{9BD2A8E7-1216-4FB8-A1A0-1B32CD8EC5F6}" srcId="{A560AA06-44FB-4DA6-9E35-051767564FF2}" destId="{3C6278C1-E122-476E-B9C0-7D16D74F31D1}" srcOrd="0" destOrd="0" parTransId="{345712BB-E4FE-4D1C-9D9F-508597E75751}" sibTransId="{DBA663F7-C265-40F3-9799-80BA74D314FA}"/>
    <dgm:cxn modelId="{ACA6FFF8-1EA6-4ADB-B9F0-43F2D3AD3824}" srcId="{93440473-043F-4281-B1FE-13EF24F260E6}" destId="{E6AA6AC6-593D-4294-A33D-9DA91FE30728}" srcOrd="1" destOrd="0" parTransId="{2D7FBF8A-2B77-4ECE-BFDC-21722CFAE7F7}" sibTransId="{62EBAE16-7BA5-43E9-B6E8-78152671ABF1}"/>
    <dgm:cxn modelId="{9A9642F9-AEE1-4BB6-95DF-53D874F8F3F6}" type="presParOf" srcId="{A04EAC00-20BB-49F2-A212-49C544C74859}" destId="{C9C9B5BC-B4D7-44A4-ADA3-1D68F331FF62}" srcOrd="0" destOrd="0" presId="urn:microsoft.com/office/officeart/2005/8/layout/list1"/>
    <dgm:cxn modelId="{5D5E740A-763D-45DF-B44B-3627183B2979}" type="presParOf" srcId="{C9C9B5BC-B4D7-44A4-ADA3-1D68F331FF62}" destId="{40ECE86F-4187-48F1-8968-13F908933527}" srcOrd="0" destOrd="0" presId="urn:microsoft.com/office/officeart/2005/8/layout/list1"/>
    <dgm:cxn modelId="{7E599B51-6BAB-4FF0-95D2-AF294481B6D7}" type="presParOf" srcId="{C9C9B5BC-B4D7-44A4-ADA3-1D68F331FF62}" destId="{1EC1D652-5E25-4A8F-9201-89385D964995}" srcOrd="1" destOrd="0" presId="urn:microsoft.com/office/officeart/2005/8/layout/list1"/>
    <dgm:cxn modelId="{450A94DF-5A9A-46A7-B77E-8A8091894867}" type="presParOf" srcId="{A04EAC00-20BB-49F2-A212-49C544C74859}" destId="{57480B05-3CB4-4C28-98FC-B2D5AD93E27A}" srcOrd="1" destOrd="0" presId="urn:microsoft.com/office/officeart/2005/8/layout/list1"/>
    <dgm:cxn modelId="{B8A0CF11-F9C2-4E8B-A750-25361D259C81}" type="presParOf" srcId="{A04EAC00-20BB-49F2-A212-49C544C74859}" destId="{FE0F2921-B8C9-4B2E-8F9A-DB6C727D524F}" srcOrd="2" destOrd="0" presId="urn:microsoft.com/office/officeart/2005/8/layout/list1"/>
    <dgm:cxn modelId="{1630EAAF-B494-4FDE-BDD4-73D681150750}" type="presParOf" srcId="{A04EAC00-20BB-49F2-A212-49C544C74859}" destId="{402648DF-5B40-486F-A7B8-E8B3648ACE3D}" srcOrd="3" destOrd="0" presId="urn:microsoft.com/office/officeart/2005/8/layout/list1"/>
    <dgm:cxn modelId="{2661D7DD-7D62-40C0-9BF0-B9616C6CF007}" type="presParOf" srcId="{A04EAC00-20BB-49F2-A212-49C544C74859}" destId="{8FBF7832-0F59-486C-AF1F-1B5C29BD57F2}" srcOrd="4" destOrd="0" presId="urn:microsoft.com/office/officeart/2005/8/layout/list1"/>
    <dgm:cxn modelId="{7B16BF86-02B8-4EB2-8C8D-2A7BE07D2FB5}" type="presParOf" srcId="{8FBF7832-0F59-486C-AF1F-1B5C29BD57F2}" destId="{2A35A2CC-C371-4EB5-A9E1-63FCB9AF3F01}" srcOrd="0" destOrd="0" presId="urn:microsoft.com/office/officeart/2005/8/layout/list1"/>
    <dgm:cxn modelId="{6E1C73FD-FC65-4E75-B895-653F360D720D}" type="presParOf" srcId="{8FBF7832-0F59-486C-AF1F-1B5C29BD57F2}" destId="{5053E55E-C6AD-41AF-AF72-099AF17CDB12}" srcOrd="1" destOrd="0" presId="urn:microsoft.com/office/officeart/2005/8/layout/list1"/>
    <dgm:cxn modelId="{6E0E8CD1-1F4D-40DF-9ED2-9C733853B88C}" type="presParOf" srcId="{A04EAC00-20BB-49F2-A212-49C544C74859}" destId="{D16762CC-58F5-46A9-A3E7-CDC4F949975B}" srcOrd="5" destOrd="0" presId="urn:microsoft.com/office/officeart/2005/8/layout/list1"/>
    <dgm:cxn modelId="{7E4B9171-F5B9-46D3-899F-AC4082417F80}" type="presParOf" srcId="{A04EAC00-20BB-49F2-A212-49C544C74859}" destId="{9B6C0D7F-66E1-4159-81F5-2C7240BC5D02}" srcOrd="6" destOrd="0" presId="urn:microsoft.com/office/officeart/2005/8/layout/list1"/>
    <dgm:cxn modelId="{F4D4476A-D3A8-4883-9381-16E74F5D2554}" type="presParOf" srcId="{A04EAC00-20BB-49F2-A212-49C544C74859}" destId="{70A0A93C-14A9-46C2-85AF-1FE9AD58149B}" srcOrd="7" destOrd="0" presId="urn:microsoft.com/office/officeart/2005/8/layout/list1"/>
    <dgm:cxn modelId="{7CAACAD7-C4FB-4CF7-B71F-0829EE815B13}" type="presParOf" srcId="{A04EAC00-20BB-49F2-A212-49C544C74859}" destId="{00819163-588E-4132-A7B6-837D32A4F28E}" srcOrd="8" destOrd="0" presId="urn:microsoft.com/office/officeart/2005/8/layout/list1"/>
    <dgm:cxn modelId="{73C2AC69-E46A-4EDA-8A62-7E5C03ACA31A}" type="presParOf" srcId="{00819163-588E-4132-A7B6-837D32A4F28E}" destId="{61FBABE9-4CC8-4FFF-B29C-006CADB8F0DF}" srcOrd="0" destOrd="0" presId="urn:microsoft.com/office/officeart/2005/8/layout/list1"/>
    <dgm:cxn modelId="{A8170F78-9DB4-4621-B3EF-DEC7DFEDFDD6}" type="presParOf" srcId="{00819163-588E-4132-A7B6-837D32A4F28E}" destId="{77C575A9-D69D-4320-8DE4-EF260153C938}" srcOrd="1" destOrd="0" presId="urn:microsoft.com/office/officeart/2005/8/layout/list1"/>
    <dgm:cxn modelId="{F15EE262-128E-4ABA-BE52-089451DDDA7C}" type="presParOf" srcId="{A04EAC00-20BB-49F2-A212-49C544C74859}" destId="{AAD22A53-5F4B-49F5-8D70-A48E425B59C9}" srcOrd="9" destOrd="0" presId="urn:microsoft.com/office/officeart/2005/8/layout/list1"/>
    <dgm:cxn modelId="{D065087E-F6B3-48FE-A893-3FF33A0F8B7E}" type="presParOf" srcId="{A04EAC00-20BB-49F2-A212-49C544C74859}" destId="{B544111C-DE8C-4EB2-9496-8CCE834CD59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396851-E6FC-4CD7-B505-420A0301F0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D8166F-FB6E-484E-963F-99F58FB81602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Eliminated duplicate </a:t>
          </a:r>
          <a:r>
            <a:rPr lang="en-US" b="1" dirty="0"/>
            <a:t>`order_id`.</a:t>
          </a:r>
          <a:endParaRPr lang="en-US" dirty="0"/>
        </a:p>
      </dgm:t>
    </dgm:pt>
    <dgm:pt modelId="{65D20EF7-2483-4625-92F0-58CF8EA5E3BA}" type="parTrans" cxnId="{6BBB6071-9941-4E48-9BE1-4CF9B5784F38}">
      <dgm:prSet/>
      <dgm:spPr/>
      <dgm:t>
        <a:bodyPr/>
        <a:lstStyle/>
        <a:p>
          <a:endParaRPr lang="en-US"/>
        </a:p>
      </dgm:t>
    </dgm:pt>
    <dgm:pt modelId="{BEDA9F3B-0905-4A63-9FFA-4C4D2270D91F}" type="sibTrans" cxnId="{6BBB6071-9941-4E48-9BE1-4CF9B5784F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0FE7D0-8EB4-4D2C-91C1-BB6BAD2E5718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Convert </a:t>
          </a:r>
          <a:r>
            <a:rPr lang="en-US" b="1" dirty="0"/>
            <a:t>`product_id</a:t>
          </a:r>
          <a:r>
            <a:rPr lang="en-US" dirty="0"/>
            <a:t>` to text format.</a:t>
          </a:r>
        </a:p>
      </dgm:t>
    </dgm:pt>
    <dgm:pt modelId="{6B513B1B-9775-4B68-843C-66D1AE9BA188}" type="parTrans" cxnId="{20701163-FC37-45B5-85C1-63443B0945FF}">
      <dgm:prSet/>
      <dgm:spPr/>
      <dgm:t>
        <a:bodyPr/>
        <a:lstStyle/>
        <a:p>
          <a:endParaRPr lang="en-US"/>
        </a:p>
      </dgm:t>
    </dgm:pt>
    <dgm:pt modelId="{C724DB3A-25EF-468A-96AD-97EFAFF335DE}" type="sibTrans" cxnId="{20701163-FC37-45B5-85C1-63443B0945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0F6BE3-35F1-4566-8DFF-0E4B6E406B8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Correct `</a:t>
          </a:r>
          <a:r>
            <a:rPr lang="en-US" b="1" dirty="0"/>
            <a:t>qty`</a:t>
          </a:r>
          <a:r>
            <a:rPr lang="en-US" dirty="0"/>
            <a:t> entries ending with </a:t>
          </a:r>
          <a:r>
            <a:rPr lang="en-US" b="1" dirty="0"/>
            <a:t>'Q'</a:t>
          </a:r>
          <a:r>
            <a:rPr lang="en-US" dirty="0"/>
            <a:t> and handle missing values.</a:t>
          </a:r>
        </a:p>
      </dgm:t>
    </dgm:pt>
    <dgm:pt modelId="{ED34BFDB-7021-448C-81AE-E22EF5652230}" type="parTrans" cxnId="{E9F7E8C5-4480-4609-B6D6-E26EC0829058}">
      <dgm:prSet/>
      <dgm:spPr/>
      <dgm:t>
        <a:bodyPr/>
        <a:lstStyle/>
        <a:p>
          <a:endParaRPr lang="en-GB"/>
        </a:p>
      </dgm:t>
    </dgm:pt>
    <dgm:pt modelId="{03A76A27-0541-432E-A0E4-88FD7E943252}" type="sibTrans" cxnId="{E9F7E8C5-4480-4609-B6D6-E26EC0829058}">
      <dgm:prSet/>
      <dgm:spPr/>
      <dgm:t>
        <a:bodyPr/>
        <a:lstStyle/>
        <a:p>
          <a:endParaRPr lang="en-GB"/>
        </a:p>
      </dgm:t>
    </dgm:pt>
    <dgm:pt modelId="{C47079D4-463E-464D-B914-00E487A389A6}" type="pres">
      <dgm:prSet presAssocID="{C0396851-E6FC-4CD7-B505-420A0301F0D7}" presName="Name0" presStyleCnt="0">
        <dgm:presLayoutVars>
          <dgm:dir/>
          <dgm:animLvl val="lvl"/>
          <dgm:resizeHandles val="exact"/>
        </dgm:presLayoutVars>
      </dgm:prSet>
      <dgm:spPr/>
    </dgm:pt>
    <dgm:pt modelId="{FC492537-3663-4255-B244-9E116631A553}" type="pres">
      <dgm:prSet presAssocID="{EED8166F-FB6E-484E-963F-99F58FB81602}" presName="linNode" presStyleCnt="0"/>
      <dgm:spPr/>
    </dgm:pt>
    <dgm:pt modelId="{08765DCA-964A-4288-9084-D2EF55DD61C4}" type="pres">
      <dgm:prSet presAssocID="{EED8166F-FB6E-484E-963F-99F58FB81602}" presName="parentText" presStyleLbl="node1" presStyleIdx="0" presStyleCnt="3" custLinFactNeighborX="-89531" custLinFactNeighborY="2024">
        <dgm:presLayoutVars>
          <dgm:chMax val="1"/>
          <dgm:bulletEnabled val="1"/>
        </dgm:presLayoutVars>
      </dgm:prSet>
      <dgm:spPr/>
    </dgm:pt>
    <dgm:pt modelId="{BD4A616F-C7A2-4372-9F90-93E95A1AA98D}" type="pres">
      <dgm:prSet presAssocID="{BEDA9F3B-0905-4A63-9FFA-4C4D2270D91F}" presName="sp" presStyleCnt="0"/>
      <dgm:spPr/>
    </dgm:pt>
    <dgm:pt modelId="{70F9F3DE-973B-46BD-9FB9-E0C7062E201E}" type="pres">
      <dgm:prSet presAssocID="{510FE7D0-8EB4-4D2C-91C1-BB6BAD2E5718}" presName="linNode" presStyleCnt="0"/>
      <dgm:spPr/>
    </dgm:pt>
    <dgm:pt modelId="{D6326C0B-2EE3-4505-8F06-81FEA00DA084}" type="pres">
      <dgm:prSet presAssocID="{510FE7D0-8EB4-4D2C-91C1-BB6BAD2E5718}" presName="parentText" presStyleLbl="node1" presStyleIdx="1" presStyleCnt="3" custLinFactNeighborX="-89531" custLinFactNeighborY="2024">
        <dgm:presLayoutVars>
          <dgm:chMax val="1"/>
          <dgm:bulletEnabled val="1"/>
        </dgm:presLayoutVars>
      </dgm:prSet>
      <dgm:spPr/>
    </dgm:pt>
    <dgm:pt modelId="{26C3284E-CE77-4DEA-8B30-3F2B26C95A86}" type="pres">
      <dgm:prSet presAssocID="{C724DB3A-25EF-468A-96AD-97EFAFF335DE}" presName="sp" presStyleCnt="0"/>
      <dgm:spPr/>
    </dgm:pt>
    <dgm:pt modelId="{64EEBDCC-A4EC-40C1-A8A1-B8E270FB144E}" type="pres">
      <dgm:prSet presAssocID="{D20F6BE3-35F1-4566-8DFF-0E4B6E406B87}" presName="linNode" presStyleCnt="0"/>
      <dgm:spPr/>
    </dgm:pt>
    <dgm:pt modelId="{3D34BBB8-9914-47BE-BECE-D974BF6AB866}" type="pres">
      <dgm:prSet presAssocID="{D20F6BE3-35F1-4566-8DFF-0E4B6E406B87}" presName="parentText" presStyleLbl="node1" presStyleIdx="2" presStyleCnt="3" custLinFactNeighborX="-89531" custLinFactNeighborY="2024">
        <dgm:presLayoutVars>
          <dgm:chMax val="1"/>
          <dgm:bulletEnabled val="1"/>
        </dgm:presLayoutVars>
      </dgm:prSet>
      <dgm:spPr/>
    </dgm:pt>
  </dgm:ptLst>
  <dgm:cxnLst>
    <dgm:cxn modelId="{5253B805-51DB-41F9-A2B8-24F101126DA8}" type="presOf" srcId="{510FE7D0-8EB4-4D2C-91C1-BB6BAD2E5718}" destId="{D6326C0B-2EE3-4505-8F06-81FEA00DA084}" srcOrd="0" destOrd="0" presId="urn:microsoft.com/office/officeart/2005/8/layout/vList5"/>
    <dgm:cxn modelId="{20701163-FC37-45B5-85C1-63443B0945FF}" srcId="{C0396851-E6FC-4CD7-B505-420A0301F0D7}" destId="{510FE7D0-8EB4-4D2C-91C1-BB6BAD2E5718}" srcOrd="1" destOrd="0" parTransId="{6B513B1B-9775-4B68-843C-66D1AE9BA188}" sibTransId="{C724DB3A-25EF-468A-96AD-97EFAFF335DE}"/>
    <dgm:cxn modelId="{D402B765-CD16-4C63-B43B-2D421BA14672}" type="presOf" srcId="{D20F6BE3-35F1-4566-8DFF-0E4B6E406B87}" destId="{3D34BBB8-9914-47BE-BECE-D974BF6AB866}" srcOrd="0" destOrd="0" presId="urn:microsoft.com/office/officeart/2005/8/layout/vList5"/>
    <dgm:cxn modelId="{6BBB6071-9941-4E48-9BE1-4CF9B5784F38}" srcId="{C0396851-E6FC-4CD7-B505-420A0301F0D7}" destId="{EED8166F-FB6E-484E-963F-99F58FB81602}" srcOrd="0" destOrd="0" parTransId="{65D20EF7-2483-4625-92F0-58CF8EA5E3BA}" sibTransId="{BEDA9F3B-0905-4A63-9FFA-4C4D2270D91F}"/>
    <dgm:cxn modelId="{D492537B-3E09-42D2-BC83-D307DB7A68A4}" type="presOf" srcId="{EED8166F-FB6E-484E-963F-99F58FB81602}" destId="{08765DCA-964A-4288-9084-D2EF55DD61C4}" srcOrd="0" destOrd="0" presId="urn:microsoft.com/office/officeart/2005/8/layout/vList5"/>
    <dgm:cxn modelId="{9F169E93-AE30-44F1-94C3-7ACA48C78939}" type="presOf" srcId="{C0396851-E6FC-4CD7-B505-420A0301F0D7}" destId="{C47079D4-463E-464D-B914-00E487A389A6}" srcOrd="0" destOrd="0" presId="urn:microsoft.com/office/officeart/2005/8/layout/vList5"/>
    <dgm:cxn modelId="{E9F7E8C5-4480-4609-B6D6-E26EC0829058}" srcId="{C0396851-E6FC-4CD7-B505-420A0301F0D7}" destId="{D20F6BE3-35F1-4566-8DFF-0E4B6E406B87}" srcOrd="2" destOrd="0" parTransId="{ED34BFDB-7021-448C-81AE-E22EF5652230}" sibTransId="{03A76A27-0541-432E-A0E4-88FD7E943252}"/>
    <dgm:cxn modelId="{E88883A7-02F1-4125-BFF4-F3D8BB58BD9B}" type="presParOf" srcId="{C47079D4-463E-464D-B914-00E487A389A6}" destId="{FC492537-3663-4255-B244-9E116631A553}" srcOrd="0" destOrd="0" presId="urn:microsoft.com/office/officeart/2005/8/layout/vList5"/>
    <dgm:cxn modelId="{80C74092-F41C-4C13-8A06-9D100A93C436}" type="presParOf" srcId="{FC492537-3663-4255-B244-9E116631A553}" destId="{08765DCA-964A-4288-9084-D2EF55DD61C4}" srcOrd="0" destOrd="0" presId="urn:microsoft.com/office/officeart/2005/8/layout/vList5"/>
    <dgm:cxn modelId="{203F1CC4-4CFD-4A83-B9BA-4FBB42E71216}" type="presParOf" srcId="{C47079D4-463E-464D-B914-00E487A389A6}" destId="{BD4A616F-C7A2-4372-9F90-93E95A1AA98D}" srcOrd="1" destOrd="0" presId="urn:microsoft.com/office/officeart/2005/8/layout/vList5"/>
    <dgm:cxn modelId="{F4D7AE73-4C7B-4B11-AF91-D71766E2D910}" type="presParOf" srcId="{C47079D4-463E-464D-B914-00E487A389A6}" destId="{70F9F3DE-973B-46BD-9FB9-E0C7062E201E}" srcOrd="2" destOrd="0" presId="urn:microsoft.com/office/officeart/2005/8/layout/vList5"/>
    <dgm:cxn modelId="{13A69BD5-5241-4934-8728-833B7BC4D1DC}" type="presParOf" srcId="{70F9F3DE-973B-46BD-9FB9-E0C7062E201E}" destId="{D6326C0B-2EE3-4505-8F06-81FEA00DA084}" srcOrd="0" destOrd="0" presId="urn:microsoft.com/office/officeart/2005/8/layout/vList5"/>
    <dgm:cxn modelId="{9B4FF9A3-9FD5-4DF1-845B-31B6ECF89E79}" type="presParOf" srcId="{C47079D4-463E-464D-B914-00E487A389A6}" destId="{26C3284E-CE77-4DEA-8B30-3F2B26C95A86}" srcOrd="3" destOrd="0" presId="urn:microsoft.com/office/officeart/2005/8/layout/vList5"/>
    <dgm:cxn modelId="{E841F41A-D88D-496D-B1F8-818A06B0B280}" type="presParOf" srcId="{C47079D4-463E-464D-B914-00E487A389A6}" destId="{64EEBDCC-A4EC-40C1-A8A1-B8E270FB144E}" srcOrd="4" destOrd="0" presId="urn:microsoft.com/office/officeart/2005/8/layout/vList5"/>
    <dgm:cxn modelId="{5340566F-7DEC-4504-8FB1-DF3E08139F98}" type="presParOf" srcId="{64EEBDCC-A4EC-40C1-A8A1-B8E270FB144E}" destId="{3D34BBB8-9914-47BE-BECE-D974BF6AB86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D4CD26-28FD-4D24-BD6A-0FDE446C1A9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2F4B91-5C88-4F2B-840C-AE7C00CA95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`</a:t>
          </a:r>
          <a:r>
            <a:rPr lang="en-US" b="1" dirty="0"/>
            <a:t>TRIM()` </a:t>
          </a:r>
          <a:r>
            <a:rPr lang="en-US" dirty="0"/>
            <a:t>to clean product names.</a:t>
          </a:r>
        </a:p>
      </dgm:t>
    </dgm:pt>
    <dgm:pt modelId="{CBE162C4-C946-4DB4-B767-7DABFC8187F9}" type="parTrans" cxnId="{D9DE1F76-DE3C-4096-B890-1C96DDB56FF0}">
      <dgm:prSet/>
      <dgm:spPr/>
      <dgm:t>
        <a:bodyPr/>
        <a:lstStyle/>
        <a:p>
          <a:endParaRPr lang="en-US"/>
        </a:p>
      </dgm:t>
    </dgm:pt>
    <dgm:pt modelId="{59817E78-5BC0-4CA8-8E90-2095FEA07404}" type="sibTrans" cxnId="{D9DE1F76-DE3C-4096-B890-1C96DDB56F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414F8D-C684-47EA-AD69-68D5B088B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 numerical values from </a:t>
          </a:r>
          <a:r>
            <a:rPr lang="en-US" b="1" dirty="0"/>
            <a:t>'price (in Rs)’ </a:t>
          </a:r>
          <a:r>
            <a:rPr lang="en-US" b="0" dirty="0"/>
            <a:t>by splitting columns</a:t>
          </a:r>
          <a:r>
            <a:rPr lang="en-US" b="1" dirty="0"/>
            <a:t> </a:t>
          </a:r>
          <a:r>
            <a:rPr lang="en-US" dirty="0"/>
            <a:t>and rename columns.</a:t>
          </a:r>
        </a:p>
      </dgm:t>
    </dgm:pt>
    <dgm:pt modelId="{1BD04902-80E9-4244-A4CF-FF8F4425E228}" type="parTrans" cxnId="{4BDF5470-3038-4DCC-A967-D1103A6DBD32}">
      <dgm:prSet/>
      <dgm:spPr/>
      <dgm:t>
        <a:bodyPr/>
        <a:lstStyle/>
        <a:p>
          <a:endParaRPr lang="en-US"/>
        </a:p>
      </dgm:t>
    </dgm:pt>
    <dgm:pt modelId="{ECA212AA-79C8-49E9-A513-A6AA105C6AAB}" type="sibTrans" cxnId="{4BDF5470-3038-4DCC-A967-D1103A6DBD32}">
      <dgm:prSet/>
      <dgm:spPr/>
      <dgm:t>
        <a:bodyPr/>
        <a:lstStyle/>
        <a:p>
          <a:endParaRPr lang="en-US"/>
        </a:p>
      </dgm:t>
    </dgm:pt>
    <dgm:pt modelId="{E1CBB445-C76F-4607-B350-92251F415401}" type="pres">
      <dgm:prSet presAssocID="{74D4CD26-28FD-4D24-BD6A-0FDE446C1A9C}" presName="root" presStyleCnt="0">
        <dgm:presLayoutVars>
          <dgm:dir/>
          <dgm:resizeHandles val="exact"/>
        </dgm:presLayoutVars>
      </dgm:prSet>
      <dgm:spPr/>
    </dgm:pt>
    <dgm:pt modelId="{80B667EB-E58A-40D4-A3A1-8A59C7C8444A}" type="pres">
      <dgm:prSet presAssocID="{74D4CD26-28FD-4D24-BD6A-0FDE446C1A9C}" presName="container" presStyleCnt="0">
        <dgm:presLayoutVars>
          <dgm:dir/>
          <dgm:resizeHandles val="exact"/>
        </dgm:presLayoutVars>
      </dgm:prSet>
      <dgm:spPr/>
    </dgm:pt>
    <dgm:pt modelId="{BAB644C1-D4C3-4EF9-B2C1-2A2A31FA2A64}" type="pres">
      <dgm:prSet presAssocID="{B42F4B91-5C88-4F2B-840C-AE7C00CA9553}" presName="compNode" presStyleCnt="0"/>
      <dgm:spPr/>
    </dgm:pt>
    <dgm:pt modelId="{A3869F2F-DFB3-4B61-A2FF-0A186AD074FC}" type="pres">
      <dgm:prSet presAssocID="{B42F4B91-5C88-4F2B-840C-AE7C00CA9553}" presName="iconBgRect" presStyleLbl="bgShp" presStyleIdx="0" presStyleCnt="2" custLinFactNeighborX="-11029" custLinFactNeighborY="-49035"/>
      <dgm:spPr/>
    </dgm:pt>
    <dgm:pt modelId="{F2BD20A3-09D5-489C-A12C-97EE0D25E998}" type="pres">
      <dgm:prSet presAssocID="{B42F4B91-5C88-4F2B-840C-AE7C00CA9553}" presName="iconRect" presStyleLbl="node1" presStyleIdx="0" presStyleCnt="2" custLinFactNeighborX="-7828" custLinFactNeighborY="-845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A673AED2-A94F-4316-AFBA-A1E10421194D}" type="pres">
      <dgm:prSet presAssocID="{B42F4B91-5C88-4F2B-840C-AE7C00CA9553}" presName="spaceRect" presStyleCnt="0"/>
      <dgm:spPr/>
    </dgm:pt>
    <dgm:pt modelId="{6AB99015-2C19-4171-9741-F2907AE18AD7}" type="pres">
      <dgm:prSet presAssocID="{B42F4B91-5C88-4F2B-840C-AE7C00CA9553}" presName="textRect" presStyleLbl="revTx" presStyleIdx="0" presStyleCnt="2" custLinFactNeighborX="-4679" custLinFactNeighborY="-49035">
        <dgm:presLayoutVars>
          <dgm:chMax val="1"/>
          <dgm:chPref val="1"/>
        </dgm:presLayoutVars>
      </dgm:prSet>
      <dgm:spPr/>
    </dgm:pt>
    <dgm:pt modelId="{6F8AEC11-64C1-4D39-9B6A-14EEF7FD1724}" type="pres">
      <dgm:prSet presAssocID="{59817E78-5BC0-4CA8-8E90-2095FEA07404}" presName="sibTrans" presStyleLbl="sibTrans2D1" presStyleIdx="0" presStyleCnt="0"/>
      <dgm:spPr/>
    </dgm:pt>
    <dgm:pt modelId="{53DA00DD-AB63-416B-8E27-5A557881119F}" type="pres">
      <dgm:prSet presAssocID="{63414F8D-C684-47EA-AD69-68D5B088B925}" presName="compNode" presStyleCnt="0"/>
      <dgm:spPr/>
    </dgm:pt>
    <dgm:pt modelId="{33E06C56-019C-4581-9BE2-34B4540E8769}" type="pres">
      <dgm:prSet presAssocID="{63414F8D-C684-47EA-AD69-68D5B088B925}" presName="iconBgRect" presStyleLbl="bgShp" presStyleIdx="1" presStyleCnt="2" custLinFactNeighborX="2343" custLinFactNeighborY="-55391"/>
      <dgm:spPr/>
    </dgm:pt>
    <dgm:pt modelId="{F5A2C8DA-AC36-4867-9154-2604B6528270}" type="pres">
      <dgm:prSet presAssocID="{63414F8D-C684-47EA-AD69-68D5B088B925}" presName="iconRect" presStyleLbl="node1" presStyleIdx="1" presStyleCnt="2" custLinFactNeighborX="-3131" custLinFactNeighborY="-986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AEC905C-861F-4D24-A217-807CA0A15D44}" type="pres">
      <dgm:prSet presAssocID="{63414F8D-C684-47EA-AD69-68D5B088B925}" presName="spaceRect" presStyleCnt="0"/>
      <dgm:spPr/>
    </dgm:pt>
    <dgm:pt modelId="{EE615C03-E946-4A8A-A11B-DFAB3C585A8B}" type="pres">
      <dgm:prSet presAssocID="{63414F8D-C684-47EA-AD69-68D5B088B925}" presName="textRect" presStyleLbl="revTx" presStyleIdx="1" presStyleCnt="2" custLinFactNeighborX="994" custLinFactNeighborY="-55391">
        <dgm:presLayoutVars>
          <dgm:chMax val="1"/>
          <dgm:chPref val="1"/>
        </dgm:presLayoutVars>
      </dgm:prSet>
      <dgm:spPr/>
    </dgm:pt>
  </dgm:ptLst>
  <dgm:cxnLst>
    <dgm:cxn modelId="{B3789E20-CBF5-4D41-B902-022BB4D6C04C}" type="presOf" srcId="{74D4CD26-28FD-4D24-BD6A-0FDE446C1A9C}" destId="{E1CBB445-C76F-4607-B350-92251F415401}" srcOrd="0" destOrd="0" presId="urn:microsoft.com/office/officeart/2018/2/layout/IconCircleList"/>
    <dgm:cxn modelId="{4BDF5470-3038-4DCC-A967-D1103A6DBD32}" srcId="{74D4CD26-28FD-4D24-BD6A-0FDE446C1A9C}" destId="{63414F8D-C684-47EA-AD69-68D5B088B925}" srcOrd="1" destOrd="0" parTransId="{1BD04902-80E9-4244-A4CF-FF8F4425E228}" sibTransId="{ECA212AA-79C8-49E9-A513-A6AA105C6AAB}"/>
    <dgm:cxn modelId="{0EFF4E71-18C9-4C89-8405-CE96C0FA1F14}" type="presOf" srcId="{59817E78-5BC0-4CA8-8E90-2095FEA07404}" destId="{6F8AEC11-64C1-4D39-9B6A-14EEF7FD1724}" srcOrd="0" destOrd="0" presId="urn:microsoft.com/office/officeart/2018/2/layout/IconCircleList"/>
    <dgm:cxn modelId="{D9DE1F76-DE3C-4096-B890-1C96DDB56FF0}" srcId="{74D4CD26-28FD-4D24-BD6A-0FDE446C1A9C}" destId="{B42F4B91-5C88-4F2B-840C-AE7C00CA9553}" srcOrd="0" destOrd="0" parTransId="{CBE162C4-C946-4DB4-B767-7DABFC8187F9}" sibTransId="{59817E78-5BC0-4CA8-8E90-2095FEA07404}"/>
    <dgm:cxn modelId="{1DBF9C8A-9612-45FE-AD6C-868A09290223}" type="presOf" srcId="{63414F8D-C684-47EA-AD69-68D5B088B925}" destId="{EE615C03-E946-4A8A-A11B-DFAB3C585A8B}" srcOrd="0" destOrd="0" presId="urn:microsoft.com/office/officeart/2018/2/layout/IconCircleList"/>
    <dgm:cxn modelId="{AAD0D7C1-FD4D-4CD1-823D-9A1C6EA07BC2}" type="presOf" srcId="{B42F4B91-5C88-4F2B-840C-AE7C00CA9553}" destId="{6AB99015-2C19-4171-9741-F2907AE18AD7}" srcOrd="0" destOrd="0" presId="urn:microsoft.com/office/officeart/2018/2/layout/IconCircleList"/>
    <dgm:cxn modelId="{A43FFE35-3003-451A-94F3-1E3BD3140250}" type="presParOf" srcId="{E1CBB445-C76F-4607-B350-92251F415401}" destId="{80B667EB-E58A-40D4-A3A1-8A59C7C8444A}" srcOrd="0" destOrd="0" presId="urn:microsoft.com/office/officeart/2018/2/layout/IconCircleList"/>
    <dgm:cxn modelId="{C7F84B7D-D37A-4D6A-9B7B-C65F84B03476}" type="presParOf" srcId="{80B667EB-E58A-40D4-A3A1-8A59C7C8444A}" destId="{BAB644C1-D4C3-4EF9-B2C1-2A2A31FA2A64}" srcOrd="0" destOrd="0" presId="urn:microsoft.com/office/officeart/2018/2/layout/IconCircleList"/>
    <dgm:cxn modelId="{E834D74E-9D0D-4739-8398-F420DDEE45A6}" type="presParOf" srcId="{BAB644C1-D4C3-4EF9-B2C1-2A2A31FA2A64}" destId="{A3869F2F-DFB3-4B61-A2FF-0A186AD074FC}" srcOrd="0" destOrd="0" presId="urn:microsoft.com/office/officeart/2018/2/layout/IconCircleList"/>
    <dgm:cxn modelId="{A0600E1A-AE01-4DF2-8246-DD22C5AF5743}" type="presParOf" srcId="{BAB644C1-D4C3-4EF9-B2C1-2A2A31FA2A64}" destId="{F2BD20A3-09D5-489C-A12C-97EE0D25E998}" srcOrd="1" destOrd="0" presId="urn:microsoft.com/office/officeart/2018/2/layout/IconCircleList"/>
    <dgm:cxn modelId="{5E43C5BE-64EA-4E70-8072-DF22C7DB502C}" type="presParOf" srcId="{BAB644C1-D4C3-4EF9-B2C1-2A2A31FA2A64}" destId="{A673AED2-A94F-4316-AFBA-A1E10421194D}" srcOrd="2" destOrd="0" presId="urn:microsoft.com/office/officeart/2018/2/layout/IconCircleList"/>
    <dgm:cxn modelId="{345F2DD7-257C-45CA-A0E3-49E490E32EDC}" type="presParOf" srcId="{BAB644C1-D4C3-4EF9-B2C1-2A2A31FA2A64}" destId="{6AB99015-2C19-4171-9741-F2907AE18AD7}" srcOrd="3" destOrd="0" presId="urn:microsoft.com/office/officeart/2018/2/layout/IconCircleList"/>
    <dgm:cxn modelId="{22B7FD17-0196-49E6-8196-3030DB95385C}" type="presParOf" srcId="{80B667EB-E58A-40D4-A3A1-8A59C7C8444A}" destId="{6F8AEC11-64C1-4D39-9B6A-14EEF7FD1724}" srcOrd="1" destOrd="0" presId="urn:microsoft.com/office/officeart/2018/2/layout/IconCircleList"/>
    <dgm:cxn modelId="{7356B173-BF95-4D49-9CCC-4BE5EFDBBE79}" type="presParOf" srcId="{80B667EB-E58A-40D4-A3A1-8A59C7C8444A}" destId="{53DA00DD-AB63-416B-8E27-5A557881119F}" srcOrd="2" destOrd="0" presId="urn:microsoft.com/office/officeart/2018/2/layout/IconCircleList"/>
    <dgm:cxn modelId="{C45BB950-449C-4332-9241-C0FFED8CC440}" type="presParOf" srcId="{53DA00DD-AB63-416B-8E27-5A557881119F}" destId="{33E06C56-019C-4581-9BE2-34B4540E8769}" srcOrd="0" destOrd="0" presId="urn:microsoft.com/office/officeart/2018/2/layout/IconCircleList"/>
    <dgm:cxn modelId="{F5F0670F-AB50-48B2-9289-B0E534C1DAE2}" type="presParOf" srcId="{53DA00DD-AB63-416B-8E27-5A557881119F}" destId="{F5A2C8DA-AC36-4867-9154-2604B6528270}" srcOrd="1" destOrd="0" presId="urn:microsoft.com/office/officeart/2018/2/layout/IconCircleList"/>
    <dgm:cxn modelId="{1DAB8B3E-E517-42E5-859D-0119DF1C85A4}" type="presParOf" srcId="{53DA00DD-AB63-416B-8E27-5A557881119F}" destId="{3AEC905C-861F-4D24-A217-807CA0A15D44}" srcOrd="2" destOrd="0" presId="urn:microsoft.com/office/officeart/2018/2/layout/IconCircleList"/>
    <dgm:cxn modelId="{939209D9-23C7-47E1-9066-660D99B38EC5}" type="presParOf" srcId="{53DA00DD-AB63-416B-8E27-5A557881119F}" destId="{EE615C03-E946-4A8A-A11B-DFAB3C585A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F3FFED-2420-46B3-8379-7DA2BC2CD60D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B04F39-D0AE-4CCD-AF51-818A8A849501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VLOOKUP</a:t>
          </a:r>
          <a:r>
            <a:rPr lang="en-US" dirty="0">
              <a:solidFill>
                <a:schemeClr val="tx1"/>
              </a:solidFill>
            </a:rPr>
            <a:t>: Fetch customer names using `</a:t>
          </a:r>
          <a:r>
            <a:rPr lang="en-US" b="1" dirty="0">
              <a:solidFill>
                <a:schemeClr val="tx1"/>
              </a:solidFill>
            </a:rPr>
            <a:t>customer_id</a:t>
          </a:r>
          <a:r>
            <a:rPr lang="en-US" dirty="0">
              <a:solidFill>
                <a:schemeClr val="tx1"/>
              </a:solidFill>
            </a:rPr>
            <a:t>`.</a:t>
          </a:r>
        </a:p>
      </dgm:t>
    </dgm:pt>
    <dgm:pt modelId="{6F65492A-68D1-4920-AB8B-F77BA8C768A6}" type="parTrans" cxnId="{E017672A-CA50-460D-B960-83B1DF006BB2}">
      <dgm:prSet/>
      <dgm:spPr/>
      <dgm:t>
        <a:bodyPr/>
        <a:lstStyle/>
        <a:p>
          <a:endParaRPr lang="en-US"/>
        </a:p>
      </dgm:t>
    </dgm:pt>
    <dgm:pt modelId="{C246B5DA-60C2-4D4B-B30D-B95EAF688ECF}" type="sibTrans" cxnId="{E017672A-CA50-460D-B960-83B1DF006BB2}">
      <dgm:prSet/>
      <dgm:spPr/>
      <dgm:t>
        <a:bodyPr/>
        <a:lstStyle/>
        <a:p>
          <a:endParaRPr lang="en-US"/>
        </a:p>
      </dgm:t>
    </dgm:pt>
    <dgm:pt modelId="{412B358B-5F99-418C-826C-98A95AB469E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INDEX-MATCH:</a:t>
          </a:r>
          <a:r>
            <a:rPr lang="en-US" dirty="0">
              <a:solidFill>
                <a:schemeClr val="tx1"/>
              </a:solidFill>
            </a:rPr>
            <a:t> Retrieve product names for </a:t>
          </a:r>
          <a:r>
            <a:rPr lang="en-US" b="1" dirty="0">
              <a:solidFill>
                <a:schemeClr val="tx1"/>
              </a:solidFill>
            </a:rPr>
            <a:t>`product_id`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CB551C91-2E2A-48E1-BAD6-6CE4F30470C4}" type="parTrans" cxnId="{06D0F8E1-E112-4ACF-9A03-23469DDFDA91}">
      <dgm:prSet/>
      <dgm:spPr/>
      <dgm:t>
        <a:bodyPr/>
        <a:lstStyle/>
        <a:p>
          <a:endParaRPr lang="en-US"/>
        </a:p>
      </dgm:t>
    </dgm:pt>
    <dgm:pt modelId="{25F3EA2A-9D9B-4B98-AD98-19C143866834}" type="sibTrans" cxnId="{06D0F8E1-E112-4ACF-9A03-23469DDFDA91}">
      <dgm:prSet/>
      <dgm:spPr/>
      <dgm:t>
        <a:bodyPr/>
        <a:lstStyle/>
        <a:p>
          <a:endParaRPr lang="en-US"/>
        </a:p>
      </dgm:t>
    </dgm:pt>
    <dgm:pt modelId="{14E0C267-11B3-4056-AF24-E28C9C18159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XLOOKUP:</a:t>
          </a:r>
          <a:r>
            <a:rPr lang="en-US" dirty="0">
              <a:solidFill>
                <a:schemeClr val="tx1"/>
              </a:solidFill>
            </a:rPr>
            <a:t> Find product prices from the </a:t>
          </a:r>
          <a:r>
            <a:rPr lang="en-US" b="1" dirty="0">
              <a:solidFill>
                <a:schemeClr val="tx1"/>
              </a:solidFill>
            </a:rPr>
            <a:t>`products`</a:t>
          </a:r>
          <a:r>
            <a:rPr lang="en-US" dirty="0">
              <a:solidFill>
                <a:schemeClr val="tx1"/>
              </a:solidFill>
            </a:rPr>
            <a:t> table.</a:t>
          </a:r>
        </a:p>
      </dgm:t>
    </dgm:pt>
    <dgm:pt modelId="{F3ED26E5-A0BB-42BD-8606-F65F45827D1E}" type="parTrans" cxnId="{F563E835-DC3C-4E47-BCC9-6253F17D2B34}">
      <dgm:prSet/>
      <dgm:spPr/>
      <dgm:t>
        <a:bodyPr/>
        <a:lstStyle/>
        <a:p>
          <a:endParaRPr lang="en-US"/>
        </a:p>
      </dgm:t>
    </dgm:pt>
    <dgm:pt modelId="{A4678243-11D0-4B49-AC31-CBD46BEFEDFA}" type="sibTrans" cxnId="{F563E835-DC3C-4E47-BCC9-6253F17D2B34}">
      <dgm:prSet/>
      <dgm:spPr/>
      <dgm:t>
        <a:bodyPr/>
        <a:lstStyle/>
        <a:p>
          <a:endParaRPr lang="en-US"/>
        </a:p>
      </dgm:t>
    </dgm:pt>
    <dgm:pt modelId="{51D378F1-CA83-4DF0-8A43-547ECFD03FA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</a:t>
          </a:r>
          <a:r>
            <a:rPr lang="en-US" b="1" dirty="0">
              <a:solidFill>
                <a:schemeClr val="tx1"/>
              </a:solidFill>
            </a:rPr>
            <a:t>New Column (total_price): </a:t>
          </a:r>
          <a:r>
            <a:rPr lang="en-US" dirty="0">
              <a:solidFill>
                <a:schemeClr val="tx1"/>
              </a:solidFill>
            </a:rPr>
            <a:t>Calculate `</a:t>
          </a:r>
          <a:r>
            <a:rPr lang="en-US" b="1" dirty="0">
              <a:solidFill>
                <a:schemeClr val="tx1"/>
              </a:solidFill>
            </a:rPr>
            <a:t>qty * price</a:t>
          </a:r>
          <a:r>
            <a:rPr lang="en-US" dirty="0">
              <a:solidFill>
                <a:schemeClr val="tx1"/>
              </a:solidFill>
            </a:rPr>
            <a:t>`.</a:t>
          </a:r>
        </a:p>
      </dgm:t>
    </dgm:pt>
    <dgm:pt modelId="{F7C31221-E87A-49A1-83D5-659A66B15261}" type="parTrans" cxnId="{FAEBAA74-95A3-4205-A1D4-402E75B491DA}">
      <dgm:prSet/>
      <dgm:spPr/>
      <dgm:t>
        <a:bodyPr/>
        <a:lstStyle/>
        <a:p>
          <a:endParaRPr lang="en-US"/>
        </a:p>
      </dgm:t>
    </dgm:pt>
    <dgm:pt modelId="{27F9AC04-8AD8-4814-AD84-F420AFA18807}" type="sibTrans" cxnId="{FAEBAA74-95A3-4205-A1D4-402E75B491DA}">
      <dgm:prSet/>
      <dgm:spPr/>
      <dgm:t>
        <a:bodyPr/>
        <a:lstStyle/>
        <a:p>
          <a:endParaRPr lang="en-US"/>
        </a:p>
      </dgm:t>
    </dgm:pt>
    <dgm:pt modelId="{125FC16D-D246-41BF-AD64-A510BB4D6DA8}" type="pres">
      <dgm:prSet presAssocID="{67F3FFED-2420-46B3-8379-7DA2BC2CD60D}" presName="Name0" presStyleCnt="0">
        <dgm:presLayoutVars>
          <dgm:dir/>
          <dgm:animLvl val="lvl"/>
          <dgm:resizeHandles val="exact"/>
        </dgm:presLayoutVars>
      </dgm:prSet>
      <dgm:spPr/>
    </dgm:pt>
    <dgm:pt modelId="{79A841DA-9665-45BE-B34D-C043BB77B952}" type="pres">
      <dgm:prSet presAssocID="{BBB04F39-D0AE-4CCD-AF51-818A8A849501}" presName="linNode" presStyleCnt="0"/>
      <dgm:spPr/>
    </dgm:pt>
    <dgm:pt modelId="{28660B86-AE10-4111-8606-427E7E9008BF}" type="pres">
      <dgm:prSet presAssocID="{BBB04F39-D0AE-4CCD-AF51-818A8A849501}" presName="parentText" presStyleLbl="node1" presStyleIdx="0" presStyleCnt="4" custLinFactNeighborX="-85537" custLinFactNeighborY="0">
        <dgm:presLayoutVars>
          <dgm:chMax val="1"/>
          <dgm:bulletEnabled val="1"/>
        </dgm:presLayoutVars>
      </dgm:prSet>
      <dgm:spPr/>
    </dgm:pt>
    <dgm:pt modelId="{5C3902EC-09E1-4C47-B4E3-E1A2466858AD}" type="pres">
      <dgm:prSet presAssocID="{C246B5DA-60C2-4D4B-B30D-B95EAF688ECF}" presName="sp" presStyleCnt="0"/>
      <dgm:spPr/>
    </dgm:pt>
    <dgm:pt modelId="{14F12A58-4427-4C63-AA1F-68E2B6C4D78C}" type="pres">
      <dgm:prSet presAssocID="{412B358B-5F99-418C-826C-98A95AB469EE}" presName="linNode" presStyleCnt="0"/>
      <dgm:spPr/>
    </dgm:pt>
    <dgm:pt modelId="{4E0E63CF-20F9-4942-AAA9-9F398BF6DAE3}" type="pres">
      <dgm:prSet presAssocID="{412B358B-5F99-418C-826C-98A95AB469EE}" presName="parentText" presStyleLbl="node1" presStyleIdx="1" presStyleCnt="4" custLinFactNeighborX="-85537" custLinFactNeighborY="208">
        <dgm:presLayoutVars>
          <dgm:chMax val="1"/>
          <dgm:bulletEnabled val="1"/>
        </dgm:presLayoutVars>
      </dgm:prSet>
      <dgm:spPr/>
    </dgm:pt>
    <dgm:pt modelId="{7BD9C8E0-B52E-487F-83C9-453E91CE798A}" type="pres">
      <dgm:prSet presAssocID="{25F3EA2A-9D9B-4B98-AD98-19C143866834}" presName="sp" presStyleCnt="0"/>
      <dgm:spPr/>
    </dgm:pt>
    <dgm:pt modelId="{EC359BF2-C213-4368-A12F-189F090DDB65}" type="pres">
      <dgm:prSet presAssocID="{14E0C267-11B3-4056-AF24-E28C9C181592}" presName="linNode" presStyleCnt="0"/>
      <dgm:spPr/>
    </dgm:pt>
    <dgm:pt modelId="{19FE30DA-AD29-4B68-A6D8-854DE6FC9E0B}" type="pres">
      <dgm:prSet presAssocID="{14E0C267-11B3-4056-AF24-E28C9C181592}" presName="parentText" presStyleLbl="node1" presStyleIdx="2" presStyleCnt="4" custLinFactNeighborX="-85537" custLinFactNeighborY="208">
        <dgm:presLayoutVars>
          <dgm:chMax val="1"/>
          <dgm:bulletEnabled val="1"/>
        </dgm:presLayoutVars>
      </dgm:prSet>
      <dgm:spPr/>
    </dgm:pt>
    <dgm:pt modelId="{A2905A33-711B-4B88-9B5E-5E0C6060EA06}" type="pres">
      <dgm:prSet presAssocID="{A4678243-11D0-4B49-AC31-CBD46BEFEDFA}" presName="sp" presStyleCnt="0"/>
      <dgm:spPr/>
    </dgm:pt>
    <dgm:pt modelId="{8695E040-A103-44BF-9509-04ECAF7CA9F9}" type="pres">
      <dgm:prSet presAssocID="{51D378F1-CA83-4DF0-8A43-547ECFD03FA8}" presName="linNode" presStyleCnt="0"/>
      <dgm:spPr/>
    </dgm:pt>
    <dgm:pt modelId="{0417F02D-6B04-47D7-9BE7-319E6F72F17E}" type="pres">
      <dgm:prSet presAssocID="{51D378F1-CA83-4DF0-8A43-547ECFD03FA8}" presName="parentText" presStyleLbl="node1" presStyleIdx="3" presStyleCnt="4" custLinFactNeighborX="-85537" custLinFactNeighborY="208">
        <dgm:presLayoutVars>
          <dgm:chMax val="1"/>
          <dgm:bulletEnabled val="1"/>
        </dgm:presLayoutVars>
      </dgm:prSet>
      <dgm:spPr/>
    </dgm:pt>
  </dgm:ptLst>
  <dgm:cxnLst>
    <dgm:cxn modelId="{B069B704-57E4-4FC0-AB6B-F04E740D9B25}" type="presOf" srcId="{14E0C267-11B3-4056-AF24-E28C9C181592}" destId="{19FE30DA-AD29-4B68-A6D8-854DE6FC9E0B}" srcOrd="0" destOrd="0" presId="urn:microsoft.com/office/officeart/2005/8/layout/vList5"/>
    <dgm:cxn modelId="{8A46A222-0B26-4DFC-BB3B-ADC7B363A1C7}" type="presOf" srcId="{51D378F1-CA83-4DF0-8A43-547ECFD03FA8}" destId="{0417F02D-6B04-47D7-9BE7-319E6F72F17E}" srcOrd="0" destOrd="0" presId="urn:microsoft.com/office/officeart/2005/8/layout/vList5"/>
    <dgm:cxn modelId="{E017672A-CA50-460D-B960-83B1DF006BB2}" srcId="{67F3FFED-2420-46B3-8379-7DA2BC2CD60D}" destId="{BBB04F39-D0AE-4CCD-AF51-818A8A849501}" srcOrd="0" destOrd="0" parTransId="{6F65492A-68D1-4920-AB8B-F77BA8C768A6}" sibTransId="{C246B5DA-60C2-4D4B-B30D-B95EAF688ECF}"/>
    <dgm:cxn modelId="{F563E835-DC3C-4E47-BCC9-6253F17D2B34}" srcId="{67F3FFED-2420-46B3-8379-7DA2BC2CD60D}" destId="{14E0C267-11B3-4056-AF24-E28C9C181592}" srcOrd="2" destOrd="0" parTransId="{F3ED26E5-A0BB-42BD-8606-F65F45827D1E}" sibTransId="{A4678243-11D0-4B49-AC31-CBD46BEFEDFA}"/>
    <dgm:cxn modelId="{9527C447-EA7F-4AB6-A6D1-C206107D0DFE}" type="presOf" srcId="{67F3FFED-2420-46B3-8379-7DA2BC2CD60D}" destId="{125FC16D-D246-41BF-AD64-A510BB4D6DA8}" srcOrd="0" destOrd="0" presId="urn:microsoft.com/office/officeart/2005/8/layout/vList5"/>
    <dgm:cxn modelId="{FAEBAA74-95A3-4205-A1D4-402E75B491DA}" srcId="{67F3FFED-2420-46B3-8379-7DA2BC2CD60D}" destId="{51D378F1-CA83-4DF0-8A43-547ECFD03FA8}" srcOrd="3" destOrd="0" parTransId="{F7C31221-E87A-49A1-83D5-659A66B15261}" sibTransId="{27F9AC04-8AD8-4814-AD84-F420AFA18807}"/>
    <dgm:cxn modelId="{48C092CF-8152-4CE1-A8B4-D5AC04625283}" type="presOf" srcId="{412B358B-5F99-418C-826C-98A95AB469EE}" destId="{4E0E63CF-20F9-4942-AAA9-9F398BF6DAE3}" srcOrd="0" destOrd="0" presId="urn:microsoft.com/office/officeart/2005/8/layout/vList5"/>
    <dgm:cxn modelId="{06D0F8E1-E112-4ACF-9A03-23469DDFDA91}" srcId="{67F3FFED-2420-46B3-8379-7DA2BC2CD60D}" destId="{412B358B-5F99-418C-826C-98A95AB469EE}" srcOrd="1" destOrd="0" parTransId="{CB551C91-2E2A-48E1-BAD6-6CE4F30470C4}" sibTransId="{25F3EA2A-9D9B-4B98-AD98-19C143866834}"/>
    <dgm:cxn modelId="{AD5B92E7-F0AC-42D1-8852-ADA1ED5FD0A0}" type="presOf" srcId="{BBB04F39-D0AE-4CCD-AF51-818A8A849501}" destId="{28660B86-AE10-4111-8606-427E7E9008BF}" srcOrd="0" destOrd="0" presId="urn:microsoft.com/office/officeart/2005/8/layout/vList5"/>
    <dgm:cxn modelId="{C70555F5-1E3E-41E8-BE59-A8EB0E759101}" type="presParOf" srcId="{125FC16D-D246-41BF-AD64-A510BB4D6DA8}" destId="{79A841DA-9665-45BE-B34D-C043BB77B952}" srcOrd="0" destOrd="0" presId="urn:microsoft.com/office/officeart/2005/8/layout/vList5"/>
    <dgm:cxn modelId="{9271B0AF-A508-4B00-B5C7-388848EC704C}" type="presParOf" srcId="{79A841DA-9665-45BE-B34D-C043BB77B952}" destId="{28660B86-AE10-4111-8606-427E7E9008BF}" srcOrd="0" destOrd="0" presId="urn:microsoft.com/office/officeart/2005/8/layout/vList5"/>
    <dgm:cxn modelId="{C328EAE9-FEA8-45B6-8E6B-9AE52ECDFA37}" type="presParOf" srcId="{125FC16D-D246-41BF-AD64-A510BB4D6DA8}" destId="{5C3902EC-09E1-4C47-B4E3-E1A2466858AD}" srcOrd="1" destOrd="0" presId="urn:microsoft.com/office/officeart/2005/8/layout/vList5"/>
    <dgm:cxn modelId="{F1A97477-2AC6-4057-8646-DF54EECCC96C}" type="presParOf" srcId="{125FC16D-D246-41BF-AD64-A510BB4D6DA8}" destId="{14F12A58-4427-4C63-AA1F-68E2B6C4D78C}" srcOrd="2" destOrd="0" presId="urn:microsoft.com/office/officeart/2005/8/layout/vList5"/>
    <dgm:cxn modelId="{3DC47997-78DB-40B0-A06C-D4AFCE2E28C1}" type="presParOf" srcId="{14F12A58-4427-4C63-AA1F-68E2B6C4D78C}" destId="{4E0E63CF-20F9-4942-AAA9-9F398BF6DAE3}" srcOrd="0" destOrd="0" presId="urn:microsoft.com/office/officeart/2005/8/layout/vList5"/>
    <dgm:cxn modelId="{C7B69D17-91F6-45F8-8621-EEB092313CFD}" type="presParOf" srcId="{125FC16D-D246-41BF-AD64-A510BB4D6DA8}" destId="{7BD9C8E0-B52E-487F-83C9-453E91CE798A}" srcOrd="3" destOrd="0" presId="urn:microsoft.com/office/officeart/2005/8/layout/vList5"/>
    <dgm:cxn modelId="{6171A764-B3AC-430F-B2A3-1A0A5B6E7006}" type="presParOf" srcId="{125FC16D-D246-41BF-AD64-A510BB4D6DA8}" destId="{EC359BF2-C213-4368-A12F-189F090DDB65}" srcOrd="4" destOrd="0" presId="urn:microsoft.com/office/officeart/2005/8/layout/vList5"/>
    <dgm:cxn modelId="{14621560-9D8A-462A-9553-61C6DE9F7F9B}" type="presParOf" srcId="{EC359BF2-C213-4368-A12F-189F090DDB65}" destId="{19FE30DA-AD29-4B68-A6D8-854DE6FC9E0B}" srcOrd="0" destOrd="0" presId="urn:microsoft.com/office/officeart/2005/8/layout/vList5"/>
    <dgm:cxn modelId="{F3D511AA-D41A-467F-B7EF-C841DFE9AFCA}" type="presParOf" srcId="{125FC16D-D246-41BF-AD64-A510BB4D6DA8}" destId="{A2905A33-711B-4B88-9B5E-5E0C6060EA06}" srcOrd="5" destOrd="0" presId="urn:microsoft.com/office/officeart/2005/8/layout/vList5"/>
    <dgm:cxn modelId="{9DAF86BA-C645-45BE-8593-A913BE3310A0}" type="presParOf" srcId="{125FC16D-D246-41BF-AD64-A510BB4D6DA8}" destId="{8695E040-A103-44BF-9509-04ECAF7CA9F9}" srcOrd="6" destOrd="0" presId="urn:microsoft.com/office/officeart/2005/8/layout/vList5"/>
    <dgm:cxn modelId="{29F20C05-B687-439C-B329-318CD59B5042}" type="presParOf" srcId="{8695E040-A103-44BF-9509-04ECAF7CA9F9}" destId="{0417F02D-6B04-47D7-9BE7-319E6F72F17E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694E7-00D9-42EC-99FD-DE2BF88D90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A68F1B-8E9D-4DC5-9AE3-66E5C296A55C}">
      <dgm:prSet/>
      <dgm:spPr/>
      <dgm:t>
        <a:bodyPr/>
        <a:lstStyle/>
        <a:p>
          <a:r>
            <a:rPr lang="en-US" dirty="0"/>
            <a:t>- Importance of data cleaning in data analysis.</a:t>
          </a:r>
        </a:p>
      </dgm:t>
    </dgm:pt>
    <dgm:pt modelId="{283F09B7-CD48-419C-859C-C7498A71EA50}" type="parTrans" cxnId="{CDFBACF5-6C7E-4A42-8CED-561B6CBFAB76}">
      <dgm:prSet/>
      <dgm:spPr/>
      <dgm:t>
        <a:bodyPr/>
        <a:lstStyle/>
        <a:p>
          <a:endParaRPr lang="en-US"/>
        </a:p>
      </dgm:t>
    </dgm:pt>
    <dgm:pt modelId="{CE623EF8-3859-4AE2-8A88-8639A1201CB6}" type="sibTrans" cxnId="{CDFBACF5-6C7E-4A42-8CED-561B6CBFAB76}">
      <dgm:prSet/>
      <dgm:spPr/>
      <dgm:t>
        <a:bodyPr/>
        <a:lstStyle/>
        <a:p>
          <a:endParaRPr lang="en-US"/>
        </a:p>
      </dgm:t>
    </dgm:pt>
    <dgm:pt modelId="{EC311B12-6F67-4E35-A7FF-A09F09A875D3}">
      <dgm:prSet/>
      <dgm:spPr/>
      <dgm:t>
        <a:bodyPr/>
        <a:lstStyle/>
        <a:p>
          <a:r>
            <a:rPr lang="en-US" dirty="0"/>
            <a:t>- Techniques to handle duplicates, missing values, and inconsistent formatting.</a:t>
          </a:r>
        </a:p>
      </dgm:t>
    </dgm:pt>
    <dgm:pt modelId="{70154A8A-C081-49C9-8B8D-799A64415AE1}" type="parTrans" cxnId="{3F059A5A-677E-4181-B7A2-8178ED55555C}">
      <dgm:prSet/>
      <dgm:spPr/>
      <dgm:t>
        <a:bodyPr/>
        <a:lstStyle/>
        <a:p>
          <a:endParaRPr lang="en-US"/>
        </a:p>
      </dgm:t>
    </dgm:pt>
    <dgm:pt modelId="{B7A5CB00-328A-4347-9DF7-4010F8BFC135}" type="sibTrans" cxnId="{3F059A5A-677E-4181-B7A2-8178ED55555C}">
      <dgm:prSet/>
      <dgm:spPr/>
      <dgm:t>
        <a:bodyPr/>
        <a:lstStyle/>
        <a:p>
          <a:endParaRPr lang="en-US"/>
        </a:p>
      </dgm:t>
    </dgm:pt>
    <dgm:pt modelId="{63F9DCC5-EA7F-4368-B68E-AB11D2E426E3}">
      <dgm:prSet/>
      <dgm:spPr/>
      <dgm:t>
        <a:bodyPr/>
        <a:lstStyle/>
        <a:p>
          <a:r>
            <a:rPr lang="en-US"/>
            <a:t>- Using Excel formulas (VLOOKUP, INDEX-MATCH, XLOOKUP) for data merging.</a:t>
          </a:r>
        </a:p>
      </dgm:t>
    </dgm:pt>
    <dgm:pt modelId="{6EF8BB52-6348-4EF5-8C54-D309CCCB9796}" type="parTrans" cxnId="{CC70029C-A5BA-4D28-96C6-A00F0DCE5E10}">
      <dgm:prSet/>
      <dgm:spPr/>
      <dgm:t>
        <a:bodyPr/>
        <a:lstStyle/>
        <a:p>
          <a:endParaRPr lang="en-US"/>
        </a:p>
      </dgm:t>
    </dgm:pt>
    <dgm:pt modelId="{C3018407-076A-477C-B013-D3182A4E98F3}" type="sibTrans" cxnId="{CC70029C-A5BA-4D28-96C6-A00F0DCE5E10}">
      <dgm:prSet/>
      <dgm:spPr/>
      <dgm:t>
        <a:bodyPr/>
        <a:lstStyle/>
        <a:p>
          <a:endParaRPr lang="en-US"/>
        </a:p>
      </dgm:t>
    </dgm:pt>
    <dgm:pt modelId="{E0C685A6-2EE2-4163-93E8-84088B3D000D}">
      <dgm:prSet/>
      <dgm:spPr/>
      <dgm:t>
        <a:bodyPr/>
        <a:lstStyle/>
        <a:p>
          <a:r>
            <a:rPr lang="en-US"/>
            <a:t>- Creating analysis-ready datasets.</a:t>
          </a:r>
        </a:p>
      </dgm:t>
    </dgm:pt>
    <dgm:pt modelId="{48FE6832-33ED-40FC-B893-F21326A04396}" type="parTrans" cxnId="{2CC998CB-236B-4DE8-9026-BB641ABBC217}">
      <dgm:prSet/>
      <dgm:spPr/>
      <dgm:t>
        <a:bodyPr/>
        <a:lstStyle/>
        <a:p>
          <a:endParaRPr lang="en-US"/>
        </a:p>
      </dgm:t>
    </dgm:pt>
    <dgm:pt modelId="{4B68C3E6-20A1-4260-8296-7FD5DCCE38A2}" type="sibTrans" cxnId="{2CC998CB-236B-4DE8-9026-BB641ABBC217}">
      <dgm:prSet/>
      <dgm:spPr/>
      <dgm:t>
        <a:bodyPr/>
        <a:lstStyle/>
        <a:p>
          <a:endParaRPr lang="en-US"/>
        </a:p>
      </dgm:t>
    </dgm:pt>
    <dgm:pt modelId="{935EBF01-3197-40CD-9D61-7778F0A51191}" type="pres">
      <dgm:prSet presAssocID="{480694E7-00D9-42EC-99FD-DE2BF88D9031}" presName="linear" presStyleCnt="0">
        <dgm:presLayoutVars>
          <dgm:animLvl val="lvl"/>
          <dgm:resizeHandles val="exact"/>
        </dgm:presLayoutVars>
      </dgm:prSet>
      <dgm:spPr/>
    </dgm:pt>
    <dgm:pt modelId="{81E8E48E-DB40-4305-A6CD-AC8A19AEC505}" type="pres">
      <dgm:prSet presAssocID="{29A68F1B-8E9D-4DC5-9AE3-66E5C296A55C}" presName="parentText" presStyleLbl="node1" presStyleIdx="0" presStyleCnt="4" custLinFactNeighborX="123" custLinFactNeighborY="46045">
        <dgm:presLayoutVars>
          <dgm:chMax val="0"/>
          <dgm:bulletEnabled val="1"/>
        </dgm:presLayoutVars>
      </dgm:prSet>
      <dgm:spPr/>
    </dgm:pt>
    <dgm:pt modelId="{0F7DD15B-F5F8-41CD-862B-F5EB12BC1DAA}" type="pres">
      <dgm:prSet presAssocID="{CE623EF8-3859-4AE2-8A88-8639A1201CB6}" presName="spacer" presStyleCnt="0"/>
      <dgm:spPr/>
    </dgm:pt>
    <dgm:pt modelId="{784CEA44-8E48-4F71-8EA6-1369C6CA5950}" type="pres">
      <dgm:prSet presAssocID="{EC311B12-6F67-4E35-A7FF-A09F09A875D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58C627-2861-4581-AEFF-1BFA26800181}" type="pres">
      <dgm:prSet presAssocID="{B7A5CB00-328A-4347-9DF7-4010F8BFC135}" presName="spacer" presStyleCnt="0"/>
      <dgm:spPr/>
    </dgm:pt>
    <dgm:pt modelId="{D92EE1EF-F829-4BA2-B918-D83B9B5DDC0C}" type="pres">
      <dgm:prSet presAssocID="{63F9DCC5-EA7F-4368-B68E-AB11D2E426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E17088-1A47-46DD-B2F3-1D02168BBE0D}" type="pres">
      <dgm:prSet presAssocID="{C3018407-076A-477C-B013-D3182A4E98F3}" presName="spacer" presStyleCnt="0"/>
      <dgm:spPr/>
    </dgm:pt>
    <dgm:pt modelId="{3BE6FD90-2A38-46FD-B1A6-F74CBFD7AA42}" type="pres">
      <dgm:prSet presAssocID="{E0C685A6-2EE2-4163-93E8-84088B3D00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29CD1D-6878-4219-AA5C-0178993FE716}" type="presOf" srcId="{EC311B12-6F67-4E35-A7FF-A09F09A875D3}" destId="{784CEA44-8E48-4F71-8EA6-1369C6CA5950}" srcOrd="0" destOrd="0" presId="urn:microsoft.com/office/officeart/2005/8/layout/vList2"/>
    <dgm:cxn modelId="{AC164E51-5B16-4A22-8031-8B8DC32EB274}" type="presOf" srcId="{480694E7-00D9-42EC-99FD-DE2BF88D9031}" destId="{935EBF01-3197-40CD-9D61-7778F0A51191}" srcOrd="0" destOrd="0" presId="urn:microsoft.com/office/officeart/2005/8/layout/vList2"/>
    <dgm:cxn modelId="{3F059A5A-677E-4181-B7A2-8178ED55555C}" srcId="{480694E7-00D9-42EC-99FD-DE2BF88D9031}" destId="{EC311B12-6F67-4E35-A7FF-A09F09A875D3}" srcOrd="1" destOrd="0" parTransId="{70154A8A-C081-49C9-8B8D-799A64415AE1}" sibTransId="{B7A5CB00-328A-4347-9DF7-4010F8BFC135}"/>
    <dgm:cxn modelId="{CC70029C-A5BA-4D28-96C6-A00F0DCE5E10}" srcId="{480694E7-00D9-42EC-99FD-DE2BF88D9031}" destId="{63F9DCC5-EA7F-4368-B68E-AB11D2E426E3}" srcOrd="2" destOrd="0" parTransId="{6EF8BB52-6348-4EF5-8C54-D309CCCB9796}" sibTransId="{C3018407-076A-477C-B013-D3182A4E98F3}"/>
    <dgm:cxn modelId="{5E6386B6-C9FC-44C2-8B37-09FBB855C6EB}" type="presOf" srcId="{E0C685A6-2EE2-4163-93E8-84088B3D000D}" destId="{3BE6FD90-2A38-46FD-B1A6-F74CBFD7AA42}" srcOrd="0" destOrd="0" presId="urn:microsoft.com/office/officeart/2005/8/layout/vList2"/>
    <dgm:cxn modelId="{2CC998CB-236B-4DE8-9026-BB641ABBC217}" srcId="{480694E7-00D9-42EC-99FD-DE2BF88D9031}" destId="{E0C685A6-2EE2-4163-93E8-84088B3D000D}" srcOrd="3" destOrd="0" parTransId="{48FE6832-33ED-40FC-B893-F21326A04396}" sibTransId="{4B68C3E6-20A1-4260-8296-7FD5DCCE38A2}"/>
    <dgm:cxn modelId="{6F538FF1-BC67-4D2C-99B6-0A92A740B05E}" type="presOf" srcId="{63F9DCC5-EA7F-4368-B68E-AB11D2E426E3}" destId="{D92EE1EF-F829-4BA2-B918-D83B9B5DDC0C}" srcOrd="0" destOrd="0" presId="urn:microsoft.com/office/officeart/2005/8/layout/vList2"/>
    <dgm:cxn modelId="{CDFBACF5-6C7E-4A42-8CED-561B6CBFAB76}" srcId="{480694E7-00D9-42EC-99FD-DE2BF88D9031}" destId="{29A68F1B-8E9D-4DC5-9AE3-66E5C296A55C}" srcOrd="0" destOrd="0" parTransId="{283F09B7-CD48-419C-859C-C7498A71EA50}" sibTransId="{CE623EF8-3859-4AE2-8A88-8639A1201CB6}"/>
    <dgm:cxn modelId="{F3C74CFD-D762-4166-B028-0B0530851BD6}" type="presOf" srcId="{29A68F1B-8E9D-4DC5-9AE3-66E5C296A55C}" destId="{81E8E48E-DB40-4305-A6CD-AC8A19AEC505}" srcOrd="0" destOrd="0" presId="urn:microsoft.com/office/officeart/2005/8/layout/vList2"/>
    <dgm:cxn modelId="{2FE22FCD-9614-4CB1-B430-404399C47A73}" type="presParOf" srcId="{935EBF01-3197-40CD-9D61-7778F0A51191}" destId="{81E8E48E-DB40-4305-A6CD-AC8A19AEC505}" srcOrd="0" destOrd="0" presId="urn:microsoft.com/office/officeart/2005/8/layout/vList2"/>
    <dgm:cxn modelId="{9EDB4BD1-F9D9-441D-950A-01473D5970FF}" type="presParOf" srcId="{935EBF01-3197-40CD-9D61-7778F0A51191}" destId="{0F7DD15B-F5F8-41CD-862B-F5EB12BC1DAA}" srcOrd="1" destOrd="0" presId="urn:microsoft.com/office/officeart/2005/8/layout/vList2"/>
    <dgm:cxn modelId="{073093EA-5E56-4051-AED6-1D5D9E890430}" type="presParOf" srcId="{935EBF01-3197-40CD-9D61-7778F0A51191}" destId="{784CEA44-8E48-4F71-8EA6-1369C6CA5950}" srcOrd="2" destOrd="0" presId="urn:microsoft.com/office/officeart/2005/8/layout/vList2"/>
    <dgm:cxn modelId="{D2D77D8F-9176-47D4-9059-6A0355F29C26}" type="presParOf" srcId="{935EBF01-3197-40CD-9D61-7778F0A51191}" destId="{8658C627-2861-4581-AEFF-1BFA26800181}" srcOrd="3" destOrd="0" presId="urn:microsoft.com/office/officeart/2005/8/layout/vList2"/>
    <dgm:cxn modelId="{A22A2082-C7EA-4EB5-8D4F-01562EF8AC51}" type="presParOf" srcId="{935EBF01-3197-40CD-9D61-7778F0A51191}" destId="{D92EE1EF-F829-4BA2-B918-D83B9B5DDC0C}" srcOrd="4" destOrd="0" presId="urn:microsoft.com/office/officeart/2005/8/layout/vList2"/>
    <dgm:cxn modelId="{220B07DC-C75B-4B98-AEC6-AEA2F0257A02}" type="presParOf" srcId="{935EBF01-3197-40CD-9D61-7778F0A51191}" destId="{66E17088-1A47-46DD-B2F3-1D02168BBE0D}" srcOrd="5" destOrd="0" presId="urn:microsoft.com/office/officeart/2005/8/layout/vList2"/>
    <dgm:cxn modelId="{370CDE36-C47B-4C47-B785-3F0865BE58D1}" type="presParOf" srcId="{935EBF01-3197-40CD-9D61-7778F0A51191}" destId="{3BE6FD90-2A38-46FD-B1A6-F74CBFD7AA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F4F1B3-F29A-4693-B81E-52CC17BCADC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DEFFAC-2F55-40E0-889B-C17F009F5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GitHub link to the project repository.</a:t>
          </a:r>
        </a:p>
      </dgm:t>
    </dgm:pt>
    <dgm:pt modelId="{3206A935-876A-4AE9-B94E-A36EDE3B0CD9}" type="parTrans" cxnId="{A778507D-7304-4E64-8FC9-52FF3E98A1D8}">
      <dgm:prSet/>
      <dgm:spPr/>
      <dgm:t>
        <a:bodyPr/>
        <a:lstStyle/>
        <a:p>
          <a:endParaRPr lang="en-US"/>
        </a:p>
      </dgm:t>
    </dgm:pt>
    <dgm:pt modelId="{E7897390-6B89-4BCA-971A-0978D348151A}" type="sibTrans" cxnId="{A778507D-7304-4E64-8FC9-52FF3E98A1D8}">
      <dgm:prSet/>
      <dgm:spPr/>
      <dgm:t>
        <a:bodyPr/>
        <a:lstStyle/>
        <a:p>
          <a:endParaRPr lang="en-US"/>
        </a:p>
      </dgm:t>
    </dgm:pt>
    <dgm:pt modelId="{3C44CB72-0C14-4301-A00A-5E0A2A8EF9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Invite viewers to connect on LinkedIn.</a:t>
          </a:r>
        </a:p>
      </dgm:t>
    </dgm:pt>
    <dgm:pt modelId="{4B653917-BB90-4FDC-B93E-C8D1CED7459D}" type="parTrans" cxnId="{05174ABC-D450-4B6C-89AC-C04880B4373E}">
      <dgm:prSet/>
      <dgm:spPr/>
      <dgm:t>
        <a:bodyPr/>
        <a:lstStyle/>
        <a:p>
          <a:endParaRPr lang="en-US"/>
        </a:p>
      </dgm:t>
    </dgm:pt>
    <dgm:pt modelId="{9EB54A00-D934-48FE-9CE5-23203645A2C7}" type="sibTrans" cxnId="{05174ABC-D450-4B6C-89AC-C04880B4373E}">
      <dgm:prSet/>
      <dgm:spPr/>
      <dgm:t>
        <a:bodyPr/>
        <a:lstStyle/>
        <a:p>
          <a:endParaRPr lang="en-US"/>
        </a:p>
      </dgm:t>
    </dgm:pt>
    <dgm:pt modelId="{2FB7BDD0-5711-4CD9-9959-8AABE6FE5DBE}" type="pres">
      <dgm:prSet presAssocID="{BFF4F1B3-F29A-4693-B81E-52CC17BCADC7}" presName="root" presStyleCnt="0">
        <dgm:presLayoutVars>
          <dgm:dir/>
          <dgm:resizeHandles val="exact"/>
        </dgm:presLayoutVars>
      </dgm:prSet>
      <dgm:spPr/>
    </dgm:pt>
    <dgm:pt modelId="{40F7ABCD-1285-4BA4-8828-0D7A0F344DB5}" type="pres">
      <dgm:prSet presAssocID="{61DEFFAC-2F55-40E0-889B-C17F009F51CB}" presName="compNode" presStyleCnt="0"/>
      <dgm:spPr/>
    </dgm:pt>
    <dgm:pt modelId="{1DEC82A3-3979-4BCA-B2EA-5857DC4A02D6}" type="pres">
      <dgm:prSet presAssocID="{61DEFFAC-2F55-40E0-889B-C17F009F51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>
            <a:hlinkClick xmlns:r="http://schemas.openxmlformats.org/officeDocument/2006/relationships" r:id="rId3"/>
          </dgm14:cNvPr>
        </a:ext>
      </dgm:extLst>
    </dgm:pt>
    <dgm:pt modelId="{1A69AF79-FD4C-4F4B-B684-FF593DD1521A}" type="pres">
      <dgm:prSet presAssocID="{61DEFFAC-2F55-40E0-889B-C17F009F51CB}" presName="spaceRect" presStyleCnt="0"/>
      <dgm:spPr/>
    </dgm:pt>
    <dgm:pt modelId="{ADBFC212-D55A-402D-B726-62CF87E0107D}" type="pres">
      <dgm:prSet presAssocID="{61DEFFAC-2F55-40E0-889B-C17F009F51CB}" presName="textRect" presStyleLbl="revTx" presStyleIdx="0" presStyleCnt="2">
        <dgm:presLayoutVars>
          <dgm:chMax val="1"/>
          <dgm:chPref val="1"/>
        </dgm:presLayoutVars>
      </dgm:prSet>
      <dgm:spPr/>
    </dgm:pt>
    <dgm:pt modelId="{BB2F15C3-9538-4462-B4BC-1AB9060C1C35}" type="pres">
      <dgm:prSet presAssocID="{E7897390-6B89-4BCA-971A-0978D348151A}" presName="sibTrans" presStyleCnt="0"/>
      <dgm:spPr/>
    </dgm:pt>
    <dgm:pt modelId="{9647D7E2-B41B-4266-A38B-0C432DE96E29}" type="pres">
      <dgm:prSet presAssocID="{3C44CB72-0C14-4301-A00A-5E0A2A8EF989}" presName="compNode" presStyleCnt="0"/>
      <dgm:spPr/>
    </dgm:pt>
    <dgm:pt modelId="{4C353100-62C8-4E22-A07E-FCFC88F7A527}" type="pres">
      <dgm:prSet presAssocID="{3C44CB72-0C14-4301-A00A-5E0A2A8EF989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>
            <a:hlinkClick xmlns:r="http://schemas.openxmlformats.org/officeDocument/2006/relationships" r:id="rId6"/>
          </dgm14:cNvPr>
        </a:ext>
      </dgm:extLst>
    </dgm:pt>
    <dgm:pt modelId="{80590766-725F-4457-8B52-F47FB14A7D32}" type="pres">
      <dgm:prSet presAssocID="{3C44CB72-0C14-4301-A00A-5E0A2A8EF989}" presName="spaceRect" presStyleCnt="0"/>
      <dgm:spPr/>
    </dgm:pt>
    <dgm:pt modelId="{B3567098-378E-40A4-A985-6B39FA31F5D1}" type="pres">
      <dgm:prSet presAssocID="{3C44CB72-0C14-4301-A00A-5E0A2A8EF98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E0E72F-0580-48AC-9F0F-DDA6A41C84AC}" type="presOf" srcId="{BFF4F1B3-F29A-4693-B81E-52CC17BCADC7}" destId="{2FB7BDD0-5711-4CD9-9959-8AABE6FE5DBE}" srcOrd="0" destOrd="0" presId="urn:microsoft.com/office/officeart/2018/2/layout/IconLabelList"/>
    <dgm:cxn modelId="{A778507D-7304-4E64-8FC9-52FF3E98A1D8}" srcId="{BFF4F1B3-F29A-4693-B81E-52CC17BCADC7}" destId="{61DEFFAC-2F55-40E0-889B-C17F009F51CB}" srcOrd="0" destOrd="0" parTransId="{3206A935-876A-4AE9-B94E-A36EDE3B0CD9}" sibTransId="{E7897390-6B89-4BCA-971A-0978D348151A}"/>
    <dgm:cxn modelId="{95540280-145E-4F58-8607-C4B9EE7631CD}" type="presOf" srcId="{61DEFFAC-2F55-40E0-889B-C17F009F51CB}" destId="{ADBFC212-D55A-402D-B726-62CF87E0107D}" srcOrd="0" destOrd="0" presId="urn:microsoft.com/office/officeart/2018/2/layout/IconLabelList"/>
    <dgm:cxn modelId="{05174ABC-D450-4B6C-89AC-C04880B4373E}" srcId="{BFF4F1B3-F29A-4693-B81E-52CC17BCADC7}" destId="{3C44CB72-0C14-4301-A00A-5E0A2A8EF989}" srcOrd="1" destOrd="0" parTransId="{4B653917-BB90-4FDC-B93E-C8D1CED7459D}" sibTransId="{9EB54A00-D934-48FE-9CE5-23203645A2C7}"/>
    <dgm:cxn modelId="{824C7EC4-5031-440A-962D-09900EAEF38D}" type="presOf" srcId="{3C44CB72-0C14-4301-A00A-5E0A2A8EF989}" destId="{B3567098-378E-40A4-A985-6B39FA31F5D1}" srcOrd="0" destOrd="0" presId="urn:microsoft.com/office/officeart/2018/2/layout/IconLabelList"/>
    <dgm:cxn modelId="{4727B77B-9374-40E3-B189-15C7CF63478E}" type="presParOf" srcId="{2FB7BDD0-5711-4CD9-9959-8AABE6FE5DBE}" destId="{40F7ABCD-1285-4BA4-8828-0D7A0F344DB5}" srcOrd="0" destOrd="0" presId="urn:microsoft.com/office/officeart/2018/2/layout/IconLabelList"/>
    <dgm:cxn modelId="{061C0749-7BCB-46BE-A050-B94C7B22D828}" type="presParOf" srcId="{40F7ABCD-1285-4BA4-8828-0D7A0F344DB5}" destId="{1DEC82A3-3979-4BCA-B2EA-5857DC4A02D6}" srcOrd="0" destOrd="0" presId="urn:microsoft.com/office/officeart/2018/2/layout/IconLabelList"/>
    <dgm:cxn modelId="{8F96E2EC-4A6E-42AA-A73C-5A3955106F81}" type="presParOf" srcId="{40F7ABCD-1285-4BA4-8828-0D7A0F344DB5}" destId="{1A69AF79-FD4C-4F4B-B684-FF593DD1521A}" srcOrd="1" destOrd="0" presId="urn:microsoft.com/office/officeart/2018/2/layout/IconLabelList"/>
    <dgm:cxn modelId="{F140934B-6491-4F46-9DAB-AE404D2A296B}" type="presParOf" srcId="{40F7ABCD-1285-4BA4-8828-0D7A0F344DB5}" destId="{ADBFC212-D55A-402D-B726-62CF87E0107D}" srcOrd="2" destOrd="0" presId="urn:microsoft.com/office/officeart/2018/2/layout/IconLabelList"/>
    <dgm:cxn modelId="{F124A82D-2F4E-49CB-A286-51D643BA84F2}" type="presParOf" srcId="{2FB7BDD0-5711-4CD9-9959-8AABE6FE5DBE}" destId="{BB2F15C3-9538-4462-B4BC-1AB9060C1C35}" srcOrd="1" destOrd="0" presId="urn:microsoft.com/office/officeart/2018/2/layout/IconLabelList"/>
    <dgm:cxn modelId="{00F63BD9-A628-4A31-B818-1BB75E369382}" type="presParOf" srcId="{2FB7BDD0-5711-4CD9-9959-8AABE6FE5DBE}" destId="{9647D7E2-B41B-4266-A38B-0C432DE96E29}" srcOrd="2" destOrd="0" presId="urn:microsoft.com/office/officeart/2018/2/layout/IconLabelList"/>
    <dgm:cxn modelId="{B2FF4145-10E1-41F1-BB8E-4C04CF24F35F}" type="presParOf" srcId="{9647D7E2-B41B-4266-A38B-0C432DE96E29}" destId="{4C353100-62C8-4E22-A07E-FCFC88F7A527}" srcOrd="0" destOrd="0" presId="urn:microsoft.com/office/officeart/2018/2/layout/IconLabelList"/>
    <dgm:cxn modelId="{E60A9944-A299-47A0-B4B4-0E2B2F9D0DBB}" type="presParOf" srcId="{9647D7E2-B41B-4266-A38B-0C432DE96E29}" destId="{80590766-725F-4457-8B52-F47FB14A7D32}" srcOrd="1" destOrd="0" presId="urn:microsoft.com/office/officeart/2018/2/layout/IconLabelList"/>
    <dgm:cxn modelId="{3CE79A1B-CB47-4884-BF07-D9441950CFB1}" type="presParOf" srcId="{9647D7E2-B41B-4266-A38B-0C432DE96E29}" destId="{B3567098-378E-40A4-A985-6B39FA31F5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16F79-5AC0-4F22-A2FD-EE93CDBCDBEA}">
      <dsp:nvSpPr>
        <dsp:cNvPr id="0" name=""/>
        <dsp:cNvSpPr/>
      </dsp:nvSpPr>
      <dsp:spPr>
        <a:xfrm>
          <a:off x="640" y="288767"/>
          <a:ext cx="2593224" cy="31118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Cleaning messy data in three datasets: `orders`, `products`, and `customer`.</a:t>
          </a:r>
        </a:p>
      </dsp:txBody>
      <dsp:txXfrm>
        <a:off x="640" y="1533515"/>
        <a:ext cx="2593224" cy="1867121"/>
      </dsp:txXfrm>
    </dsp:sp>
    <dsp:sp modelId="{D584B033-856B-4D77-9915-52422E932296}">
      <dsp:nvSpPr>
        <dsp:cNvPr id="0" name=""/>
        <dsp:cNvSpPr/>
      </dsp:nvSpPr>
      <dsp:spPr>
        <a:xfrm>
          <a:off x="640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640" y="288767"/>
        <a:ext cx="2593224" cy="1244747"/>
      </dsp:txXfrm>
    </dsp:sp>
    <dsp:sp modelId="{366D186F-AC9A-433E-BDAB-C28565C46339}">
      <dsp:nvSpPr>
        <dsp:cNvPr id="0" name=""/>
        <dsp:cNvSpPr/>
      </dsp:nvSpPr>
      <dsp:spPr>
        <a:xfrm>
          <a:off x="2801323" y="288767"/>
          <a:ext cx="2593224" cy="31118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Combining data for insights using Excel functions.</a:t>
          </a:r>
        </a:p>
      </dsp:txBody>
      <dsp:txXfrm>
        <a:off x="2801323" y="1533515"/>
        <a:ext cx="2593224" cy="1867121"/>
      </dsp:txXfrm>
    </dsp:sp>
    <dsp:sp modelId="{9D869186-0A95-407A-899F-CF6D0081A101}">
      <dsp:nvSpPr>
        <dsp:cNvPr id="0" name=""/>
        <dsp:cNvSpPr/>
      </dsp:nvSpPr>
      <dsp:spPr>
        <a:xfrm>
          <a:off x="2801323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801323" y="288767"/>
        <a:ext cx="2593224" cy="1244747"/>
      </dsp:txXfrm>
    </dsp:sp>
    <dsp:sp modelId="{F2C0EFD0-3FE7-468C-8A08-D38687C912B9}">
      <dsp:nvSpPr>
        <dsp:cNvPr id="0" name=""/>
        <dsp:cNvSpPr/>
      </dsp:nvSpPr>
      <dsp:spPr>
        <a:xfrm>
          <a:off x="5579081" y="298601"/>
          <a:ext cx="2593224" cy="31118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Developing clean and structured tables for analysis.</a:t>
          </a:r>
        </a:p>
      </dsp:txBody>
      <dsp:txXfrm>
        <a:off x="5579081" y="1543349"/>
        <a:ext cx="2593224" cy="1867121"/>
      </dsp:txXfrm>
    </dsp:sp>
    <dsp:sp modelId="{12ED31C7-4E27-45B4-9B73-9DB0D8E90892}">
      <dsp:nvSpPr>
        <dsp:cNvPr id="0" name=""/>
        <dsp:cNvSpPr/>
      </dsp:nvSpPr>
      <dsp:spPr>
        <a:xfrm>
          <a:off x="5602005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  <a:endParaRPr lang="en-US" sz="6500" kern="1200" dirty="0"/>
        </a:p>
      </dsp:txBody>
      <dsp:txXfrm>
        <a:off x="5602005" y="288767"/>
        <a:ext cx="2593224" cy="1244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EB8C7-4B29-4522-B75F-88E2A1F2FCCA}">
      <dsp:nvSpPr>
        <dsp:cNvPr id="0" name=""/>
        <dsp:cNvSpPr/>
      </dsp:nvSpPr>
      <dsp:spPr>
        <a:xfrm>
          <a:off x="0" y="2012"/>
          <a:ext cx="43707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D73D5-A6A1-49F4-8B62-7A3A09659390}">
      <dsp:nvSpPr>
        <dsp:cNvPr id="0" name=""/>
        <dsp:cNvSpPr/>
      </dsp:nvSpPr>
      <dsp:spPr>
        <a:xfrm>
          <a:off x="0" y="2012"/>
          <a:ext cx="4370733" cy="13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Orders Table: Order details such as Order ID, Customer ID, Product ID, Date, and Quantity.</a:t>
          </a:r>
        </a:p>
      </dsp:txBody>
      <dsp:txXfrm>
        <a:off x="0" y="2012"/>
        <a:ext cx="4370733" cy="1372374"/>
      </dsp:txXfrm>
    </dsp:sp>
    <dsp:sp modelId="{98942E89-9418-457D-B09A-4BF5DDD56636}">
      <dsp:nvSpPr>
        <dsp:cNvPr id="0" name=""/>
        <dsp:cNvSpPr/>
      </dsp:nvSpPr>
      <dsp:spPr>
        <a:xfrm>
          <a:off x="0" y="1374387"/>
          <a:ext cx="4370733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6238E-B19D-4B29-8368-E09934651FEF}">
      <dsp:nvSpPr>
        <dsp:cNvPr id="0" name=""/>
        <dsp:cNvSpPr/>
      </dsp:nvSpPr>
      <dsp:spPr>
        <a:xfrm>
          <a:off x="0" y="1374387"/>
          <a:ext cx="4370733" cy="13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Products Table: Product details such as ID, Name, Nutritional Info, and Price.</a:t>
          </a:r>
        </a:p>
      </dsp:txBody>
      <dsp:txXfrm>
        <a:off x="0" y="1374387"/>
        <a:ext cx="4370733" cy="1372374"/>
      </dsp:txXfrm>
    </dsp:sp>
    <dsp:sp modelId="{9F84A991-28BD-4AFA-937A-153C6C752EFF}">
      <dsp:nvSpPr>
        <dsp:cNvPr id="0" name=""/>
        <dsp:cNvSpPr/>
      </dsp:nvSpPr>
      <dsp:spPr>
        <a:xfrm>
          <a:off x="0" y="2746761"/>
          <a:ext cx="4370733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F9A6B-ACDE-4327-881D-5AE1D75BAE94}">
      <dsp:nvSpPr>
        <dsp:cNvPr id="0" name=""/>
        <dsp:cNvSpPr/>
      </dsp:nvSpPr>
      <dsp:spPr>
        <a:xfrm>
          <a:off x="0" y="2746761"/>
          <a:ext cx="4370733" cy="13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Customer Table: Customer names and IDs.</a:t>
          </a:r>
        </a:p>
      </dsp:txBody>
      <dsp:txXfrm>
        <a:off x="0" y="2746761"/>
        <a:ext cx="4370733" cy="1372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F2921-B8C9-4B2E-8F9A-DB6C727D524F}">
      <dsp:nvSpPr>
        <dsp:cNvPr id="0" name=""/>
        <dsp:cNvSpPr/>
      </dsp:nvSpPr>
      <dsp:spPr>
        <a:xfrm>
          <a:off x="0" y="323220"/>
          <a:ext cx="5175384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Eliminate duplicate </a:t>
          </a:r>
          <a:r>
            <a:rPr lang="en-US" sz="2000" b="1" kern="1200" dirty="0"/>
            <a:t>`order_id`.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Convert </a:t>
          </a:r>
          <a:r>
            <a:rPr lang="en-US" sz="2000" b="1" kern="1200" dirty="0"/>
            <a:t>`product_id</a:t>
          </a:r>
          <a:r>
            <a:rPr lang="en-US" sz="2000" kern="1200" dirty="0"/>
            <a:t>` to text format.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Correct `</a:t>
          </a:r>
          <a:r>
            <a:rPr lang="en-US" sz="2000" b="1" kern="1200" dirty="0"/>
            <a:t>qty`</a:t>
          </a:r>
          <a:r>
            <a:rPr lang="en-US" sz="2000" kern="1200" dirty="0"/>
            <a:t> entries ending with </a:t>
          </a:r>
          <a:r>
            <a:rPr lang="en-US" sz="2000" b="1" kern="1200" dirty="0"/>
            <a:t>'Q'</a:t>
          </a:r>
          <a:r>
            <a:rPr lang="en-US" sz="2000" kern="1200" dirty="0"/>
            <a:t> and handle missing values.</a:t>
          </a:r>
        </a:p>
      </dsp:txBody>
      <dsp:txXfrm>
        <a:off x="0" y="323220"/>
        <a:ext cx="5175384" cy="1795500"/>
      </dsp:txXfrm>
    </dsp:sp>
    <dsp:sp modelId="{1EC1D652-5E25-4A8F-9201-89385D964995}">
      <dsp:nvSpPr>
        <dsp:cNvPr id="0" name=""/>
        <dsp:cNvSpPr/>
      </dsp:nvSpPr>
      <dsp:spPr>
        <a:xfrm>
          <a:off x="258769" y="28020"/>
          <a:ext cx="362276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Orders Table:</a:t>
          </a:r>
          <a:endParaRPr lang="en-US" sz="2000" kern="1200"/>
        </a:p>
      </dsp:txBody>
      <dsp:txXfrm>
        <a:off x="287590" y="56841"/>
        <a:ext cx="3565126" cy="532758"/>
      </dsp:txXfrm>
    </dsp:sp>
    <dsp:sp modelId="{9B6C0D7F-66E1-4159-81F5-2C7240BC5D02}">
      <dsp:nvSpPr>
        <dsp:cNvPr id="0" name=""/>
        <dsp:cNvSpPr/>
      </dsp:nvSpPr>
      <dsp:spPr>
        <a:xfrm>
          <a:off x="0" y="2521920"/>
          <a:ext cx="5175384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 `</a:t>
          </a:r>
          <a:r>
            <a:rPr lang="en-US" sz="2000" b="1" kern="1200" dirty="0"/>
            <a:t>TRIM()` </a:t>
          </a:r>
          <a:r>
            <a:rPr lang="en-US" sz="2000" kern="1200" dirty="0"/>
            <a:t>to clean product names.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Extract numerical values from </a:t>
          </a:r>
          <a:r>
            <a:rPr lang="en-US" sz="2000" b="1" kern="1200" dirty="0"/>
            <a:t>'price (in Rs)' </a:t>
          </a:r>
          <a:r>
            <a:rPr lang="en-US" sz="2000" kern="1200" dirty="0"/>
            <a:t>and rename columns.</a:t>
          </a:r>
        </a:p>
      </dsp:txBody>
      <dsp:txXfrm>
        <a:off x="0" y="2521920"/>
        <a:ext cx="5175384" cy="1449000"/>
      </dsp:txXfrm>
    </dsp:sp>
    <dsp:sp modelId="{5053E55E-C6AD-41AF-AF72-099AF17CDB12}">
      <dsp:nvSpPr>
        <dsp:cNvPr id="0" name=""/>
        <dsp:cNvSpPr/>
      </dsp:nvSpPr>
      <dsp:spPr>
        <a:xfrm>
          <a:off x="258769" y="2226720"/>
          <a:ext cx="3622768" cy="5904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Products Table:</a:t>
          </a:r>
          <a:endParaRPr lang="en-US" sz="2000" kern="1200"/>
        </a:p>
      </dsp:txBody>
      <dsp:txXfrm>
        <a:off x="287590" y="2255541"/>
        <a:ext cx="3565126" cy="532758"/>
      </dsp:txXfrm>
    </dsp:sp>
    <dsp:sp modelId="{B544111C-DE8C-4EB2-9496-8CCE834CD594}">
      <dsp:nvSpPr>
        <dsp:cNvPr id="0" name=""/>
        <dsp:cNvSpPr/>
      </dsp:nvSpPr>
      <dsp:spPr>
        <a:xfrm>
          <a:off x="0" y="4374120"/>
          <a:ext cx="517538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16560" rIns="40166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Convert names to lowercase and use 'Paste Special' to finalize.</a:t>
          </a:r>
        </a:p>
      </dsp:txBody>
      <dsp:txXfrm>
        <a:off x="0" y="4374120"/>
        <a:ext cx="5175384" cy="1134000"/>
      </dsp:txXfrm>
    </dsp:sp>
    <dsp:sp modelId="{77C575A9-D69D-4320-8DE4-EF260153C938}">
      <dsp:nvSpPr>
        <dsp:cNvPr id="0" name=""/>
        <dsp:cNvSpPr/>
      </dsp:nvSpPr>
      <dsp:spPr>
        <a:xfrm>
          <a:off x="258769" y="4078920"/>
          <a:ext cx="3622768" cy="5904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Table</a:t>
          </a:r>
          <a:r>
            <a:rPr lang="en-GB" sz="2000" kern="1200"/>
            <a:t>:</a:t>
          </a:r>
          <a:endParaRPr lang="en-US" sz="2000" kern="1200"/>
        </a:p>
      </dsp:txBody>
      <dsp:txXfrm>
        <a:off x="287590" y="4107741"/>
        <a:ext cx="3565126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65DCA-964A-4288-9084-D2EF55DD61C4}">
      <dsp:nvSpPr>
        <dsp:cNvPr id="0" name=""/>
        <dsp:cNvSpPr/>
      </dsp:nvSpPr>
      <dsp:spPr>
        <a:xfrm>
          <a:off x="0" y="31731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Eliminated duplicate </a:t>
          </a:r>
          <a:r>
            <a:rPr lang="en-US" sz="2200" b="1" kern="1200" dirty="0"/>
            <a:t>`order_id`.</a:t>
          </a:r>
          <a:endParaRPr lang="en-US" sz="2200" kern="1200" dirty="0"/>
        </a:p>
      </dsp:txBody>
      <dsp:txXfrm>
        <a:off x="71201" y="102932"/>
        <a:ext cx="2820254" cy="1316160"/>
      </dsp:txXfrm>
    </dsp:sp>
    <dsp:sp modelId="{D6326C0B-2EE3-4505-8F06-81FEA00DA084}">
      <dsp:nvSpPr>
        <dsp:cNvPr id="0" name=""/>
        <dsp:cNvSpPr/>
      </dsp:nvSpPr>
      <dsp:spPr>
        <a:xfrm>
          <a:off x="0" y="1563221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Convert </a:t>
          </a:r>
          <a:r>
            <a:rPr lang="en-US" sz="2200" b="1" kern="1200" dirty="0"/>
            <a:t>`product_id</a:t>
          </a:r>
          <a:r>
            <a:rPr lang="en-US" sz="2200" kern="1200" dirty="0"/>
            <a:t>` to text format.</a:t>
          </a:r>
        </a:p>
      </dsp:txBody>
      <dsp:txXfrm>
        <a:off x="71201" y="1634422"/>
        <a:ext cx="2820254" cy="1316160"/>
      </dsp:txXfrm>
    </dsp:sp>
    <dsp:sp modelId="{3D34BBB8-9914-47BE-BECE-D974BF6AB866}">
      <dsp:nvSpPr>
        <dsp:cNvPr id="0" name=""/>
        <dsp:cNvSpPr/>
      </dsp:nvSpPr>
      <dsp:spPr>
        <a:xfrm>
          <a:off x="0" y="306740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Correct `</a:t>
          </a:r>
          <a:r>
            <a:rPr lang="en-US" sz="2200" b="1" kern="1200" dirty="0"/>
            <a:t>qty`</a:t>
          </a:r>
          <a:r>
            <a:rPr lang="en-US" sz="2200" kern="1200" dirty="0"/>
            <a:t> entries ending with </a:t>
          </a:r>
          <a:r>
            <a:rPr lang="en-US" sz="2200" b="1" kern="1200" dirty="0"/>
            <a:t>'Q'</a:t>
          </a:r>
          <a:r>
            <a:rPr lang="en-US" sz="2200" kern="1200" dirty="0"/>
            <a:t> and handle missing values.</a:t>
          </a:r>
        </a:p>
      </dsp:txBody>
      <dsp:txXfrm>
        <a:off x="71201" y="3138601"/>
        <a:ext cx="2820254" cy="1316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69F2F-DFB3-4B61-A2FF-0A186AD074FC}">
      <dsp:nvSpPr>
        <dsp:cNvPr id="0" name=""/>
        <dsp:cNvSpPr/>
      </dsp:nvSpPr>
      <dsp:spPr>
        <a:xfrm>
          <a:off x="0" y="1190649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D20A3-09D5-489C-A12C-97EE0D25E998}">
      <dsp:nvSpPr>
        <dsp:cNvPr id="0" name=""/>
        <dsp:cNvSpPr/>
      </dsp:nvSpPr>
      <dsp:spPr>
        <a:xfrm>
          <a:off x="203591" y="1418033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99015-2C19-4171-9741-F2907AE18AD7}">
      <dsp:nvSpPr>
        <dsp:cNvPr id="0" name=""/>
        <dsp:cNvSpPr/>
      </dsp:nvSpPr>
      <dsp:spPr>
        <a:xfrm>
          <a:off x="1220752" y="1190649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`</a:t>
          </a:r>
          <a:r>
            <a:rPr lang="en-US" sz="1700" b="1" kern="1200" dirty="0"/>
            <a:t>TRIM()` </a:t>
          </a:r>
          <a:r>
            <a:rPr lang="en-US" sz="1700" kern="1200" dirty="0"/>
            <a:t>to clean product names.</a:t>
          </a:r>
        </a:p>
      </dsp:txBody>
      <dsp:txXfrm>
        <a:off x="1220752" y="1190649"/>
        <a:ext cx="2552269" cy="1082781"/>
      </dsp:txXfrm>
    </dsp:sp>
    <dsp:sp modelId="{33E06C56-019C-4581-9BE2-34B4540E8769}">
      <dsp:nvSpPr>
        <dsp:cNvPr id="0" name=""/>
        <dsp:cNvSpPr/>
      </dsp:nvSpPr>
      <dsp:spPr>
        <a:xfrm>
          <a:off x="4362526" y="1121827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2C8DA-AC36-4867-9154-2604B6528270}">
      <dsp:nvSpPr>
        <dsp:cNvPr id="0" name=""/>
        <dsp:cNvSpPr/>
      </dsp:nvSpPr>
      <dsp:spPr>
        <a:xfrm>
          <a:off x="4544877" y="1329540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15C03-E946-4A8A-A11B-DFAB3C585A8B}">
      <dsp:nvSpPr>
        <dsp:cNvPr id="0" name=""/>
        <dsp:cNvSpPr/>
      </dsp:nvSpPr>
      <dsp:spPr>
        <a:xfrm>
          <a:off x="5677330" y="1121827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 numerical values from </a:t>
          </a:r>
          <a:r>
            <a:rPr lang="en-US" sz="1700" b="1" kern="1200" dirty="0"/>
            <a:t>'price (in Rs)’ </a:t>
          </a:r>
          <a:r>
            <a:rPr lang="en-US" sz="1700" b="0" kern="1200" dirty="0"/>
            <a:t>by splitting columns</a:t>
          </a:r>
          <a:r>
            <a:rPr lang="en-US" sz="1700" b="1" kern="1200" dirty="0"/>
            <a:t> </a:t>
          </a:r>
          <a:r>
            <a:rPr lang="en-US" sz="1700" kern="1200" dirty="0"/>
            <a:t>and rename columns.</a:t>
          </a:r>
        </a:p>
      </dsp:txBody>
      <dsp:txXfrm>
        <a:off x="5677330" y="1121827"/>
        <a:ext cx="2552269" cy="10827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60B86-AE10-4111-8606-427E7E9008BF}">
      <dsp:nvSpPr>
        <dsp:cNvPr id="0" name=""/>
        <dsp:cNvSpPr/>
      </dsp:nvSpPr>
      <dsp:spPr>
        <a:xfrm>
          <a:off x="95167" y="2177"/>
          <a:ext cx="2839212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VLOOKUP</a:t>
          </a:r>
          <a:r>
            <a:rPr lang="en-US" sz="2000" kern="1200" dirty="0">
              <a:solidFill>
                <a:schemeClr val="tx1"/>
              </a:solidFill>
            </a:rPr>
            <a:t>: Fetch customer names using `</a:t>
          </a:r>
          <a:r>
            <a:rPr lang="en-US" sz="2000" b="1" kern="1200" dirty="0">
              <a:solidFill>
                <a:schemeClr val="tx1"/>
              </a:solidFill>
            </a:rPr>
            <a:t>customer_id</a:t>
          </a:r>
          <a:r>
            <a:rPr lang="en-US" sz="2000" kern="1200" dirty="0">
              <a:solidFill>
                <a:schemeClr val="tx1"/>
              </a:solidFill>
            </a:rPr>
            <a:t>`.</a:t>
          </a:r>
        </a:p>
      </dsp:txBody>
      <dsp:txXfrm>
        <a:off x="146300" y="53310"/>
        <a:ext cx="2736946" cy="945199"/>
      </dsp:txXfrm>
    </dsp:sp>
    <dsp:sp modelId="{4E0E63CF-20F9-4942-AAA9-9F398BF6DAE3}">
      <dsp:nvSpPr>
        <dsp:cNvPr id="0" name=""/>
        <dsp:cNvSpPr/>
      </dsp:nvSpPr>
      <dsp:spPr>
        <a:xfrm>
          <a:off x="95167" y="1104195"/>
          <a:ext cx="2839212" cy="1047465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INDEX-MATCH:</a:t>
          </a:r>
          <a:r>
            <a:rPr lang="en-US" sz="2000" kern="1200" dirty="0">
              <a:solidFill>
                <a:schemeClr val="tx1"/>
              </a:solidFill>
            </a:rPr>
            <a:t> Retrieve product names for </a:t>
          </a:r>
          <a:r>
            <a:rPr lang="en-US" sz="2000" b="1" kern="1200" dirty="0">
              <a:solidFill>
                <a:schemeClr val="tx1"/>
              </a:solidFill>
            </a:rPr>
            <a:t>`product_id`</a:t>
          </a:r>
          <a:r>
            <a:rPr lang="en-US" sz="2000" kern="1200" dirty="0">
              <a:solidFill>
                <a:schemeClr val="tx1"/>
              </a:solidFill>
            </a:rPr>
            <a:t>.</a:t>
          </a:r>
        </a:p>
      </dsp:txBody>
      <dsp:txXfrm>
        <a:off x="146300" y="1155328"/>
        <a:ext cx="2736946" cy="945199"/>
      </dsp:txXfrm>
    </dsp:sp>
    <dsp:sp modelId="{19FE30DA-AD29-4B68-A6D8-854DE6FC9E0B}">
      <dsp:nvSpPr>
        <dsp:cNvPr id="0" name=""/>
        <dsp:cNvSpPr/>
      </dsp:nvSpPr>
      <dsp:spPr>
        <a:xfrm>
          <a:off x="95167" y="2204034"/>
          <a:ext cx="2839212" cy="1047465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XLOOKUP:</a:t>
          </a:r>
          <a:r>
            <a:rPr lang="en-US" sz="2000" kern="1200" dirty="0">
              <a:solidFill>
                <a:schemeClr val="tx1"/>
              </a:solidFill>
            </a:rPr>
            <a:t> Find product prices from the </a:t>
          </a:r>
          <a:r>
            <a:rPr lang="en-US" sz="2000" b="1" kern="1200" dirty="0">
              <a:solidFill>
                <a:schemeClr val="tx1"/>
              </a:solidFill>
            </a:rPr>
            <a:t>`products`</a:t>
          </a:r>
          <a:r>
            <a:rPr lang="en-US" sz="2000" kern="1200" dirty="0">
              <a:solidFill>
                <a:schemeClr val="tx1"/>
              </a:solidFill>
            </a:rPr>
            <a:t> table.</a:t>
          </a:r>
        </a:p>
      </dsp:txBody>
      <dsp:txXfrm>
        <a:off x="146300" y="2255167"/>
        <a:ext cx="2736946" cy="945199"/>
      </dsp:txXfrm>
    </dsp:sp>
    <dsp:sp modelId="{0417F02D-6B04-47D7-9BE7-319E6F72F17E}">
      <dsp:nvSpPr>
        <dsp:cNvPr id="0" name=""/>
        <dsp:cNvSpPr/>
      </dsp:nvSpPr>
      <dsp:spPr>
        <a:xfrm>
          <a:off x="95167" y="3303872"/>
          <a:ext cx="2839212" cy="1047465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- </a:t>
          </a:r>
          <a:r>
            <a:rPr lang="en-US" sz="2000" b="1" kern="1200" dirty="0">
              <a:solidFill>
                <a:schemeClr val="tx1"/>
              </a:solidFill>
            </a:rPr>
            <a:t>New Column (total_price): </a:t>
          </a:r>
          <a:r>
            <a:rPr lang="en-US" sz="2000" kern="1200" dirty="0">
              <a:solidFill>
                <a:schemeClr val="tx1"/>
              </a:solidFill>
            </a:rPr>
            <a:t>Calculate `</a:t>
          </a:r>
          <a:r>
            <a:rPr lang="en-US" sz="2000" b="1" kern="1200" dirty="0">
              <a:solidFill>
                <a:schemeClr val="tx1"/>
              </a:solidFill>
            </a:rPr>
            <a:t>qty * price</a:t>
          </a:r>
          <a:r>
            <a:rPr lang="en-US" sz="2000" kern="1200" dirty="0">
              <a:solidFill>
                <a:schemeClr val="tx1"/>
              </a:solidFill>
            </a:rPr>
            <a:t>`.</a:t>
          </a:r>
        </a:p>
      </dsp:txBody>
      <dsp:txXfrm>
        <a:off x="146300" y="3355005"/>
        <a:ext cx="2736946" cy="9451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8E48E-DB40-4305-A6CD-AC8A19AEC505}">
      <dsp:nvSpPr>
        <dsp:cNvPr id="0" name=""/>
        <dsp:cNvSpPr/>
      </dsp:nvSpPr>
      <dsp:spPr>
        <a:xfrm>
          <a:off x="0" y="125941"/>
          <a:ext cx="5175384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Importance of data cleaning in data analysis.</a:t>
          </a:r>
        </a:p>
      </dsp:txBody>
      <dsp:txXfrm>
        <a:off x="62808" y="188749"/>
        <a:ext cx="5049768" cy="1161018"/>
      </dsp:txXfrm>
    </dsp:sp>
    <dsp:sp modelId="{784CEA44-8E48-4F71-8EA6-1369C6CA5950}">
      <dsp:nvSpPr>
        <dsp:cNvPr id="0" name=""/>
        <dsp:cNvSpPr/>
      </dsp:nvSpPr>
      <dsp:spPr>
        <a:xfrm>
          <a:off x="0" y="1448316"/>
          <a:ext cx="5175384" cy="128663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Techniques to handle duplicates, missing values, and inconsistent formatting.</a:t>
          </a:r>
        </a:p>
      </dsp:txBody>
      <dsp:txXfrm>
        <a:off x="62808" y="1511124"/>
        <a:ext cx="5049768" cy="1161018"/>
      </dsp:txXfrm>
    </dsp:sp>
    <dsp:sp modelId="{D92EE1EF-F829-4BA2-B918-D83B9B5DDC0C}">
      <dsp:nvSpPr>
        <dsp:cNvPr id="0" name=""/>
        <dsp:cNvSpPr/>
      </dsp:nvSpPr>
      <dsp:spPr>
        <a:xfrm>
          <a:off x="0" y="2801190"/>
          <a:ext cx="5175384" cy="128663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Using Excel formulas (VLOOKUP, INDEX-MATCH, XLOOKUP) for data merging.</a:t>
          </a:r>
        </a:p>
      </dsp:txBody>
      <dsp:txXfrm>
        <a:off x="62808" y="2863998"/>
        <a:ext cx="5049768" cy="1161018"/>
      </dsp:txXfrm>
    </dsp:sp>
    <dsp:sp modelId="{3BE6FD90-2A38-46FD-B1A6-F74CBFD7AA42}">
      <dsp:nvSpPr>
        <dsp:cNvPr id="0" name=""/>
        <dsp:cNvSpPr/>
      </dsp:nvSpPr>
      <dsp:spPr>
        <a:xfrm>
          <a:off x="0" y="4154064"/>
          <a:ext cx="5175384" cy="128663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Creating analysis-ready datasets.</a:t>
          </a:r>
        </a:p>
      </dsp:txBody>
      <dsp:txXfrm>
        <a:off x="62808" y="4216872"/>
        <a:ext cx="5049768" cy="1161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C82A3-3979-4BCA-B2EA-5857DC4A02D6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FC212-D55A-402D-B726-62CF87E0107D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GitHub link to the project repository.</a:t>
          </a:r>
        </a:p>
      </dsp:txBody>
      <dsp:txXfrm>
        <a:off x="16284" y="2964165"/>
        <a:ext cx="3768750" cy="720000"/>
      </dsp:txXfrm>
    </dsp:sp>
    <dsp:sp modelId="{4C353100-62C8-4E22-A07E-FCFC88F7A527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67098-378E-40A4-A985-6B39FA31F5D1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Invite viewers to connect on LinkedIn.</a:t>
          </a:r>
        </a:p>
      </dsp:txBody>
      <dsp:txXfrm>
        <a:off x="4444565" y="2964165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haradwaj-dubbaka-a6b974172/" TargetMode="External"/><Relationship Id="rId2" Type="http://schemas.openxmlformats.org/officeDocument/2006/relationships/hyperlink" Target="https://github.com/bharadwajdubbaka/Data-Cleaning-Excel/tree/ma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200" b="1">
                <a:solidFill>
                  <a:srgbClr val="FFFFFF"/>
                </a:solidFill>
              </a:rPr>
              <a:t>Data Cleaning and Combining Data in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000" b="1" dirty="0"/>
              <a:t>Transforming Raw Data into Actionable Insights</a:t>
            </a:r>
          </a:p>
          <a:p>
            <a:pPr algn="l">
              <a:lnSpc>
                <a:spcPct val="90000"/>
              </a:lnSpc>
            </a:pPr>
            <a:r>
              <a:rPr lang="en-GB" sz="3000" dirty="0"/>
              <a:t>Bharadwaj Dubbaka| </a:t>
            </a:r>
            <a:r>
              <a:rPr lang="en-GB" sz="3000" dirty="0">
                <a:hlinkClick r:id="rId2"/>
              </a:rPr>
              <a:t>GitHub</a:t>
            </a:r>
            <a:r>
              <a:rPr lang="en-GB" sz="3000" dirty="0"/>
              <a:t> | </a:t>
            </a:r>
            <a:r>
              <a:rPr lang="en-GB" sz="3000" dirty="0">
                <a:hlinkClick r:id="rId3"/>
              </a:rPr>
              <a:t>LinkedIn</a:t>
            </a:r>
            <a:endParaRPr lang="en-GB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GB" sz="4700" dirty="0"/>
              <a:t>What I Learned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AD52B9-5D64-1DCE-C1DC-6E5C4DED8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28637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Explore My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31DA14-73A9-1F36-450E-42F5F2657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5036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What This Project Covers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A94145F8-F542-062E-F37A-1BED4EC02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80667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E7273E-E5A3-4B1D-BE3E-56F045D92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617" y="365125"/>
            <a:ext cx="4370732" cy="1433433"/>
          </a:xfrm>
        </p:spPr>
        <p:txBody>
          <a:bodyPr anchor="b">
            <a:normAutofit/>
          </a:bodyPr>
          <a:lstStyle/>
          <a:p>
            <a:r>
              <a:rPr lang="en-GB"/>
              <a:t>About the Dataset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51531D-1C6B-A114-9AFA-C2C8AE6F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6" y="2271602"/>
            <a:ext cx="3655759" cy="77772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5C6996-9D9E-751C-6A4D-313392E7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6" y="3668175"/>
            <a:ext cx="3769538" cy="85540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9123DEB-A00F-6A76-B654-EC98E96A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67" y="4857509"/>
            <a:ext cx="3049076" cy="792108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0298D1B-1308-7504-EF89-C11FC9F9B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491173"/>
              </p:ext>
            </p:extLst>
          </p:nvPr>
        </p:nvGraphicFramePr>
        <p:xfrm>
          <a:off x="4144617" y="2055813"/>
          <a:ext cx="4370733" cy="4121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GB" sz="4700" dirty="0"/>
              <a:t>Steps for Cleaning the Data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F550C9B-6ECE-94C5-1EDE-584336C1D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56697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Cleaning in </a:t>
            </a:r>
            <a:r>
              <a:rPr lang="en-GB" b="1" dirty="0"/>
              <a:t>Order Table</a:t>
            </a:r>
            <a:endParaRPr b="1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F476FBA-6EA7-2DFF-33B1-12018EF6E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1260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7546FEB-8B88-218C-C1BB-9117FC250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467" y="1600200"/>
            <a:ext cx="935609" cy="12791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430B88-3852-30A5-793E-FF3EDB331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8561" y="1515908"/>
            <a:ext cx="864896" cy="1418428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968D07A-BE36-49BD-876B-88B2DDDE0F49}"/>
              </a:ext>
            </a:extLst>
          </p:cNvPr>
          <p:cNvSpPr/>
          <p:nvPr/>
        </p:nvSpPr>
        <p:spPr>
          <a:xfrm>
            <a:off x="5855115" y="2230105"/>
            <a:ext cx="495412" cy="23869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D2F8FF-5357-72C5-1AF3-5F6B1C2AD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7097" y="3219951"/>
            <a:ext cx="967824" cy="1234547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F39454E7-2316-9E33-4F39-DB460EEB35F6}"/>
              </a:ext>
            </a:extLst>
          </p:cNvPr>
          <p:cNvSpPr/>
          <p:nvPr/>
        </p:nvSpPr>
        <p:spPr>
          <a:xfrm>
            <a:off x="5785613" y="3790502"/>
            <a:ext cx="634417" cy="2875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FF60C9-2FAF-F094-E62E-CD840B93F7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9170" y="3224976"/>
            <a:ext cx="960203" cy="1310754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B71F11C6-6CE0-6A9B-46C9-78424F6BDE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0115" y="4740113"/>
            <a:ext cx="961789" cy="17106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1EA22A-EAEA-BB46-4529-830A44A23D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9170" y="4881314"/>
            <a:ext cx="910768" cy="137690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F9BF492-488D-1010-4DCA-162EE0A09AFD}"/>
              </a:ext>
            </a:extLst>
          </p:cNvPr>
          <p:cNvSpPr/>
          <p:nvPr/>
        </p:nvSpPr>
        <p:spPr>
          <a:xfrm>
            <a:off x="5830652" y="5399795"/>
            <a:ext cx="544338" cy="270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1" grpId="0" animBg="1"/>
      <p:bldP spid="23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5C55-7FCE-3AFB-7569-AAC36D204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D2E5-D9B4-443C-84E0-78B95774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Cleaning in </a:t>
            </a:r>
            <a:r>
              <a:rPr lang="en-GB" b="1" dirty="0"/>
              <a:t>Product Table</a:t>
            </a:r>
            <a:endParaRPr b="1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7A62157-0A3E-245C-E442-C05712AC0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2157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33AA35F-D49D-435E-84D8-1C9385B13DEA}"/>
              </a:ext>
            </a:extLst>
          </p:cNvPr>
          <p:cNvSpPr/>
          <p:nvPr/>
        </p:nvSpPr>
        <p:spPr>
          <a:xfrm>
            <a:off x="2067118" y="4931985"/>
            <a:ext cx="776748" cy="3441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EAE91-E661-AF46-3028-CC06A4C46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30" y="4499506"/>
            <a:ext cx="1188823" cy="1409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55292A-41B4-3833-A5C5-AB30F3BF7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2732" y="4718379"/>
            <a:ext cx="1051651" cy="1272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8D2D06-2366-811D-BC02-B3D2C13D6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9653" y="4369955"/>
            <a:ext cx="960203" cy="15393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FCCC3D-D302-D5F2-E91C-EB2C432B2F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4166" y="4475344"/>
            <a:ext cx="891617" cy="1257409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799645-472F-2DBC-4BC4-8ACD984488FE}"/>
              </a:ext>
            </a:extLst>
          </p:cNvPr>
          <p:cNvSpPr/>
          <p:nvPr/>
        </p:nvSpPr>
        <p:spPr>
          <a:xfrm>
            <a:off x="5845817" y="4795512"/>
            <a:ext cx="417331" cy="3441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5A3ADC-39A7-333C-D77B-E444EF4896EA}"/>
              </a:ext>
            </a:extLst>
          </p:cNvPr>
          <p:cNvSpPr/>
          <p:nvPr/>
        </p:nvSpPr>
        <p:spPr>
          <a:xfrm>
            <a:off x="7355295" y="4913671"/>
            <a:ext cx="417331" cy="3441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457A9D-91D5-9E23-129C-CD06E3B037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0821" y="4389006"/>
            <a:ext cx="81541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17CE4-E9E3-C63F-17E4-14DC05392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862F-99D6-2A94-504D-E1B34D6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Cleaning in </a:t>
            </a:r>
            <a:r>
              <a:rPr lang="en-GB" b="1" dirty="0"/>
              <a:t>Customer Table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F3B9-3AC0-FD79-7439-C878FE9B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31022"/>
                </a:solidFill>
                <a:effectLst/>
                <a:latin typeface="Manrope"/>
              </a:rPr>
              <a:t>Convert all customer names to lowercase using proper().</a:t>
            </a:r>
            <a:endParaRPr lang="en-US" dirty="0"/>
          </a:p>
          <a:p>
            <a:endParaRPr lang="en-GB" dirty="0"/>
          </a:p>
          <a:p>
            <a:endParaRPr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4E0D05-9254-7FE7-9EBA-F69D552D7977}"/>
              </a:ext>
            </a:extLst>
          </p:cNvPr>
          <p:cNvSpPr/>
          <p:nvPr/>
        </p:nvSpPr>
        <p:spPr>
          <a:xfrm>
            <a:off x="4097251" y="3256935"/>
            <a:ext cx="776748" cy="3441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04C79-DD37-C325-319E-0B0583E0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59" y="2922226"/>
            <a:ext cx="929721" cy="1013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CBE1E-8957-17B4-B2C6-829A964D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70" y="2887933"/>
            <a:ext cx="960203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blue and yellow background&#10;&#10;Description automatically generated">
            <a:extLst>
              <a:ext uri="{FF2B5EF4-FFF2-40B4-BE49-F238E27FC236}">
                <a16:creationId xmlns:a16="http://schemas.microsoft.com/office/drawing/2014/main" id="{502CE156-8FD9-E1D9-B67F-8BD31854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30" r="4170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/>
              <a:t>Steps for Merging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7AF2D-41FE-24A3-48DB-00372D451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3826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grey rectangular sign with white text&#10;&#10;Description automatically generated">
            <a:extLst>
              <a:ext uri="{FF2B5EF4-FFF2-40B4-BE49-F238E27FC236}">
                <a16:creationId xmlns:a16="http://schemas.microsoft.com/office/drawing/2014/main" id="{AA719BCD-92FA-7BA0-734E-9802A9A7F7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0950" y="2055803"/>
            <a:ext cx="4724400" cy="617220"/>
          </a:xfrm>
          <a:prstGeom prst="rect">
            <a:avLst/>
          </a:prstGeom>
        </p:spPr>
      </p:pic>
      <p:pic>
        <p:nvPicPr>
          <p:cNvPr id="7" name="Picture 6" descr="A grey rectangular sign with white text&#10;&#10;Description automatically generated">
            <a:extLst>
              <a:ext uri="{FF2B5EF4-FFF2-40B4-BE49-F238E27FC236}">
                <a16:creationId xmlns:a16="http://schemas.microsoft.com/office/drawing/2014/main" id="{F5BFC342-FD65-4462-8C27-00C0249584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0950" y="3126428"/>
            <a:ext cx="4876800" cy="632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4D77A-DC20-257B-823C-002AB68350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0950" y="4229499"/>
            <a:ext cx="2644369" cy="647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EFC2B6-D0B7-1C7C-659F-48F3012373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0950" y="5431850"/>
            <a:ext cx="4435224" cy="190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Cleaned and Combined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A1CCA-6896-6717-1CB0-E33EECB8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77" y="2171523"/>
            <a:ext cx="8131245" cy="3124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391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Manrope</vt:lpstr>
      <vt:lpstr>Office Theme</vt:lpstr>
      <vt:lpstr>Data Cleaning and Combining Data in Excel</vt:lpstr>
      <vt:lpstr>What This Project Covers</vt:lpstr>
      <vt:lpstr>About the Dataset</vt:lpstr>
      <vt:lpstr>Steps for Cleaning the Data</vt:lpstr>
      <vt:lpstr>Data Cleaning in Order Table</vt:lpstr>
      <vt:lpstr>Data Cleaning in Product Table</vt:lpstr>
      <vt:lpstr>Data Cleaning in Customer Table</vt:lpstr>
      <vt:lpstr>Steps for Merging the Data</vt:lpstr>
      <vt:lpstr>Cleaned and Combined Dataset</vt:lpstr>
      <vt:lpstr>What I Learned</vt:lpstr>
      <vt:lpstr>Explore My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Bharadwaj Dubbaka</cp:lastModifiedBy>
  <cp:revision>16</cp:revision>
  <dcterms:created xsi:type="dcterms:W3CDTF">2013-01-27T09:14:16Z</dcterms:created>
  <dcterms:modified xsi:type="dcterms:W3CDTF">2025-01-11T03:56:26Z</dcterms:modified>
  <cp:category/>
</cp:coreProperties>
</file>